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kentfreze.com/FileUpload/bs544200/File/19-elektrikle-calismalarda-is-sagligi-ve-guvenligi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Elektrik </a:t>
            </a:r>
            <a:r>
              <a:rPr lang="tr-TR" dirty="0" smtClean="0"/>
              <a:t>kazalarını etkileyen faktörler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Tehlikeli akımın cinsi (doğru akım-alternatif akım</a:t>
            </a:r>
            <a:r>
              <a:rPr lang="tr-TR" sz="2600" dirty="0" smtClean="0"/>
              <a:t>)[1] </a:t>
            </a:r>
          </a:p>
          <a:p>
            <a:r>
              <a:rPr lang="tr-TR" sz="2600" dirty="0" smtClean="0"/>
              <a:t>Doğru ve Alternatif akım tanımını yaptıktan sonra değerleri bilmemiz gerekir.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7174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Etkileyen gerilimin büyüklüğü, </a:t>
            </a:r>
            <a:endParaRPr lang="tr-TR" sz="2600" dirty="0" smtClean="0"/>
          </a:p>
          <a:p>
            <a:r>
              <a:rPr lang="tr-TR" sz="2600" dirty="0" smtClean="0"/>
              <a:t>Akım </a:t>
            </a:r>
            <a:r>
              <a:rPr lang="tr-TR" sz="2600" dirty="0"/>
              <a:t>büyüklüğü ve şiddeti </a:t>
            </a:r>
            <a:endParaRPr lang="tr-TR" sz="2600" dirty="0" smtClean="0"/>
          </a:p>
          <a:p>
            <a:r>
              <a:rPr lang="tr-TR" sz="2600" dirty="0" smtClean="0"/>
              <a:t>Akım </a:t>
            </a:r>
            <a:r>
              <a:rPr lang="tr-TR" sz="2600" dirty="0"/>
              <a:t>alternatif ise </a:t>
            </a:r>
            <a:r>
              <a:rPr lang="tr-TR" sz="2600" dirty="0" smtClean="0"/>
              <a:t>frekansı[1]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9930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Akımın </a:t>
            </a:r>
            <a:r>
              <a:rPr lang="tr-TR" sz="2600" dirty="0"/>
              <a:t>etki yaptığı süre, </a:t>
            </a:r>
          </a:p>
          <a:p>
            <a:r>
              <a:rPr lang="tr-TR" sz="2600" dirty="0" smtClean="0"/>
              <a:t>Devre </a:t>
            </a:r>
            <a:r>
              <a:rPr lang="tr-TR" sz="2600" dirty="0"/>
              <a:t>topraktan tamamlanmış ise; toprağın kuru ve ıslak durumu, </a:t>
            </a:r>
          </a:p>
          <a:p>
            <a:r>
              <a:rPr lang="tr-TR" sz="2600" dirty="0" smtClean="0"/>
              <a:t>Elektrik </a:t>
            </a:r>
            <a:r>
              <a:rPr lang="tr-TR" sz="2600" dirty="0"/>
              <a:t>devresinde izole edilmemiş noktaların </a:t>
            </a:r>
            <a:r>
              <a:rPr lang="tr-TR" sz="2600" dirty="0" err="1" smtClean="0"/>
              <a:t>bulunmas</a:t>
            </a:r>
            <a:r>
              <a:rPr lang="tr-TR" sz="2600" dirty="0" smtClean="0"/>
              <a:t>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2822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Akım </a:t>
            </a:r>
            <a:r>
              <a:rPr lang="tr-TR" sz="2600" dirty="0"/>
              <a:t>kaynağı ile kazalı arasında akımı engelleyici maddelerin bulunması, </a:t>
            </a:r>
          </a:p>
          <a:p>
            <a:r>
              <a:rPr lang="tr-TR" sz="2600" dirty="0" smtClean="0"/>
              <a:t>Akımı </a:t>
            </a:r>
            <a:r>
              <a:rPr lang="tr-TR" sz="2600" dirty="0"/>
              <a:t>taşıyan bağlantılar, </a:t>
            </a:r>
          </a:p>
          <a:p>
            <a:r>
              <a:rPr lang="tr-TR" sz="2600" dirty="0" smtClean="0"/>
              <a:t>Akım </a:t>
            </a:r>
            <a:r>
              <a:rPr lang="tr-TR" sz="2600" dirty="0"/>
              <a:t>şiddetinin yönü ve izlediği </a:t>
            </a:r>
            <a:r>
              <a:rPr lang="tr-TR" sz="2600" dirty="0" smtClean="0"/>
              <a:t>yol</a:t>
            </a:r>
            <a:r>
              <a:rPr lang="tr-TR" sz="2600" dirty="0"/>
              <a:t> </a:t>
            </a:r>
            <a:r>
              <a:rPr lang="tr-TR" sz="2600" dirty="0" smtClean="0"/>
              <a:t>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6300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Kaza </a:t>
            </a:r>
            <a:r>
              <a:rPr lang="tr-TR" sz="2600" dirty="0"/>
              <a:t>sırasında vücudun gösterdiği </a:t>
            </a:r>
            <a:r>
              <a:rPr lang="tr-TR" sz="2600" dirty="0" smtClean="0"/>
              <a:t>direnç,</a:t>
            </a:r>
          </a:p>
          <a:p>
            <a:r>
              <a:rPr lang="tr-TR" sz="2600" dirty="0" smtClean="0"/>
              <a:t>Ellerin </a:t>
            </a:r>
            <a:r>
              <a:rPr lang="tr-TR" sz="2600" dirty="0"/>
              <a:t>kuru, ıslak, terli veya nasırlı olması</a:t>
            </a:r>
          </a:p>
        </p:txBody>
      </p:sp>
    </p:spTree>
    <p:extLst>
      <p:ext uri="{BB962C8B-B14F-4D97-AF65-F5344CB8AC3E}">
        <p14:creationId xmlns:p14="http://schemas.microsoft.com/office/powerpoint/2010/main" val="315417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www.baskentfreze.com/FileUpload/bs544200/File/19-elektrikle-calismalarda-is-sagligi-ve-guvenligi.pdf</a:t>
            </a:r>
            <a:r>
              <a:rPr lang="tr-TR" dirty="0" smtClean="0"/>
              <a:t>  (Erişim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1419</TotalTime>
  <Words>137</Words>
  <Application>Microsoft Office PowerPoint</Application>
  <PresentationFormat>Özel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Elektrik kazalarını etkileyen faktörler</vt:lpstr>
      <vt:lpstr>FAKTÖRLER</vt:lpstr>
      <vt:lpstr>FAKTÖRLER</vt:lpstr>
      <vt:lpstr>FAKTÖRLER</vt:lpstr>
      <vt:lpstr>FAKTÖRLER</vt:lpstr>
      <vt:lpstr>FAKTÖRLER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83</cp:revision>
  <dcterms:created xsi:type="dcterms:W3CDTF">2017-11-14T11:12:27Z</dcterms:created>
  <dcterms:modified xsi:type="dcterms:W3CDTF">2017-11-27T19:47:45Z</dcterms:modified>
</cp:coreProperties>
</file>