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İkinci Dünya Savaşı ve Sonrası (1939-1950)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2060919"/>
            <a:ext cx="921433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II. Dünya Savaşı devletçiliğin başarısının sonuna geldiğini haber veriyordu.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1932-1929 arası imalat sanayi üretimi iki katına çıkmıştı. Ancak 1939’dan itibaren 1945’e kadar düşüş var. Benzer şekilde 1930’ların ikinci yarısında yükselen tarımsal üretim savaş yıllarında azaldı.</a:t>
            </a: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791" y="2117189"/>
            <a:ext cx="972194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1939’dan 1945’e kadar olan yıllarda “savaş ekonomisi” olarak adlandırılabilecek ekonomi politikaları uygulandı. Zira önceki dönemin devletçiliği kesintiye uğradı.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1950’den sonra ise devletçiliğin ortadan kalktığını söylemek yerine, kısmi olarak uygulanan dönemler olarak görmek gerekir.</a:t>
            </a:r>
          </a:p>
        </p:txBody>
      </p:sp>
    </p:spTree>
    <p:extLst>
      <p:ext uri="{BB962C8B-B14F-4D97-AF65-F5344CB8AC3E}">
        <p14:creationId xmlns:p14="http://schemas.microsoft.com/office/powerpoint/2010/main" val="38399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027" y="1920242"/>
            <a:ext cx="972194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Savaş yıllarında hem sanayi hem de tarım ürünleri üretimi azaldı.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Devletin savaş döneminde aldığı ekonomik tedbirler: Vergi gelirlerinin artırılması ve harcamaların “seferberlik” faaliyeti için kullanılması.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Savaş yıllarında görülen yüksek enflasyon ücretlilerin alım gücünü azalttı. Köylüler için ise hem emek kaybına hem de girdi desteğinin kalkmasına yol açtı.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30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027" y="1920242"/>
            <a:ext cx="972194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Tüccar ve sanayici en fazla avantajlı çıkan kesimlerdi. Ancak 1942’de çıkarılan Varlık Vergisi kanunuyla vergilerin bu kesimlere aşırı yüklenilmesi, bürokratlar ve burjuvazi arasındaki ittifakı bozdu.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Savaşın sonuna doğru bürokratların bir “yeniden inşa dönemi” projesi vardı. Bu proje hem ülke içi ekonomik ve siyasal reformları hem de uluslararası sisteme katılımı içeriyordu.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633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487" y="1716259"/>
            <a:ext cx="972194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-Bu reformlar işçi hakları, toprak reformu, devletçi sanayileşmenin genişletilmesini içeriyordu. Ne var ki bu reform çabaları burjuvazinin hoşnutsuzluğunu çekti ve gerçekleştirilemedi.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II. Dünya Savaşı sonrası ülke çok partili rejime geçti. 1946’da CHP iktidara geldi, ne var ki mecliste güçlü bir muhalefet partisi (DP) vardı.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Dünyada uluslararası dengeler değişmiş ve Türkiye batı ülkeleriyle ittifak yolunu seçmişti.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57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027" y="1920242"/>
            <a:ext cx="972194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Savaş sonrasının bozulan sınıfsal dengeleri iktidardaki bürokratları birtakım tavizlere ve demokratik açılımlara sevk etti.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1946’da çok partili rejime girilmesinden sonra muhalefetin iki argümanı öne çıkıyor: Birincisi devlet müdahalesine karşı piyasayı temel alan iktisadi özgürlük, ikincisi ise merkezi </a:t>
            </a:r>
            <a:r>
              <a:rPr lang="tr-TR" sz="2800" dirty="0" err="1">
                <a:latin typeface="Book Antiqua" panose="02040602050305030304" pitchFamily="18" charset="0"/>
              </a:rPr>
              <a:t>seküler</a:t>
            </a:r>
            <a:r>
              <a:rPr lang="tr-TR" sz="2800" dirty="0">
                <a:latin typeface="Book Antiqua" panose="02040602050305030304" pitchFamily="18" charset="0"/>
              </a:rPr>
              <a:t> doktrine karşı geleneksel din anlayışını savunmak.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921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95660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844" y="1878039"/>
            <a:ext cx="10608799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1950’lere doğru Türkiye’nin toplumsal ve ekonomik görünümü: 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I. Nüfusun %82’si köylerde yaşıyor. 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II. Nüfusun büyük çoğunluğu kırsal üreticilerden oluşuyor.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III. Kentlerde kendi adına çalışmaya dayalı istihdam (küçük işyerleri) çoğunluktaydı.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IV. İşçilerin %37’si aile işletmelerinde çalışıyor.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V.1946’dan sonra ülkede yükselen bir pazar var.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71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7" y="633045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İkinci Dünya Savaşı ve Sonrası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600" y="1723294"/>
            <a:ext cx="10608799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A.B.D.’</a:t>
            </a:r>
            <a:r>
              <a:rPr lang="tr-TR" sz="2800" dirty="0" err="1">
                <a:latin typeface="Book Antiqua" panose="02040602050305030304" pitchFamily="18" charset="0"/>
              </a:rPr>
              <a:t>nin</a:t>
            </a:r>
            <a:r>
              <a:rPr lang="tr-TR" sz="2800" dirty="0">
                <a:latin typeface="Book Antiqua" panose="02040602050305030304" pitchFamily="18" charset="0"/>
              </a:rPr>
              <a:t> Avrupa için uygulamaya koyduğu kalkınma programına 1947’de Türkiye de alınıyor. Bunun karşılığı ise askeri bağımlılık ve ekonomik </a:t>
            </a:r>
            <a:r>
              <a:rPr lang="tr-TR" sz="2800" dirty="0" err="1">
                <a:latin typeface="Book Antiqua" panose="02040602050305030304" pitchFamily="18" charset="0"/>
              </a:rPr>
              <a:t>liberalizasyon</a:t>
            </a:r>
            <a:r>
              <a:rPr lang="tr-TR" sz="2800" dirty="0">
                <a:latin typeface="Book Antiqua" panose="02040602050305030304" pitchFamily="18" charset="0"/>
              </a:rPr>
              <a:t> idi.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Savaş sonrası dönemde büyük burjuvazi önceki on yıllara göre daha fazla birikim yapmış olarak girdi.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Bürokrasinin otoritesine karşı farklı sınıflar (şehir küçük burjuvazisi, küçük tüccarlar ve pazara yönelik ürünler üreten çiftçiler ve büyük burjuvazi) ortak çıkarlar temelinde bir araya geldi.</a:t>
            </a:r>
          </a:p>
        </p:txBody>
      </p:sp>
    </p:spTree>
    <p:extLst>
      <p:ext uri="{BB962C8B-B14F-4D97-AF65-F5344CB8AC3E}">
        <p14:creationId xmlns:p14="http://schemas.microsoft.com/office/powerpoint/2010/main" val="3115480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202</TotalTime>
  <Words>436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İkinci Dünya Savaşı ve Sonrası (1939-1950)</vt:lpstr>
      <vt:lpstr>İkinci Dünya Savaşı ve Sonrası</vt:lpstr>
      <vt:lpstr>İkinci Dünya Savaşı ve Sonrası</vt:lpstr>
      <vt:lpstr>İkinci Dünya Savaşı ve Sonrası</vt:lpstr>
      <vt:lpstr>İkinci Dünya Savaşı ve Sonrası</vt:lpstr>
      <vt:lpstr>İkinci Dünya Savaşı ve Sonrası</vt:lpstr>
      <vt:lpstr>İkinci Dünya Savaşı ve Sonrası</vt:lpstr>
      <vt:lpstr>İkinci Dünya Savaşı ve Sonrası</vt:lpstr>
      <vt:lpstr>İkinci Dünya Savaşı ve Sonrası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121</cp:revision>
  <dcterms:created xsi:type="dcterms:W3CDTF">2018-03-24T09:54:46Z</dcterms:created>
  <dcterms:modified xsi:type="dcterms:W3CDTF">2020-05-30T11:26:48Z</dcterms:modified>
</cp:coreProperties>
</file>