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6A230BD-BB99-454C-94EF-B69EA0462DB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6A230BD-BB99-454C-94EF-B69EA0462DB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6A230BD-BB99-454C-94EF-B69EA0462DB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6A230BD-BB99-454C-94EF-B69EA0462DB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A230BD-BB99-454C-94EF-B69EA0462DB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6A230BD-BB99-454C-94EF-B69EA0462DB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6A230BD-BB99-454C-94EF-B69EA0462DB4}"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6A230BD-BB99-454C-94EF-B69EA0462DB4}"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230BD-BB99-454C-94EF-B69EA0462DB4}"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230BD-BB99-454C-94EF-B69EA0462DB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230BD-BB99-454C-94EF-B69EA0462DB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98EEE4-8EE0-4D81-8278-3F0B57EDF6F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230BD-BB99-454C-94EF-B69EA0462DB4}"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98EEE4-8EE0-4D81-8278-3F0B57EDF6F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lstStyle/>
          <a:p>
            <a:r>
              <a:rPr lang="tr-TR" dirty="0" smtClean="0"/>
              <a:t>9. HAFTA</a:t>
            </a:r>
          </a:p>
          <a:p>
            <a:r>
              <a:rPr lang="tr-TR" dirty="0" smtClean="0"/>
              <a:t>PRİME ESAS KAZANÇLAR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ş kazası, meslek hastalığı, hastalık ve analık hallerinde verilecek ödeneklerin veya bağlanacak gelirlerin hesabına esas tutulacak günlük kazanç; </a:t>
            </a:r>
          </a:p>
          <a:p>
            <a:r>
              <a:rPr lang="tr-TR" dirty="0" smtClean="0"/>
              <a:t>iş kazasının veya doğumun olduğu tarihten, </a:t>
            </a:r>
          </a:p>
          <a:p>
            <a:r>
              <a:rPr lang="tr-TR" dirty="0" smtClean="0"/>
              <a:t>meslek hastalığı veya hastalık halinde ise iş göremezliğin başladığı tarihten önceki oniki aydaki son üç ay içinde 80 inci maddeye göre hesaplanacak prime esas kazançlar toplamının, bu kazançlara esas prim ödeme gün sayısına bölünmesi suretiyle hesaplanır.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Oniki aylık dönemde çalışmamış ve ücret almamış olan sigortalı, çalışmaya başladığı ay içinde iş kazası veya meslek hastalığı nedeniyle iş göremezliğe uğrarsa verilecek ödeneklerin veya bağlanacak gelirlerin hesabına esas günlük kazanç;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çalışmaya başladığı tarih ile iş göremezliğinin başladığı tarih arasındaki sürede elde ettiği prime esas günlük kazanç toplamının, çalıştığı gün sayısına bölünmesi suretiyle; çalışmaya başladığı gün iş kazasına uğraması halinde ise aynı veya emsal işte çalışan benzeri bir sigortalının günlük kazancı esas tutulur.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a:bodyPr>
          <a:lstStyle/>
          <a:p>
            <a:r>
              <a:rPr lang="tr-TR" dirty="0" smtClean="0"/>
              <a:t>4 üncü maddenin birinci fıkrasının (a) bendi gereği sigortalı sayılanların ödenek veya gelire esas günlük kazançlarının hesabında:</a:t>
            </a:r>
          </a:p>
          <a:p>
            <a:r>
              <a:rPr lang="tr-TR" dirty="0" smtClean="0"/>
              <a:t> a) Prim, ikramiye ve bu nitelikteki arızi ödemeler dikkate alınmış ise ödenek ve gelire esas alınacak günlük kazanç, ücret toplamının ücret alınan gün sayısına bölünmesiyle hesaplanacak günlük kazanca, % 50 oranında bir ekleme yapılarak bulunan tutardan çok olamaz</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 İdare veya yargı mercilerince verilen karar gereğince yapılan ücret, ikramiye, zam, tazminat ve bu mahiyetteki ödemelerden, ödenek ve gelirin hesabına esas alınan üç aylık dönemden önceki aylara ilişkin olanlar dikkate alınmaz.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Meslek hastalığı, sigortalının sigortalı olarak çalıştığı son işinden ayrıldığı tarihten bir yıl geçtikten sonra meydana çıkmış ise, günlük kazancı bu son işinden ayrıldığı tarih esas alınarak yukarıdaki fıkralara göre hesaplanır.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Oniki aylık dönemde çalışmamış ve ücret almamış olan sigortalı, çalışmaya başladığı ay içinde iş kazası veya meslek hastalığı nedeniyle iş göremezliğe uğrarsa verilecek ödeneklerin veya bağlanacak gelirlerin hesabına esas günlük kazanç;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çalışmaya başladığı tarih ile iş göremezliğinin başladığı tarih arasındaki sürede elde ettiği prime esas günlük kazanç toplamının, çalıştığı gün sayısına bölünmesi suretiyle; çalışmaya başladığı gün iş kazasına uğraması halinde ise aynı veya emsal işte çalışan benzeri bir sigortalının günlük kazancı esas tutulur.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366</Words>
  <Application>Microsoft Office PowerPoint</Application>
  <PresentationFormat>On-screen Show (4:3)</PresentationFormat>
  <Paragraphs>14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İŞLETMELERDE SOSYAL GÜVENLİK UYGULAMALARI</vt:lpstr>
      <vt:lpstr>Slide 2</vt:lpstr>
      <vt:lpstr>Slide 3</vt:lpstr>
      <vt:lpstr>Slide 4</vt:lpstr>
      <vt:lpstr>Slide 5</vt:lpstr>
      <vt:lpstr>Slide 6</vt:lpstr>
      <vt:lpstr>Slide 7</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2020-05-08T09:34:43Z</dcterms:created>
  <dcterms:modified xsi:type="dcterms:W3CDTF">2020-05-08T09:38:29Z</dcterms:modified>
</cp:coreProperties>
</file>