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71" r:id="rId3"/>
    <p:sldId id="263" r:id="rId4"/>
    <p:sldId id="264" r:id="rId5"/>
    <p:sldId id="258" r:id="rId6"/>
    <p:sldId id="259" r:id="rId7"/>
    <p:sldId id="257" r:id="rId8"/>
    <p:sldId id="267" r:id="rId9"/>
    <p:sldId id="265" r:id="rId10"/>
    <p:sldId id="266" r:id="rId11"/>
    <p:sldId id="268" r:id="rId12"/>
    <p:sldId id="269" r:id="rId13"/>
    <p:sldId id="274" r:id="rId14"/>
    <p:sldId id="275" r:id="rId15"/>
  </p:sldIdLst>
  <p:sldSz cx="12192000" cy="6858000"/>
  <p:notesSz cx="6761163" cy="9942513"/>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74" autoAdjust="0"/>
    <p:restoredTop sz="94660"/>
  </p:normalViewPr>
  <p:slideViewPr>
    <p:cSldViewPr snapToGrid="0">
      <p:cViewPr varScale="1">
        <p:scale>
          <a:sx n="83" d="100"/>
          <a:sy n="83" d="100"/>
        </p:scale>
        <p:origin x="658" y="67"/>
      </p:cViewPr>
      <p:guideLst>
        <p:guide orient="horz" pos="2160"/>
        <p:guide pos="3840"/>
      </p:guideLst>
    </p:cSldViewPr>
  </p:slideViewPr>
  <p:notesTextViewPr>
    <p:cViewPr>
      <p:scale>
        <a:sx n="1" d="1"/>
        <a:sy n="1" d="1"/>
      </p:scale>
      <p:origin x="0" y="0"/>
    </p:cViewPr>
  </p:notesTextViewPr>
  <p:notesViewPr>
    <p:cSldViewPr snapToGrid="0">
      <p:cViewPr varScale="1">
        <p:scale>
          <a:sx n="66" d="100"/>
          <a:sy n="66" d="100"/>
        </p:scale>
        <p:origin x="3134"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29837" cy="498852"/>
          </a:xfrm>
          <a:prstGeom prst="rect">
            <a:avLst/>
          </a:prstGeom>
        </p:spPr>
        <p:txBody>
          <a:bodyPr vert="horz" lIns="91440" tIns="45720" rIns="91440" bIns="45720" rtlCol="0"/>
          <a:lstStyle>
            <a:lvl1pPr algn="l">
              <a:defRPr sz="1200"/>
            </a:lvl1pPr>
          </a:lstStyle>
          <a:p>
            <a:endParaRPr lang="tr-TR" dirty="0"/>
          </a:p>
        </p:txBody>
      </p:sp>
      <p:sp>
        <p:nvSpPr>
          <p:cNvPr id="3" name="Veri Yer Tutucusu 2"/>
          <p:cNvSpPr>
            <a:spLocks noGrp="1"/>
          </p:cNvSpPr>
          <p:nvPr>
            <p:ph type="dt" idx="1"/>
          </p:nvPr>
        </p:nvSpPr>
        <p:spPr>
          <a:xfrm>
            <a:off x="3829761" y="0"/>
            <a:ext cx="2929837" cy="498852"/>
          </a:xfrm>
          <a:prstGeom prst="rect">
            <a:avLst/>
          </a:prstGeom>
        </p:spPr>
        <p:txBody>
          <a:bodyPr vert="horz" lIns="91440" tIns="45720" rIns="91440" bIns="45720" rtlCol="0"/>
          <a:lstStyle>
            <a:lvl1pPr algn="r">
              <a:defRPr sz="1200"/>
            </a:lvl1pPr>
          </a:lstStyle>
          <a:p>
            <a:fld id="{DC91727D-6736-4ABB-8E2F-B009BCADEF12}" type="datetimeFigureOut">
              <a:rPr lang="tr-TR" smtClean="0"/>
              <a:t>4.05.2020</a:t>
            </a:fld>
            <a:endParaRPr lang="tr-TR" dirty="0"/>
          </a:p>
        </p:txBody>
      </p:sp>
      <p:sp>
        <p:nvSpPr>
          <p:cNvPr id="4" name="Slayt Görüntüsü Yer Tutucusu 3"/>
          <p:cNvSpPr>
            <a:spLocks noGrp="1" noRot="1" noChangeAspect="1"/>
          </p:cNvSpPr>
          <p:nvPr>
            <p:ph type="sldImg" idx="2"/>
          </p:nvPr>
        </p:nvSpPr>
        <p:spPr>
          <a:xfrm>
            <a:off x="398463" y="1243013"/>
            <a:ext cx="5964237" cy="3355975"/>
          </a:xfrm>
          <a:prstGeom prst="rect">
            <a:avLst/>
          </a:prstGeom>
          <a:noFill/>
          <a:ln w="12700">
            <a:solidFill>
              <a:prstClr val="black"/>
            </a:solidFill>
          </a:ln>
        </p:spPr>
        <p:txBody>
          <a:bodyPr vert="horz" lIns="91440" tIns="45720" rIns="91440" bIns="45720" rtlCol="0" anchor="ctr"/>
          <a:lstStyle/>
          <a:p>
            <a:endParaRPr lang="tr-TR" dirty="0"/>
          </a:p>
        </p:txBody>
      </p:sp>
      <p:sp>
        <p:nvSpPr>
          <p:cNvPr id="5" name="Not Yer Tutucusu 4"/>
          <p:cNvSpPr>
            <a:spLocks noGrp="1"/>
          </p:cNvSpPr>
          <p:nvPr>
            <p:ph type="body" sz="quarter" idx="3"/>
          </p:nvPr>
        </p:nvSpPr>
        <p:spPr>
          <a:xfrm>
            <a:off x="676117" y="4784835"/>
            <a:ext cx="5408930" cy="391486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9443662"/>
            <a:ext cx="2929837" cy="498851"/>
          </a:xfrm>
          <a:prstGeom prst="rect">
            <a:avLst/>
          </a:prstGeom>
        </p:spPr>
        <p:txBody>
          <a:bodyPr vert="horz" lIns="91440" tIns="45720" rIns="91440" bIns="45720" rtlCol="0" anchor="b"/>
          <a:lstStyle>
            <a:lvl1pPr algn="l">
              <a:defRPr sz="1200"/>
            </a:lvl1pPr>
          </a:lstStyle>
          <a:p>
            <a:endParaRPr lang="tr-TR" dirty="0"/>
          </a:p>
        </p:txBody>
      </p:sp>
      <p:sp>
        <p:nvSpPr>
          <p:cNvPr id="7" name="Slayt Numarası Yer Tutucusu 6"/>
          <p:cNvSpPr>
            <a:spLocks noGrp="1"/>
          </p:cNvSpPr>
          <p:nvPr>
            <p:ph type="sldNum" sz="quarter" idx="5"/>
          </p:nvPr>
        </p:nvSpPr>
        <p:spPr>
          <a:xfrm>
            <a:off x="3829761" y="9443662"/>
            <a:ext cx="2929837" cy="498851"/>
          </a:xfrm>
          <a:prstGeom prst="rect">
            <a:avLst/>
          </a:prstGeom>
        </p:spPr>
        <p:txBody>
          <a:bodyPr vert="horz" lIns="91440" tIns="45720" rIns="91440" bIns="45720" rtlCol="0" anchor="b"/>
          <a:lstStyle>
            <a:lvl1pPr algn="r">
              <a:defRPr sz="1200"/>
            </a:lvl1pPr>
          </a:lstStyle>
          <a:p>
            <a:fld id="{AA3A2F99-018B-4859-B578-BB4CBF76DB20}" type="slidenum">
              <a:rPr lang="tr-TR" smtClean="0"/>
              <a:t>‹#›</a:t>
            </a:fld>
            <a:endParaRPr lang="tr-TR" dirty="0"/>
          </a:p>
        </p:txBody>
      </p:sp>
    </p:spTree>
    <p:extLst>
      <p:ext uri="{BB962C8B-B14F-4D97-AF65-F5344CB8AC3E}">
        <p14:creationId xmlns:p14="http://schemas.microsoft.com/office/powerpoint/2010/main" val="36856617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a:t>Asıl başlık stili için tıklatın</a:t>
            </a: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p:cNvSpPr>
            <a:spLocks noGrp="1"/>
          </p:cNvSpPr>
          <p:nvPr>
            <p:ph type="dt" sz="half" idx="10"/>
          </p:nvPr>
        </p:nvSpPr>
        <p:spPr/>
        <p:txBody>
          <a:bodyPr/>
          <a:lstStyle/>
          <a:p>
            <a:fld id="{5F0D7851-BFBD-4B01-98DC-060078F84940}" type="datetimeFigureOut">
              <a:rPr lang="tr-TR" smtClean="0"/>
              <a:t>4.05.2020</a:t>
            </a:fld>
            <a:endParaRPr lang="tr-TR" dirty="0"/>
          </a:p>
        </p:txBody>
      </p:sp>
      <p:sp>
        <p:nvSpPr>
          <p:cNvPr id="5" name="Altbilgi Yer Tutucusu 4"/>
          <p:cNvSpPr>
            <a:spLocks noGrp="1"/>
          </p:cNvSpPr>
          <p:nvPr>
            <p:ph type="ftr" sz="quarter" idx="11"/>
          </p:nvPr>
        </p:nvSpPr>
        <p:spPr/>
        <p:txBody>
          <a:bodyPr/>
          <a:lstStyle/>
          <a:p>
            <a:endParaRPr lang="tr-TR" dirty="0"/>
          </a:p>
        </p:txBody>
      </p:sp>
      <p:sp>
        <p:nvSpPr>
          <p:cNvPr id="6" name="Slayt Numarası Yer Tutucusu 5"/>
          <p:cNvSpPr>
            <a:spLocks noGrp="1"/>
          </p:cNvSpPr>
          <p:nvPr>
            <p:ph type="sldNum" sz="quarter" idx="12"/>
          </p:nvPr>
        </p:nvSpPr>
        <p:spPr/>
        <p:txBody>
          <a:bodyPr/>
          <a:lstStyle/>
          <a:p>
            <a:fld id="{5DE6CEE4-49DE-46EF-A981-521566DB704F}" type="slidenum">
              <a:rPr lang="tr-TR" smtClean="0"/>
              <a:t>‹#›</a:t>
            </a:fld>
            <a:endParaRPr lang="tr-TR" dirty="0"/>
          </a:p>
        </p:txBody>
      </p:sp>
    </p:spTree>
    <p:extLst>
      <p:ext uri="{BB962C8B-B14F-4D97-AF65-F5344CB8AC3E}">
        <p14:creationId xmlns:p14="http://schemas.microsoft.com/office/powerpoint/2010/main" val="35698697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5F0D7851-BFBD-4B01-98DC-060078F84940}" type="datetimeFigureOut">
              <a:rPr lang="tr-TR" smtClean="0"/>
              <a:t>4.05.2020</a:t>
            </a:fld>
            <a:endParaRPr lang="tr-TR" dirty="0"/>
          </a:p>
        </p:txBody>
      </p:sp>
      <p:sp>
        <p:nvSpPr>
          <p:cNvPr id="5" name="Altbilgi Yer Tutucusu 4"/>
          <p:cNvSpPr>
            <a:spLocks noGrp="1"/>
          </p:cNvSpPr>
          <p:nvPr>
            <p:ph type="ftr" sz="quarter" idx="11"/>
          </p:nvPr>
        </p:nvSpPr>
        <p:spPr/>
        <p:txBody>
          <a:bodyPr/>
          <a:lstStyle/>
          <a:p>
            <a:endParaRPr lang="tr-TR" dirty="0"/>
          </a:p>
        </p:txBody>
      </p:sp>
      <p:sp>
        <p:nvSpPr>
          <p:cNvPr id="6" name="Slayt Numarası Yer Tutucusu 5"/>
          <p:cNvSpPr>
            <a:spLocks noGrp="1"/>
          </p:cNvSpPr>
          <p:nvPr>
            <p:ph type="sldNum" sz="quarter" idx="12"/>
          </p:nvPr>
        </p:nvSpPr>
        <p:spPr/>
        <p:txBody>
          <a:bodyPr/>
          <a:lstStyle/>
          <a:p>
            <a:fld id="{5DE6CEE4-49DE-46EF-A981-521566DB704F}" type="slidenum">
              <a:rPr lang="tr-TR" smtClean="0"/>
              <a:t>‹#›</a:t>
            </a:fld>
            <a:endParaRPr lang="tr-TR" dirty="0"/>
          </a:p>
        </p:txBody>
      </p:sp>
    </p:spTree>
    <p:extLst>
      <p:ext uri="{BB962C8B-B14F-4D97-AF65-F5344CB8AC3E}">
        <p14:creationId xmlns:p14="http://schemas.microsoft.com/office/powerpoint/2010/main" val="10065210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5F0D7851-BFBD-4B01-98DC-060078F84940}" type="datetimeFigureOut">
              <a:rPr lang="tr-TR" smtClean="0"/>
              <a:t>4.05.2020</a:t>
            </a:fld>
            <a:endParaRPr lang="tr-TR" dirty="0"/>
          </a:p>
        </p:txBody>
      </p:sp>
      <p:sp>
        <p:nvSpPr>
          <p:cNvPr id="5" name="Altbilgi Yer Tutucusu 4"/>
          <p:cNvSpPr>
            <a:spLocks noGrp="1"/>
          </p:cNvSpPr>
          <p:nvPr>
            <p:ph type="ftr" sz="quarter" idx="11"/>
          </p:nvPr>
        </p:nvSpPr>
        <p:spPr/>
        <p:txBody>
          <a:bodyPr/>
          <a:lstStyle/>
          <a:p>
            <a:endParaRPr lang="tr-TR" dirty="0"/>
          </a:p>
        </p:txBody>
      </p:sp>
      <p:sp>
        <p:nvSpPr>
          <p:cNvPr id="6" name="Slayt Numarası Yer Tutucusu 5"/>
          <p:cNvSpPr>
            <a:spLocks noGrp="1"/>
          </p:cNvSpPr>
          <p:nvPr>
            <p:ph type="sldNum" sz="quarter" idx="12"/>
          </p:nvPr>
        </p:nvSpPr>
        <p:spPr/>
        <p:txBody>
          <a:bodyPr/>
          <a:lstStyle/>
          <a:p>
            <a:fld id="{5DE6CEE4-49DE-46EF-A981-521566DB704F}" type="slidenum">
              <a:rPr lang="tr-TR" smtClean="0"/>
              <a:t>‹#›</a:t>
            </a:fld>
            <a:endParaRPr lang="tr-TR" dirty="0"/>
          </a:p>
        </p:txBody>
      </p:sp>
    </p:spTree>
    <p:extLst>
      <p:ext uri="{BB962C8B-B14F-4D97-AF65-F5344CB8AC3E}">
        <p14:creationId xmlns:p14="http://schemas.microsoft.com/office/powerpoint/2010/main" val="42919780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5F0D7851-BFBD-4B01-98DC-060078F84940}" type="datetimeFigureOut">
              <a:rPr lang="tr-TR" smtClean="0"/>
              <a:t>4.05.2020</a:t>
            </a:fld>
            <a:endParaRPr lang="tr-TR" dirty="0"/>
          </a:p>
        </p:txBody>
      </p:sp>
      <p:sp>
        <p:nvSpPr>
          <p:cNvPr id="5" name="Altbilgi Yer Tutucusu 4"/>
          <p:cNvSpPr>
            <a:spLocks noGrp="1"/>
          </p:cNvSpPr>
          <p:nvPr>
            <p:ph type="ftr" sz="quarter" idx="11"/>
          </p:nvPr>
        </p:nvSpPr>
        <p:spPr/>
        <p:txBody>
          <a:bodyPr/>
          <a:lstStyle/>
          <a:p>
            <a:endParaRPr lang="tr-TR" dirty="0"/>
          </a:p>
        </p:txBody>
      </p:sp>
      <p:sp>
        <p:nvSpPr>
          <p:cNvPr id="6" name="Slayt Numarası Yer Tutucusu 5"/>
          <p:cNvSpPr>
            <a:spLocks noGrp="1"/>
          </p:cNvSpPr>
          <p:nvPr>
            <p:ph type="sldNum" sz="quarter" idx="12"/>
          </p:nvPr>
        </p:nvSpPr>
        <p:spPr/>
        <p:txBody>
          <a:bodyPr/>
          <a:lstStyle/>
          <a:p>
            <a:fld id="{5DE6CEE4-49DE-46EF-A981-521566DB704F}" type="slidenum">
              <a:rPr lang="tr-TR" smtClean="0"/>
              <a:t>‹#›</a:t>
            </a:fld>
            <a:endParaRPr lang="tr-TR" dirty="0"/>
          </a:p>
        </p:txBody>
      </p:sp>
    </p:spTree>
    <p:extLst>
      <p:ext uri="{BB962C8B-B14F-4D97-AF65-F5344CB8AC3E}">
        <p14:creationId xmlns:p14="http://schemas.microsoft.com/office/powerpoint/2010/main" val="2222655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a:t>Asıl başlık stili için tıklatın</a:t>
            </a: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a:t>
            </a:r>
          </a:p>
        </p:txBody>
      </p:sp>
      <p:sp>
        <p:nvSpPr>
          <p:cNvPr id="4" name="Veri Yer Tutucusu 3"/>
          <p:cNvSpPr>
            <a:spLocks noGrp="1"/>
          </p:cNvSpPr>
          <p:nvPr>
            <p:ph type="dt" sz="half" idx="10"/>
          </p:nvPr>
        </p:nvSpPr>
        <p:spPr/>
        <p:txBody>
          <a:bodyPr/>
          <a:lstStyle/>
          <a:p>
            <a:fld id="{5F0D7851-BFBD-4B01-98DC-060078F84940}" type="datetimeFigureOut">
              <a:rPr lang="tr-TR" smtClean="0"/>
              <a:t>4.05.2020</a:t>
            </a:fld>
            <a:endParaRPr lang="tr-TR" dirty="0"/>
          </a:p>
        </p:txBody>
      </p:sp>
      <p:sp>
        <p:nvSpPr>
          <p:cNvPr id="5" name="Altbilgi Yer Tutucusu 4"/>
          <p:cNvSpPr>
            <a:spLocks noGrp="1"/>
          </p:cNvSpPr>
          <p:nvPr>
            <p:ph type="ftr" sz="quarter" idx="11"/>
          </p:nvPr>
        </p:nvSpPr>
        <p:spPr/>
        <p:txBody>
          <a:bodyPr/>
          <a:lstStyle/>
          <a:p>
            <a:endParaRPr lang="tr-TR" dirty="0"/>
          </a:p>
        </p:txBody>
      </p:sp>
      <p:sp>
        <p:nvSpPr>
          <p:cNvPr id="6" name="Slayt Numarası Yer Tutucusu 5"/>
          <p:cNvSpPr>
            <a:spLocks noGrp="1"/>
          </p:cNvSpPr>
          <p:nvPr>
            <p:ph type="sldNum" sz="quarter" idx="12"/>
          </p:nvPr>
        </p:nvSpPr>
        <p:spPr/>
        <p:txBody>
          <a:bodyPr/>
          <a:lstStyle/>
          <a:p>
            <a:fld id="{5DE6CEE4-49DE-46EF-A981-521566DB704F}" type="slidenum">
              <a:rPr lang="tr-TR" smtClean="0"/>
              <a:t>‹#›</a:t>
            </a:fld>
            <a:endParaRPr lang="tr-TR" dirty="0"/>
          </a:p>
        </p:txBody>
      </p:sp>
    </p:spTree>
    <p:extLst>
      <p:ext uri="{BB962C8B-B14F-4D97-AF65-F5344CB8AC3E}">
        <p14:creationId xmlns:p14="http://schemas.microsoft.com/office/powerpoint/2010/main" val="34458013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838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6172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5F0D7851-BFBD-4B01-98DC-060078F84940}" type="datetimeFigureOut">
              <a:rPr lang="tr-TR" smtClean="0"/>
              <a:t>4.05.2020</a:t>
            </a:fld>
            <a:endParaRPr lang="tr-TR" dirty="0"/>
          </a:p>
        </p:txBody>
      </p:sp>
      <p:sp>
        <p:nvSpPr>
          <p:cNvPr id="6" name="Altbilgi Yer Tutucusu 5"/>
          <p:cNvSpPr>
            <a:spLocks noGrp="1"/>
          </p:cNvSpPr>
          <p:nvPr>
            <p:ph type="ftr" sz="quarter" idx="11"/>
          </p:nvPr>
        </p:nvSpPr>
        <p:spPr/>
        <p:txBody>
          <a:bodyPr/>
          <a:lstStyle/>
          <a:p>
            <a:endParaRPr lang="tr-TR" dirty="0"/>
          </a:p>
        </p:txBody>
      </p:sp>
      <p:sp>
        <p:nvSpPr>
          <p:cNvPr id="7" name="Slayt Numarası Yer Tutucusu 6"/>
          <p:cNvSpPr>
            <a:spLocks noGrp="1"/>
          </p:cNvSpPr>
          <p:nvPr>
            <p:ph type="sldNum" sz="quarter" idx="12"/>
          </p:nvPr>
        </p:nvSpPr>
        <p:spPr/>
        <p:txBody>
          <a:bodyPr/>
          <a:lstStyle/>
          <a:p>
            <a:fld id="{5DE6CEE4-49DE-46EF-A981-521566DB704F}" type="slidenum">
              <a:rPr lang="tr-TR" smtClean="0"/>
              <a:t>‹#›</a:t>
            </a:fld>
            <a:endParaRPr lang="tr-TR" dirty="0"/>
          </a:p>
        </p:txBody>
      </p:sp>
    </p:spTree>
    <p:extLst>
      <p:ext uri="{BB962C8B-B14F-4D97-AF65-F5344CB8AC3E}">
        <p14:creationId xmlns:p14="http://schemas.microsoft.com/office/powerpoint/2010/main" val="18211072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a:t>Asıl başlık stili için tıklatın</a:t>
            </a: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5F0D7851-BFBD-4B01-98DC-060078F84940}" type="datetimeFigureOut">
              <a:rPr lang="tr-TR" smtClean="0"/>
              <a:t>4.05.2020</a:t>
            </a:fld>
            <a:endParaRPr lang="tr-TR" dirty="0"/>
          </a:p>
        </p:txBody>
      </p:sp>
      <p:sp>
        <p:nvSpPr>
          <p:cNvPr id="8" name="Altbilgi Yer Tutucusu 7"/>
          <p:cNvSpPr>
            <a:spLocks noGrp="1"/>
          </p:cNvSpPr>
          <p:nvPr>
            <p:ph type="ftr" sz="quarter" idx="11"/>
          </p:nvPr>
        </p:nvSpPr>
        <p:spPr/>
        <p:txBody>
          <a:bodyPr/>
          <a:lstStyle/>
          <a:p>
            <a:endParaRPr lang="tr-TR" dirty="0"/>
          </a:p>
        </p:txBody>
      </p:sp>
      <p:sp>
        <p:nvSpPr>
          <p:cNvPr id="9" name="Slayt Numarası Yer Tutucusu 8"/>
          <p:cNvSpPr>
            <a:spLocks noGrp="1"/>
          </p:cNvSpPr>
          <p:nvPr>
            <p:ph type="sldNum" sz="quarter" idx="12"/>
          </p:nvPr>
        </p:nvSpPr>
        <p:spPr/>
        <p:txBody>
          <a:bodyPr/>
          <a:lstStyle/>
          <a:p>
            <a:fld id="{5DE6CEE4-49DE-46EF-A981-521566DB704F}" type="slidenum">
              <a:rPr lang="tr-TR" smtClean="0"/>
              <a:t>‹#›</a:t>
            </a:fld>
            <a:endParaRPr lang="tr-TR" dirty="0"/>
          </a:p>
        </p:txBody>
      </p:sp>
    </p:spTree>
    <p:extLst>
      <p:ext uri="{BB962C8B-B14F-4D97-AF65-F5344CB8AC3E}">
        <p14:creationId xmlns:p14="http://schemas.microsoft.com/office/powerpoint/2010/main" val="13376899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5F0D7851-BFBD-4B01-98DC-060078F84940}" type="datetimeFigureOut">
              <a:rPr lang="tr-TR" smtClean="0"/>
              <a:t>4.05.2020</a:t>
            </a:fld>
            <a:endParaRPr lang="tr-TR" dirty="0"/>
          </a:p>
        </p:txBody>
      </p:sp>
      <p:sp>
        <p:nvSpPr>
          <p:cNvPr id="4" name="Altbilgi Yer Tutucusu 3"/>
          <p:cNvSpPr>
            <a:spLocks noGrp="1"/>
          </p:cNvSpPr>
          <p:nvPr>
            <p:ph type="ftr" sz="quarter" idx="11"/>
          </p:nvPr>
        </p:nvSpPr>
        <p:spPr/>
        <p:txBody>
          <a:bodyPr/>
          <a:lstStyle/>
          <a:p>
            <a:endParaRPr lang="tr-TR" dirty="0"/>
          </a:p>
        </p:txBody>
      </p:sp>
      <p:sp>
        <p:nvSpPr>
          <p:cNvPr id="5" name="Slayt Numarası Yer Tutucusu 4"/>
          <p:cNvSpPr>
            <a:spLocks noGrp="1"/>
          </p:cNvSpPr>
          <p:nvPr>
            <p:ph type="sldNum" sz="quarter" idx="12"/>
          </p:nvPr>
        </p:nvSpPr>
        <p:spPr/>
        <p:txBody>
          <a:bodyPr/>
          <a:lstStyle/>
          <a:p>
            <a:fld id="{5DE6CEE4-49DE-46EF-A981-521566DB704F}" type="slidenum">
              <a:rPr lang="tr-TR" smtClean="0"/>
              <a:t>‹#›</a:t>
            </a:fld>
            <a:endParaRPr lang="tr-TR" dirty="0"/>
          </a:p>
        </p:txBody>
      </p:sp>
    </p:spTree>
    <p:extLst>
      <p:ext uri="{BB962C8B-B14F-4D97-AF65-F5344CB8AC3E}">
        <p14:creationId xmlns:p14="http://schemas.microsoft.com/office/powerpoint/2010/main" val="2206777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F0D7851-BFBD-4B01-98DC-060078F84940}" type="datetimeFigureOut">
              <a:rPr lang="tr-TR" smtClean="0"/>
              <a:t>4.05.2020</a:t>
            </a:fld>
            <a:endParaRPr lang="tr-TR" dirty="0"/>
          </a:p>
        </p:txBody>
      </p:sp>
      <p:sp>
        <p:nvSpPr>
          <p:cNvPr id="3" name="Altbilgi Yer Tutucusu 2"/>
          <p:cNvSpPr>
            <a:spLocks noGrp="1"/>
          </p:cNvSpPr>
          <p:nvPr>
            <p:ph type="ftr" sz="quarter" idx="11"/>
          </p:nvPr>
        </p:nvSpPr>
        <p:spPr/>
        <p:txBody>
          <a:bodyPr/>
          <a:lstStyle/>
          <a:p>
            <a:endParaRPr lang="tr-TR" dirty="0"/>
          </a:p>
        </p:txBody>
      </p:sp>
      <p:sp>
        <p:nvSpPr>
          <p:cNvPr id="4" name="Slayt Numarası Yer Tutucusu 3"/>
          <p:cNvSpPr>
            <a:spLocks noGrp="1"/>
          </p:cNvSpPr>
          <p:nvPr>
            <p:ph type="sldNum" sz="quarter" idx="12"/>
          </p:nvPr>
        </p:nvSpPr>
        <p:spPr/>
        <p:txBody>
          <a:bodyPr/>
          <a:lstStyle/>
          <a:p>
            <a:fld id="{5DE6CEE4-49DE-46EF-A981-521566DB704F}" type="slidenum">
              <a:rPr lang="tr-TR" smtClean="0"/>
              <a:t>‹#›</a:t>
            </a:fld>
            <a:endParaRPr lang="tr-TR" dirty="0"/>
          </a:p>
        </p:txBody>
      </p:sp>
    </p:spTree>
    <p:extLst>
      <p:ext uri="{BB962C8B-B14F-4D97-AF65-F5344CB8AC3E}">
        <p14:creationId xmlns:p14="http://schemas.microsoft.com/office/powerpoint/2010/main" val="7933325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p:cNvSpPr>
            <a:spLocks noGrp="1"/>
          </p:cNvSpPr>
          <p:nvPr>
            <p:ph type="dt" sz="half" idx="10"/>
          </p:nvPr>
        </p:nvSpPr>
        <p:spPr/>
        <p:txBody>
          <a:bodyPr/>
          <a:lstStyle/>
          <a:p>
            <a:fld id="{5F0D7851-BFBD-4B01-98DC-060078F84940}" type="datetimeFigureOut">
              <a:rPr lang="tr-TR" smtClean="0"/>
              <a:t>4.05.2020</a:t>
            </a:fld>
            <a:endParaRPr lang="tr-TR" dirty="0"/>
          </a:p>
        </p:txBody>
      </p:sp>
      <p:sp>
        <p:nvSpPr>
          <p:cNvPr id="6" name="Altbilgi Yer Tutucusu 5"/>
          <p:cNvSpPr>
            <a:spLocks noGrp="1"/>
          </p:cNvSpPr>
          <p:nvPr>
            <p:ph type="ftr" sz="quarter" idx="11"/>
          </p:nvPr>
        </p:nvSpPr>
        <p:spPr/>
        <p:txBody>
          <a:bodyPr/>
          <a:lstStyle/>
          <a:p>
            <a:endParaRPr lang="tr-TR" dirty="0"/>
          </a:p>
        </p:txBody>
      </p:sp>
      <p:sp>
        <p:nvSpPr>
          <p:cNvPr id="7" name="Slayt Numarası Yer Tutucusu 6"/>
          <p:cNvSpPr>
            <a:spLocks noGrp="1"/>
          </p:cNvSpPr>
          <p:nvPr>
            <p:ph type="sldNum" sz="quarter" idx="12"/>
          </p:nvPr>
        </p:nvSpPr>
        <p:spPr/>
        <p:txBody>
          <a:bodyPr/>
          <a:lstStyle/>
          <a:p>
            <a:fld id="{5DE6CEE4-49DE-46EF-A981-521566DB704F}" type="slidenum">
              <a:rPr lang="tr-TR" smtClean="0"/>
              <a:t>‹#›</a:t>
            </a:fld>
            <a:endParaRPr lang="tr-TR" dirty="0"/>
          </a:p>
        </p:txBody>
      </p:sp>
    </p:spTree>
    <p:extLst>
      <p:ext uri="{BB962C8B-B14F-4D97-AF65-F5344CB8AC3E}">
        <p14:creationId xmlns:p14="http://schemas.microsoft.com/office/powerpoint/2010/main" val="42667453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dirty="0"/>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p:cNvSpPr>
            <a:spLocks noGrp="1"/>
          </p:cNvSpPr>
          <p:nvPr>
            <p:ph type="dt" sz="half" idx="10"/>
          </p:nvPr>
        </p:nvSpPr>
        <p:spPr/>
        <p:txBody>
          <a:bodyPr/>
          <a:lstStyle/>
          <a:p>
            <a:fld id="{5F0D7851-BFBD-4B01-98DC-060078F84940}" type="datetimeFigureOut">
              <a:rPr lang="tr-TR" smtClean="0"/>
              <a:t>4.05.2020</a:t>
            </a:fld>
            <a:endParaRPr lang="tr-TR" dirty="0"/>
          </a:p>
        </p:txBody>
      </p:sp>
      <p:sp>
        <p:nvSpPr>
          <p:cNvPr id="6" name="Altbilgi Yer Tutucusu 5"/>
          <p:cNvSpPr>
            <a:spLocks noGrp="1"/>
          </p:cNvSpPr>
          <p:nvPr>
            <p:ph type="ftr" sz="quarter" idx="11"/>
          </p:nvPr>
        </p:nvSpPr>
        <p:spPr/>
        <p:txBody>
          <a:bodyPr/>
          <a:lstStyle/>
          <a:p>
            <a:endParaRPr lang="tr-TR" dirty="0"/>
          </a:p>
        </p:txBody>
      </p:sp>
      <p:sp>
        <p:nvSpPr>
          <p:cNvPr id="7" name="Slayt Numarası Yer Tutucusu 6"/>
          <p:cNvSpPr>
            <a:spLocks noGrp="1"/>
          </p:cNvSpPr>
          <p:nvPr>
            <p:ph type="sldNum" sz="quarter" idx="12"/>
          </p:nvPr>
        </p:nvSpPr>
        <p:spPr/>
        <p:txBody>
          <a:bodyPr/>
          <a:lstStyle/>
          <a:p>
            <a:fld id="{5DE6CEE4-49DE-46EF-A981-521566DB704F}" type="slidenum">
              <a:rPr lang="tr-TR" smtClean="0"/>
              <a:t>‹#›</a:t>
            </a:fld>
            <a:endParaRPr lang="tr-TR" dirty="0"/>
          </a:p>
        </p:txBody>
      </p:sp>
    </p:spTree>
    <p:extLst>
      <p:ext uri="{BB962C8B-B14F-4D97-AF65-F5344CB8AC3E}">
        <p14:creationId xmlns:p14="http://schemas.microsoft.com/office/powerpoint/2010/main" val="21068530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F0D7851-BFBD-4B01-98DC-060078F84940}" type="datetimeFigureOut">
              <a:rPr lang="tr-TR" smtClean="0"/>
              <a:t>4.05.2020</a:t>
            </a:fld>
            <a:endParaRPr lang="tr-TR" dirty="0"/>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dirty="0"/>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E6CEE4-49DE-46EF-A981-521566DB704F}" type="slidenum">
              <a:rPr lang="tr-TR" smtClean="0"/>
              <a:t>‹#›</a:t>
            </a:fld>
            <a:endParaRPr lang="tr-TR" dirty="0"/>
          </a:p>
        </p:txBody>
      </p:sp>
    </p:spTree>
    <p:extLst>
      <p:ext uri="{BB962C8B-B14F-4D97-AF65-F5344CB8AC3E}">
        <p14:creationId xmlns:p14="http://schemas.microsoft.com/office/powerpoint/2010/main" val="9118763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a:t>INTRODUCTION TO POETRY</a:t>
            </a:r>
          </a:p>
        </p:txBody>
      </p:sp>
    </p:spTree>
    <p:extLst>
      <p:ext uri="{BB962C8B-B14F-4D97-AF65-F5344CB8AC3E}">
        <p14:creationId xmlns:p14="http://schemas.microsoft.com/office/powerpoint/2010/main" val="34779337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lnSpcReduction="10000"/>
          </a:bodyPr>
          <a:lstStyle/>
          <a:p>
            <a:pPr marL="0" indent="0" algn="just">
              <a:buNone/>
            </a:pPr>
            <a:r>
              <a:rPr lang="en-GB" dirty="0"/>
              <a:t>To D.H. Lawrence, poetry is, as a rule, either the voice of the far future, exquisite  and ethereal, or it is the voice of the past, rich, magnificent. When the Greeks heard the Iliad and the Odyssey, they heard their own past calling in their hearts, as men far inland sometimes hear the sea and fall weak with powerful, wonderful regret, nostalgia; or else their own future rippled its time-beats through their blood.</a:t>
            </a:r>
          </a:p>
          <a:p>
            <a:pPr marL="0" indent="0" algn="just">
              <a:buNone/>
            </a:pPr>
            <a:r>
              <a:rPr lang="en-GB" dirty="0"/>
              <a:t>But there is another kind of poetry: the poetry of that which is at hand: the immediate present. In the immediate present there is no perfection, no consummation, nothing finished. The strands are all flying, quivering, intermingling into the web, the waters are sha</a:t>
            </a:r>
            <a:r>
              <a:rPr lang="tr-TR" dirty="0"/>
              <a:t>k</a:t>
            </a:r>
            <a:r>
              <a:rPr lang="en-GB" dirty="0"/>
              <a:t>ing the moon.</a:t>
            </a:r>
          </a:p>
          <a:p>
            <a:pPr marL="0" indent="0">
              <a:buNone/>
            </a:pPr>
            <a:endParaRPr lang="tr-TR" dirty="0"/>
          </a:p>
        </p:txBody>
      </p:sp>
    </p:spTree>
    <p:extLst>
      <p:ext uri="{BB962C8B-B14F-4D97-AF65-F5344CB8AC3E}">
        <p14:creationId xmlns:p14="http://schemas.microsoft.com/office/powerpoint/2010/main" val="25505007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buNone/>
            </a:pPr>
            <a:endParaRPr lang="tr-TR" dirty="0"/>
          </a:p>
          <a:p>
            <a:pPr marL="0" indent="0">
              <a:buNone/>
            </a:pPr>
            <a:r>
              <a:rPr lang="tr-TR" dirty="0"/>
              <a:t>«</a:t>
            </a:r>
            <a:r>
              <a:rPr lang="en-GB" dirty="0"/>
              <a:t>Poetry might be defined as a kind of language that says more and says it </a:t>
            </a:r>
            <a:r>
              <a:rPr lang="en-GB" i="1" dirty="0"/>
              <a:t>more intensely </a:t>
            </a:r>
            <a:r>
              <a:rPr lang="en-GB" dirty="0"/>
              <a:t>than does ordinary language</a:t>
            </a:r>
            <a:r>
              <a:rPr lang="tr-TR" dirty="0"/>
              <a:t>»</a:t>
            </a:r>
            <a:r>
              <a:rPr lang="en-GB" dirty="0"/>
              <a:t>.</a:t>
            </a:r>
          </a:p>
          <a:p>
            <a:pPr marL="0" indent="0">
              <a:buNone/>
            </a:pPr>
            <a:endParaRPr lang="tr-TR" dirty="0"/>
          </a:p>
        </p:txBody>
      </p:sp>
    </p:spTree>
    <p:extLst>
      <p:ext uri="{BB962C8B-B14F-4D97-AF65-F5344CB8AC3E}">
        <p14:creationId xmlns:p14="http://schemas.microsoft.com/office/powerpoint/2010/main" val="5129193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lgn="just">
              <a:buNone/>
            </a:pPr>
            <a:r>
              <a:rPr lang="en-US" dirty="0"/>
              <a:t>Poetry does not aim to communicate information. If you seek information, you do research.  In poetry, however, you find a subtle, sometimes sensual, sometimes playful representation of an experience.</a:t>
            </a:r>
          </a:p>
          <a:p>
            <a:pPr marL="0" indent="0" algn="just">
              <a:buNone/>
            </a:pPr>
            <a:endParaRPr lang="en-US" dirty="0"/>
          </a:p>
          <a:p>
            <a:pPr marL="0" indent="0" algn="just">
              <a:buNone/>
            </a:pPr>
            <a:r>
              <a:rPr lang="en-US" dirty="0"/>
              <a:t>Poetry does not aim to give a moral instruction.</a:t>
            </a:r>
          </a:p>
          <a:p>
            <a:pPr marL="0" indent="0" algn="just">
              <a:buNone/>
            </a:pPr>
            <a:r>
              <a:rPr lang="en-US" dirty="0"/>
              <a:t>Do not expect poetry to be always beautiful.</a:t>
            </a:r>
          </a:p>
        </p:txBody>
      </p:sp>
    </p:spTree>
    <p:extLst>
      <p:ext uri="{BB962C8B-B14F-4D97-AF65-F5344CB8AC3E}">
        <p14:creationId xmlns:p14="http://schemas.microsoft.com/office/powerpoint/2010/main" val="2855708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buNone/>
            </a:pPr>
            <a:endParaRPr lang="tr-TR" dirty="0"/>
          </a:p>
          <a:p>
            <a:pPr marL="0" indent="0">
              <a:buNone/>
            </a:pPr>
            <a:r>
              <a:rPr lang="en-GB" dirty="0"/>
              <a:t>Poetry aims to appeal to «our essential humanity» regardless of its content which can be pleasurable or undesirable.</a:t>
            </a:r>
          </a:p>
          <a:p>
            <a:pPr marL="0" indent="0">
              <a:buNone/>
            </a:pPr>
            <a:endParaRPr lang="en-GB" dirty="0"/>
          </a:p>
          <a:p>
            <a:pPr marL="0" indent="0">
              <a:buNone/>
            </a:pPr>
            <a:r>
              <a:rPr lang="en-GB" dirty="0"/>
              <a:t>Poetry is a concentrated form of literature, therefore the words are carefully picked and used to give a certain effect.</a:t>
            </a:r>
          </a:p>
        </p:txBody>
      </p:sp>
    </p:spTree>
    <p:extLst>
      <p:ext uri="{BB962C8B-B14F-4D97-AF65-F5344CB8AC3E}">
        <p14:creationId xmlns:p14="http://schemas.microsoft.com/office/powerpoint/2010/main" val="15535474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buNone/>
            </a:pPr>
            <a:r>
              <a:rPr lang="en-GB" dirty="0"/>
              <a:t>Poetry has four dimensions:</a:t>
            </a:r>
          </a:p>
          <a:p>
            <a:r>
              <a:rPr lang="en-GB" dirty="0"/>
              <a:t>Intellectual</a:t>
            </a:r>
          </a:p>
          <a:p>
            <a:r>
              <a:rPr lang="en-GB" dirty="0"/>
              <a:t>Sensuous</a:t>
            </a:r>
          </a:p>
          <a:p>
            <a:r>
              <a:rPr lang="en-GB" dirty="0"/>
              <a:t>Emotional</a:t>
            </a:r>
          </a:p>
          <a:p>
            <a:r>
              <a:rPr lang="en-GB" dirty="0"/>
              <a:t>Imaginative</a:t>
            </a:r>
          </a:p>
          <a:p>
            <a:pPr marL="0" indent="0">
              <a:buNone/>
            </a:pPr>
            <a:endParaRPr lang="tr-TR" dirty="0"/>
          </a:p>
        </p:txBody>
      </p:sp>
    </p:spTree>
    <p:extLst>
      <p:ext uri="{BB962C8B-B14F-4D97-AF65-F5344CB8AC3E}">
        <p14:creationId xmlns:p14="http://schemas.microsoft.com/office/powerpoint/2010/main" val="15465684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en-US" dirty="0"/>
              <a:t>What is poetry?</a:t>
            </a:r>
          </a:p>
          <a:p>
            <a:r>
              <a:rPr lang="en-US" dirty="0"/>
              <a:t>What makes poetry different from any prose work?</a:t>
            </a:r>
          </a:p>
          <a:p>
            <a:r>
              <a:rPr lang="en-US" dirty="0"/>
              <a:t>What is conveyed through poetry?</a:t>
            </a:r>
          </a:p>
          <a:p>
            <a:pPr marL="0" indent="0">
              <a:buNone/>
            </a:pPr>
            <a:endParaRPr lang="tr-TR" dirty="0"/>
          </a:p>
        </p:txBody>
      </p:sp>
    </p:spTree>
    <p:extLst>
      <p:ext uri="{BB962C8B-B14F-4D97-AF65-F5344CB8AC3E}">
        <p14:creationId xmlns:p14="http://schemas.microsoft.com/office/powerpoint/2010/main" val="29432549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buNone/>
            </a:pPr>
            <a:endParaRPr lang="en-US" dirty="0"/>
          </a:p>
          <a:p>
            <a:pPr marL="0" indent="0">
              <a:buNone/>
            </a:pPr>
            <a:r>
              <a:rPr lang="en-US" dirty="0"/>
              <a:t>The 4,000-year-old Mesopotamian </a:t>
            </a:r>
            <a:r>
              <a:rPr lang="tr-TR" dirty="0"/>
              <a:t>Sumerian </a:t>
            </a:r>
            <a:r>
              <a:rPr lang="en-US" dirty="0"/>
              <a:t>Epic of Gilgamesh is considered the world's first truly great work of literature. It has been discovered in a British Museum storeroom. It is a poem on which the story of Noah and the Flood was probably based.</a:t>
            </a:r>
          </a:p>
          <a:p>
            <a:pPr marL="0" indent="0">
              <a:buNone/>
            </a:pPr>
            <a:endParaRPr lang="en-US" dirty="0"/>
          </a:p>
        </p:txBody>
      </p:sp>
    </p:spTree>
    <p:extLst>
      <p:ext uri="{BB962C8B-B14F-4D97-AF65-F5344CB8AC3E}">
        <p14:creationId xmlns:p14="http://schemas.microsoft.com/office/powerpoint/2010/main" val="10452553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fontAlgn="base">
              <a:buNone/>
            </a:pPr>
            <a:r>
              <a:rPr lang="en-US" dirty="0"/>
              <a:t>Scholars have been able to reconstruct the first four lines as follows:</a:t>
            </a:r>
          </a:p>
          <a:p>
            <a:pPr marL="0" indent="0" fontAlgn="base">
              <a:buNone/>
            </a:pPr>
            <a:endParaRPr lang="tr-TR" dirty="0"/>
          </a:p>
          <a:p>
            <a:pPr marL="0" indent="0" fontAlgn="base">
              <a:buNone/>
            </a:pPr>
            <a:r>
              <a:rPr lang="en-US" dirty="0"/>
              <a:t>He who saw all, who was the foundation of the land,</a:t>
            </a:r>
          </a:p>
          <a:p>
            <a:pPr marL="0" indent="0" fontAlgn="base">
              <a:buNone/>
            </a:pPr>
            <a:r>
              <a:rPr lang="en-US" dirty="0"/>
              <a:t>Who knew (everything), was wise in all matters.</a:t>
            </a:r>
          </a:p>
          <a:p>
            <a:pPr marL="0" indent="0" fontAlgn="base">
              <a:buNone/>
            </a:pPr>
            <a:r>
              <a:rPr lang="en-US" dirty="0"/>
              <a:t>Gilgamesh, who saw all, who was the foundation of the land,</a:t>
            </a:r>
          </a:p>
          <a:p>
            <a:pPr marL="0" indent="0" fontAlgn="base">
              <a:buNone/>
            </a:pPr>
            <a:r>
              <a:rPr lang="en-US" dirty="0"/>
              <a:t>Who knew (everything), was wise in all matters.</a:t>
            </a:r>
          </a:p>
          <a:p>
            <a:pPr marL="0" indent="0">
              <a:buNone/>
            </a:pPr>
            <a:endParaRPr lang="tr-TR" dirty="0"/>
          </a:p>
        </p:txBody>
      </p:sp>
    </p:spTree>
    <p:extLst>
      <p:ext uri="{BB962C8B-B14F-4D97-AF65-F5344CB8AC3E}">
        <p14:creationId xmlns:p14="http://schemas.microsoft.com/office/powerpoint/2010/main" val="22912928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First publication of 'Twinkle, twinkle, little star' [page: 10-11]"/>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200400" y="2372519"/>
            <a:ext cx="5791200" cy="32575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885459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fontAlgn="base">
              <a:buNone/>
            </a:pPr>
            <a:r>
              <a:rPr lang="en-US" b="1" dirty="0"/>
              <a:t>Twinkle, Twinkle, Little Star by Jane TAYLOR</a:t>
            </a:r>
            <a:endParaRPr lang="en-US" dirty="0"/>
          </a:p>
          <a:p>
            <a:pPr marL="0" indent="0" fontAlgn="base">
              <a:buNone/>
            </a:pPr>
            <a:endParaRPr lang="en-US" dirty="0"/>
          </a:p>
          <a:p>
            <a:pPr marL="0" indent="0" fontAlgn="base">
              <a:buNone/>
            </a:pPr>
            <a:r>
              <a:rPr lang="en-US" dirty="0"/>
              <a:t>Twinkle, twinkle, little star, </a:t>
            </a:r>
          </a:p>
          <a:p>
            <a:pPr marL="0" indent="0" fontAlgn="base">
              <a:buNone/>
            </a:pPr>
            <a:r>
              <a:rPr lang="en-US" dirty="0"/>
              <a:t>How I wonder what you are! </a:t>
            </a:r>
          </a:p>
          <a:p>
            <a:pPr marL="0" indent="0" fontAlgn="base">
              <a:buNone/>
            </a:pPr>
            <a:r>
              <a:rPr lang="en-US" dirty="0"/>
              <a:t>Up above the world so high, </a:t>
            </a:r>
          </a:p>
          <a:p>
            <a:pPr marL="0" indent="0" fontAlgn="base">
              <a:buNone/>
            </a:pPr>
            <a:r>
              <a:rPr lang="en-US" dirty="0"/>
              <a:t>Like a diamond in the sky.</a:t>
            </a:r>
          </a:p>
          <a:p>
            <a:pPr marL="0" indent="0">
              <a:buNone/>
            </a:pPr>
            <a:endParaRPr lang="tr-TR" dirty="0"/>
          </a:p>
        </p:txBody>
      </p:sp>
    </p:spTree>
    <p:extLst>
      <p:ext uri="{BB962C8B-B14F-4D97-AF65-F5344CB8AC3E}">
        <p14:creationId xmlns:p14="http://schemas.microsoft.com/office/powerpoint/2010/main" val="36197583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Ä°lgili resim"/>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455593" y="1713562"/>
            <a:ext cx="2076450" cy="2857500"/>
          </a:xfrm>
          <a:prstGeom prst="rect">
            <a:avLst/>
          </a:prstGeom>
          <a:noFill/>
          <a:extLst>
            <a:ext uri="{909E8E84-426E-40DD-AFC4-6F175D3DCCD1}">
              <a14:hiddenFill xmlns:a14="http://schemas.microsoft.com/office/drawing/2010/main">
                <a:solidFill>
                  <a:srgbClr val="FFFFFF"/>
                </a:solidFill>
              </a14:hiddenFill>
            </a:ext>
          </a:extLst>
        </p:spPr>
      </p:pic>
      <p:sp>
        <p:nvSpPr>
          <p:cNvPr id="4" name="Metin kutusu 3"/>
          <p:cNvSpPr txBox="1"/>
          <p:nvPr/>
        </p:nvSpPr>
        <p:spPr>
          <a:xfrm>
            <a:off x="4535055" y="1791855"/>
            <a:ext cx="7130472" cy="2862322"/>
          </a:xfrm>
          <a:prstGeom prst="rect">
            <a:avLst/>
          </a:prstGeom>
          <a:noFill/>
        </p:spPr>
        <p:txBody>
          <a:bodyPr wrap="square" rtlCol="0">
            <a:spAutoFit/>
          </a:bodyPr>
          <a:lstStyle/>
          <a:p>
            <a:pPr fontAlgn="base"/>
            <a:r>
              <a:rPr lang="en-US" b="1" dirty="0"/>
              <a:t>OH, THE PLACES YOU’LL GO by Dr. Seuss</a:t>
            </a:r>
          </a:p>
          <a:p>
            <a:pPr fontAlgn="base"/>
            <a:endParaRPr lang="en-US" dirty="0"/>
          </a:p>
          <a:p>
            <a:pPr fontAlgn="base"/>
            <a:r>
              <a:rPr lang="en-US" dirty="0"/>
              <a:t>You have brains in your head.</a:t>
            </a:r>
          </a:p>
          <a:p>
            <a:pPr fontAlgn="base"/>
            <a:r>
              <a:rPr lang="en-US" dirty="0"/>
              <a:t>You have feet in your shoes.</a:t>
            </a:r>
          </a:p>
          <a:p>
            <a:pPr fontAlgn="base"/>
            <a:r>
              <a:rPr lang="en-US" dirty="0"/>
              <a:t>You can steer yourself</a:t>
            </a:r>
          </a:p>
          <a:p>
            <a:pPr fontAlgn="base"/>
            <a:r>
              <a:rPr lang="en-US" dirty="0"/>
              <a:t>any direction you choose </a:t>
            </a:r>
          </a:p>
          <a:p>
            <a:pPr fontAlgn="base"/>
            <a:r>
              <a:rPr lang="en-US" dirty="0"/>
              <a:t> </a:t>
            </a:r>
          </a:p>
          <a:p>
            <a:pPr fontAlgn="base"/>
            <a:r>
              <a:rPr lang="en-US" dirty="0"/>
              <a:t>You’re on your own. And you know what you know.</a:t>
            </a:r>
          </a:p>
          <a:p>
            <a:pPr fontAlgn="base"/>
            <a:r>
              <a:rPr lang="en-US" dirty="0"/>
              <a:t>And YOU are the guy who’ll decide where to go. </a:t>
            </a:r>
          </a:p>
          <a:p>
            <a:endParaRPr lang="tr-TR" dirty="0"/>
          </a:p>
        </p:txBody>
      </p:sp>
    </p:spTree>
    <p:extLst>
      <p:ext uri="{BB962C8B-B14F-4D97-AF65-F5344CB8AC3E}">
        <p14:creationId xmlns:p14="http://schemas.microsoft.com/office/powerpoint/2010/main" val="38438295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lgn="just">
              <a:buNone/>
            </a:pPr>
            <a:r>
              <a:rPr lang="en-GB" dirty="0"/>
              <a:t>William Wordsworth defined poetry as “the spontaneous overflow of powerful feelings: it takes its origin from emotion recollected in tranquillity.” Wordsworth further explains this effect stating, “the emotion is contemplated till, by a species of reaction, the tranqui</a:t>
            </a:r>
            <a:r>
              <a:rPr lang="tr-TR" dirty="0"/>
              <a:t>l</a:t>
            </a:r>
            <a:r>
              <a:rPr lang="en-GB" dirty="0"/>
              <a:t>lity gradually disappears, and an emotion, kindred to that which was before the subject of contemplation, is gradually produced, and does itself actually exist in the mind.”</a:t>
            </a:r>
          </a:p>
          <a:p>
            <a:pPr marL="0" indent="0">
              <a:buNone/>
            </a:pPr>
            <a:endParaRPr lang="tr-TR" dirty="0"/>
          </a:p>
        </p:txBody>
      </p:sp>
    </p:spTree>
    <p:extLst>
      <p:ext uri="{BB962C8B-B14F-4D97-AF65-F5344CB8AC3E}">
        <p14:creationId xmlns:p14="http://schemas.microsoft.com/office/powerpoint/2010/main" val="35454593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buNone/>
            </a:pPr>
            <a:endParaRPr lang="tr-TR" dirty="0"/>
          </a:p>
          <a:p>
            <a:pPr marL="0" indent="0">
              <a:buNone/>
            </a:pPr>
            <a:r>
              <a:rPr lang="en-US" dirty="0"/>
              <a:t>Matthew Arnold, a Victorian poet once claimed, “The crown of literature is poetry.”</a:t>
            </a:r>
          </a:p>
          <a:p>
            <a:pPr marL="0" indent="0">
              <a:buNone/>
            </a:pPr>
            <a:endParaRPr lang="en-US" dirty="0"/>
          </a:p>
        </p:txBody>
      </p:sp>
    </p:spTree>
    <p:extLst>
      <p:ext uri="{BB962C8B-B14F-4D97-AF65-F5344CB8AC3E}">
        <p14:creationId xmlns:p14="http://schemas.microsoft.com/office/powerpoint/2010/main" val="270244734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4897</TotalTime>
  <Words>550</Words>
  <Application>Microsoft Office PowerPoint</Application>
  <PresentationFormat>Geniş ekran</PresentationFormat>
  <Paragraphs>47</Paragraphs>
  <Slides>14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14</vt:i4>
      </vt:variant>
    </vt:vector>
  </HeadingPairs>
  <TitlesOfParts>
    <vt:vector size="18" baseType="lpstr">
      <vt:lpstr>Arial</vt:lpstr>
      <vt:lpstr>Calibri</vt:lpstr>
      <vt:lpstr>Calibri Light</vt:lpstr>
      <vt:lpstr>Office Teması</vt:lpstr>
      <vt:lpstr>INTRODUCTION TO POETRY</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Windows Kullanıcısı</dc:creator>
  <cp:lastModifiedBy>Windows Kullanıcısı</cp:lastModifiedBy>
  <cp:revision>202</cp:revision>
  <cp:lastPrinted>2018-10-16T11:53:29Z</cp:lastPrinted>
  <dcterms:created xsi:type="dcterms:W3CDTF">2018-09-25T06:03:35Z</dcterms:created>
  <dcterms:modified xsi:type="dcterms:W3CDTF">2020-05-03T22:38:48Z</dcterms:modified>
</cp:coreProperties>
</file>