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6" r:id="rId5"/>
    <p:sldId id="267" r:id="rId6"/>
    <p:sldId id="259" r:id="rId7"/>
    <p:sldId id="260" r:id="rId8"/>
    <p:sldId id="268" r:id="rId9"/>
    <p:sldId id="261" r:id="rId10"/>
    <p:sldId id="262"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6" d="100"/>
          <a:sy n="76" d="100"/>
        </p:scale>
        <p:origin x="7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200B3F0-A9BC-48CE-8EB6-ECE965069900}" type="datetimeFigureOut">
              <a:rPr lang="en-US" dirty="0"/>
              <a:pPr/>
              <a:t>1/13/2020</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dirty="0"/>
              <a:t>
              </a:t>
            </a:r>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F9FFFF-3106-4DDB-AA62-0C80862170D6}" type="datetimeFigureOut">
              <a:rPr lang="en-US" dirty="0"/>
              <a:t>1/13/2020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3DA38B7-AE95-4DC8-9A51-7A71F545B098}" type="datetimeFigureOut">
              <a:rPr lang="en-US" dirty="0"/>
              <a:t>1/13/2020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6F1EC2B-8188-4AC2-9F0D-8D09C51D505A}" type="datetimeFigureOut">
              <a:rPr lang="en-US" dirty="0"/>
              <a:t>1/13/2020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2B75E-944F-430B-BE5F-C69FA8823C04}" type="datetimeFigureOut">
              <a:rPr lang="en-US" dirty="0"/>
              <a:t>1/13/2020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t>1/13/2020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t>1/13/2020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t>1/13/2020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t>1/13/2020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t>1/13/2020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4507B7-F2DC-4B2C-B14D-58A9766807A2}" type="datetimeFigureOut">
              <a:rPr lang="en-US" dirty="0"/>
              <a:t>1/13/2020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t>1/13/2020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t>1/13/2020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t>1/13/2020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t>1/13/2020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CF2683-E6E7-4CC3-9EEE-7854DD4F3545}" type="datetimeFigureOut">
              <a:rPr lang="en-US" dirty="0"/>
              <a:t>1/13/2020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20F81-B39D-4CBB-8BF3-5D6E395D0F72}" type="datetimeFigureOut">
              <a:rPr lang="en-US" dirty="0"/>
              <a:t>1/13/2020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t>1/13/2020</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30A4B-BEB0-4553-B76D-F3393484D073}"/>
              </a:ext>
            </a:extLst>
          </p:cNvPr>
          <p:cNvSpPr>
            <a:spLocks noGrp="1"/>
          </p:cNvSpPr>
          <p:nvPr>
            <p:ph type="ctrTitle"/>
          </p:nvPr>
        </p:nvSpPr>
        <p:spPr/>
        <p:txBody>
          <a:bodyPr/>
          <a:lstStyle/>
          <a:p>
            <a:r>
              <a:rPr lang="tr-TR" dirty="0"/>
              <a:t>İş </a:t>
            </a:r>
            <a:r>
              <a:rPr lang="en-US" dirty="0" err="1"/>
              <a:t>Ya</a:t>
            </a:r>
            <a:r>
              <a:rPr lang="tr-TR" dirty="0"/>
              <a:t>ş</a:t>
            </a:r>
            <a:r>
              <a:rPr lang="en-US" dirty="0"/>
              <a:t>am</a:t>
            </a:r>
            <a:r>
              <a:rPr lang="tr-TR" dirty="0"/>
              <a:t>ında İletişim Becerileri</a:t>
            </a:r>
            <a:br>
              <a:rPr lang="tr-TR" dirty="0"/>
            </a:br>
            <a:r>
              <a:rPr lang="en-US" dirty="0" err="1"/>
              <a:t>Hafta</a:t>
            </a:r>
            <a:r>
              <a:rPr lang="en-US" dirty="0"/>
              <a:t> 4</a:t>
            </a:r>
            <a:endParaRPr lang="tr-TR" dirty="0"/>
          </a:p>
        </p:txBody>
      </p:sp>
      <p:sp>
        <p:nvSpPr>
          <p:cNvPr id="3" name="Subtitle 2">
            <a:extLst>
              <a:ext uri="{FF2B5EF4-FFF2-40B4-BE49-F238E27FC236}">
                <a16:creationId xmlns:a16="http://schemas.microsoft.com/office/drawing/2014/main" id="{854BBAEA-7A11-4B83-B390-D7F05FE8144C}"/>
              </a:ext>
            </a:extLst>
          </p:cNvPr>
          <p:cNvSpPr>
            <a:spLocks noGrp="1"/>
          </p:cNvSpPr>
          <p:nvPr>
            <p:ph type="subTitle" idx="1"/>
          </p:nvPr>
        </p:nvSpPr>
        <p:spPr/>
        <p:txBody>
          <a:bodyPr/>
          <a:lstStyle/>
          <a:p>
            <a:r>
              <a:rPr lang="en-US" dirty="0" err="1"/>
              <a:t>Veriler</a:t>
            </a:r>
            <a:r>
              <a:rPr lang="en-US" dirty="0"/>
              <a:t> </a:t>
            </a:r>
            <a:r>
              <a:rPr lang="en-US" dirty="0" err="1"/>
              <a:t>nasil</a:t>
            </a:r>
            <a:r>
              <a:rPr lang="en-US" dirty="0"/>
              <a:t> </a:t>
            </a:r>
            <a:r>
              <a:rPr lang="en-US" dirty="0" err="1"/>
              <a:t>toplanir</a:t>
            </a:r>
            <a:r>
              <a:rPr lang="en-US" dirty="0"/>
              <a:t> </a:t>
            </a:r>
            <a:r>
              <a:rPr lang="en-US" dirty="0" err="1"/>
              <a:t>ve</a:t>
            </a:r>
            <a:r>
              <a:rPr lang="en-US" dirty="0"/>
              <a:t> </a:t>
            </a:r>
            <a:r>
              <a:rPr lang="en-US" dirty="0" err="1"/>
              <a:t>sunulur</a:t>
            </a:r>
            <a:endParaRPr lang="tr-TR" dirty="0"/>
          </a:p>
        </p:txBody>
      </p:sp>
    </p:spTree>
    <p:extLst>
      <p:ext uri="{BB962C8B-B14F-4D97-AF65-F5344CB8AC3E}">
        <p14:creationId xmlns:p14="http://schemas.microsoft.com/office/powerpoint/2010/main" val="545164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2925C-D061-4274-9EA9-EBD90E3F09F3}"/>
              </a:ext>
            </a:extLst>
          </p:cNvPr>
          <p:cNvSpPr>
            <a:spLocks noGrp="1"/>
          </p:cNvSpPr>
          <p:nvPr>
            <p:ph type="title"/>
          </p:nvPr>
        </p:nvSpPr>
        <p:spPr/>
        <p:txBody>
          <a:bodyPr/>
          <a:lstStyle/>
          <a:p>
            <a:pPr algn="ctr"/>
            <a:r>
              <a:rPr lang="en-US" dirty="0">
                <a:solidFill>
                  <a:srgbClr val="002060"/>
                </a:solidFill>
              </a:rPr>
              <a:t>Sierra Leone – </a:t>
            </a:r>
            <a:r>
              <a:rPr lang="en-US" dirty="0" err="1">
                <a:solidFill>
                  <a:srgbClr val="002060"/>
                </a:solidFill>
              </a:rPr>
              <a:t>Turkiye</a:t>
            </a:r>
            <a:r>
              <a:rPr lang="en-US" dirty="0">
                <a:solidFill>
                  <a:srgbClr val="002060"/>
                </a:solidFill>
              </a:rPr>
              <a:t> </a:t>
            </a:r>
            <a:r>
              <a:rPr lang="en-US" dirty="0" err="1">
                <a:solidFill>
                  <a:srgbClr val="002060"/>
                </a:solidFill>
              </a:rPr>
              <a:t>Iliskileri</a:t>
            </a:r>
            <a:endParaRPr lang="tr-TR" dirty="0">
              <a:solidFill>
                <a:srgbClr val="002060"/>
              </a:solidFill>
            </a:endParaRPr>
          </a:p>
        </p:txBody>
      </p:sp>
      <p:pic>
        <p:nvPicPr>
          <p:cNvPr id="5" name="Content Placeholder 4">
            <a:extLst>
              <a:ext uri="{FF2B5EF4-FFF2-40B4-BE49-F238E27FC236}">
                <a16:creationId xmlns:a16="http://schemas.microsoft.com/office/drawing/2014/main" id="{1FB44126-86F6-4832-A89D-9EC55A537BBD}"/>
              </a:ext>
            </a:extLst>
          </p:cNvPr>
          <p:cNvPicPr>
            <a:picLocks noGrp="1" noChangeAspect="1"/>
          </p:cNvPicPr>
          <p:nvPr>
            <p:ph idx="1"/>
          </p:nvPr>
        </p:nvPicPr>
        <p:blipFill>
          <a:blip r:embed="rId2"/>
          <a:stretch>
            <a:fillRect/>
          </a:stretch>
        </p:blipFill>
        <p:spPr>
          <a:xfrm>
            <a:off x="2221708" y="2654301"/>
            <a:ext cx="8192292" cy="4096146"/>
          </a:xfrm>
        </p:spPr>
      </p:pic>
    </p:spTree>
    <p:extLst>
      <p:ext uri="{BB962C8B-B14F-4D97-AF65-F5344CB8AC3E}">
        <p14:creationId xmlns:p14="http://schemas.microsoft.com/office/powerpoint/2010/main" val="3191743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2277-BAFA-4D91-856D-513E56106C02}"/>
              </a:ext>
            </a:extLst>
          </p:cNvPr>
          <p:cNvSpPr>
            <a:spLocks noGrp="1"/>
          </p:cNvSpPr>
          <p:nvPr>
            <p:ph type="title"/>
          </p:nvPr>
        </p:nvSpPr>
        <p:spPr/>
        <p:txBody>
          <a:bodyPr/>
          <a:lstStyle/>
          <a:p>
            <a:r>
              <a:rPr lang="en-US" dirty="0">
                <a:solidFill>
                  <a:srgbClr val="002060"/>
                </a:solidFill>
              </a:rPr>
              <a:t>Sierra Leone - </a:t>
            </a:r>
            <a:r>
              <a:rPr lang="en-US" dirty="0" err="1">
                <a:solidFill>
                  <a:srgbClr val="002060"/>
                </a:solidFill>
              </a:rPr>
              <a:t>Egitim</a:t>
            </a:r>
            <a:endParaRPr lang="tr-TR" dirty="0">
              <a:solidFill>
                <a:srgbClr val="002060"/>
              </a:solidFill>
            </a:endParaRPr>
          </a:p>
        </p:txBody>
      </p:sp>
      <p:pic>
        <p:nvPicPr>
          <p:cNvPr id="5" name="Content Placeholder 4">
            <a:extLst>
              <a:ext uri="{FF2B5EF4-FFF2-40B4-BE49-F238E27FC236}">
                <a16:creationId xmlns:a16="http://schemas.microsoft.com/office/drawing/2014/main" id="{2C264FA3-A164-4DDF-9F7F-861CFF0AF27F}"/>
              </a:ext>
            </a:extLst>
          </p:cNvPr>
          <p:cNvPicPr>
            <a:picLocks noGrp="1" noChangeAspect="1"/>
          </p:cNvPicPr>
          <p:nvPr>
            <p:ph idx="1"/>
          </p:nvPr>
        </p:nvPicPr>
        <p:blipFill>
          <a:blip r:embed="rId2"/>
          <a:stretch>
            <a:fillRect/>
          </a:stretch>
        </p:blipFill>
        <p:spPr>
          <a:xfrm>
            <a:off x="2197263" y="2622219"/>
            <a:ext cx="7797474" cy="3626181"/>
          </a:xfrm>
        </p:spPr>
      </p:pic>
    </p:spTree>
    <p:extLst>
      <p:ext uri="{BB962C8B-B14F-4D97-AF65-F5344CB8AC3E}">
        <p14:creationId xmlns:p14="http://schemas.microsoft.com/office/powerpoint/2010/main" val="4189257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FD677-80D0-4744-AB54-9B7E184F4695}"/>
              </a:ext>
            </a:extLst>
          </p:cNvPr>
          <p:cNvSpPr>
            <a:spLocks noGrp="1"/>
          </p:cNvSpPr>
          <p:nvPr>
            <p:ph type="title"/>
          </p:nvPr>
        </p:nvSpPr>
        <p:spPr/>
        <p:txBody>
          <a:bodyPr/>
          <a:lstStyle/>
          <a:p>
            <a:pPr algn="ctr"/>
            <a:r>
              <a:rPr lang="en-US" sz="4400" dirty="0">
                <a:solidFill>
                  <a:srgbClr val="002060"/>
                </a:solidFill>
              </a:rPr>
              <a:t>Afrika </a:t>
            </a:r>
            <a:r>
              <a:rPr lang="en-US" sz="4400" dirty="0" err="1">
                <a:solidFill>
                  <a:srgbClr val="002060"/>
                </a:solidFill>
              </a:rPr>
              <a:t>Ulkesi</a:t>
            </a:r>
            <a:r>
              <a:rPr lang="en-US" sz="4400" dirty="0">
                <a:solidFill>
                  <a:srgbClr val="002060"/>
                </a:solidFill>
              </a:rPr>
              <a:t> </a:t>
            </a:r>
            <a:r>
              <a:rPr lang="en-US" sz="4400" dirty="0" err="1">
                <a:solidFill>
                  <a:srgbClr val="002060"/>
                </a:solidFill>
              </a:rPr>
              <a:t>Tanitma</a:t>
            </a:r>
            <a:endParaRPr lang="tr-TR" sz="4400" dirty="0">
              <a:solidFill>
                <a:srgbClr val="002060"/>
              </a:solidFill>
            </a:endParaRPr>
          </a:p>
        </p:txBody>
      </p:sp>
      <p:pic>
        <p:nvPicPr>
          <p:cNvPr id="5" name="Content Placeholder 4">
            <a:extLst>
              <a:ext uri="{FF2B5EF4-FFF2-40B4-BE49-F238E27FC236}">
                <a16:creationId xmlns:a16="http://schemas.microsoft.com/office/drawing/2014/main" id="{A064672B-0AB5-4204-9B47-5D8F8AE6C555}"/>
              </a:ext>
            </a:extLst>
          </p:cNvPr>
          <p:cNvPicPr>
            <a:picLocks noGrp="1" noChangeAspect="1"/>
          </p:cNvPicPr>
          <p:nvPr>
            <p:ph idx="1"/>
          </p:nvPr>
        </p:nvPicPr>
        <p:blipFill>
          <a:blip r:embed="rId2"/>
          <a:stretch>
            <a:fillRect/>
          </a:stretch>
        </p:blipFill>
        <p:spPr>
          <a:xfrm>
            <a:off x="3865967" y="2324100"/>
            <a:ext cx="4346868" cy="4445000"/>
          </a:xfrm>
        </p:spPr>
      </p:pic>
    </p:spTree>
    <p:extLst>
      <p:ext uri="{BB962C8B-B14F-4D97-AF65-F5344CB8AC3E}">
        <p14:creationId xmlns:p14="http://schemas.microsoft.com/office/powerpoint/2010/main" val="2469485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19A41-DD70-4756-958A-4A5B94D92E56}"/>
              </a:ext>
            </a:extLst>
          </p:cNvPr>
          <p:cNvSpPr>
            <a:spLocks noGrp="1"/>
          </p:cNvSpPr>
          <p:nvPr>
            <p:ph type="title"/>
          </p:nvPr>
        </p:nvSpPr>
        <p:spPr/>
        <p:txBody>
          <a:bodyPr/>
          <a:lstStyle/>
          <a:p>
            <a:r>
              <a:rPr lang="en-US" dirty="0" err="1"/>
              <a:t>Ulkenin</a:t>
            </a:r>
            <a:r>
              <a:rPr lang="en-US" dirty="0"/>
              <a:t> </a:t>
            </a:r>
            <a:r>
              <a:rPr lang="en-US" dirty="0" err="1"/>
              <a:t>Cografi</a:t>
            </a:r>
            <a:r>
              <a:rPr lang="en-US" dirty="0"/>
              <a:t> </a:t>
            </a:r>
            <a:r>
              <a:rPr lang="en-US" dirty="0" err="1"/>
              <a:t>Konumu</a:t>
            </a:r>
            <a:r>
              <a:rPr lang="en-US" dirty="0"/>
              <a:t> Sierra Leone</a:t>
            </a:r>
            <a:r>
              <a:rPr lang="tr-TR" b="1" dirty="0"/>
              <a:t>Lokasyon / Konum</a:t>
            </a:r>
            <a:br>
              <a:rPr lang="tr-TR" dirty="0"/>
            </a:br>
            <a:r>
              <a:rPr lang="tr-TR" sz="2000" dirty="0"/>
              <a:t>Batı Afrika’da yer alır. Kuzeydoğusunda Gine, güneydoğusunda Liberya, güneybatısında ise Atlas Okyanusu bulunmaktadır.</a:t>
            </a:r>
            <a:br>
              <a:rPr lang="tr-TR" sz="2000" dirty="0"/>
            </a:br>
            <a:endParaRPr lang="tr-TR" sz="2000" dirty="0"/>
          </a:p>
        </p:txBody>
      </p:sp>
      <p:pic>
        <p:nvPicPr>
          <p:cNvPr id="5" name="Content Placeholder 4">
            <a:extLst>
              <a:ext uri="{FF2B5EF4-FFF2-40B4-BE49-F238E27FC236}">
                <a16:creationId xmlns:a16="http://schemas.microsoft.com/office/drawing/2014/main" id="{5F4B84FB-8558-454C-A9B4-BC1F50BA0ED3}"/>
              </a:ext>
            </a:extLst>
          </p:cNvPr>
          <p:cNvPicPr>
            <a:picLocks noGrp="1" noChangeAspect="1"/>
          </p:cNvPicPr>
          <p:nvPr>
            <p:ph idx="1"/>
          </p:nvPr>
        </p:nvPicPr>
        <p:blipFill>
          <a:blip r:embed="rId2"/>
          <a:stretch>
            <a:fillRect/>
          </a:stretch>
        </p:blipFill>
        <p:spPr>
          <a:xfrm>
            <a:off x="3801870" y="2451100"/>
            <a:ext cx="3894330" cy="4177252"/>
          </a:xfrm>
        </p:spPr>
      </p:pic>
    </p:spTree>
    <p:extLst>
      <p:ext uri="{BB962C8B-B14F-4D97-AF65-F5344CB8AC3E}">
        <p14:creationId xmlns:p14="http://schemas.microsoft.com/office/powerpoint/2010/main" val="1448423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EABEC-3AA8-4E55-B832-0D95A57F0A6F}"/>
              </a:ext>
            </a:extLst>
          </p:cNvPr>
          <p:cNvSpPr>
            <a:spLocks noGrp="1"/>
          </p:cNvSpPr>
          <p:nvPr>
            <p:ph type="title"/>
          </p:nvPr>
        </p:nvSpPr>
        <p:spPr/>
        <p:txBody>
          <a:bodyPr/>
          <a:lstStyle/>
          <a:p>
            <a:pPr algn="ctr"/>
            <a:r>
              <a:rPr lang="en-US" sz="4800" dirty="0">
                <a:solidFill>
                  <a:srgbClr val="002060"/>
                </a:solidFill>
              </a:rPr>
              <a:t>Sierra Leone</a:t>
            </a:r>
            <a:endParaRPr lang="tr-TR" sz="4800" dirty="0">
              <a:solidFill>
                <a:srgbClr val="002060"/>
              </a:solidFill>
            </a:endParaRPr>
          </a:p>
        </p:txBody>
      </p:sp>
      <p:sp>
        <p:nvSpPr>
          <p:cNvPr id="3" name="Content Placeholder 2">
            <a:extLst>
              <a:ext uri="{FF2B5EF4-FFF2-40B4-BE49-F238E27FC236}">
                <a16:creationId xmlns:a16="http://schemas.microsoft.com/office/drawing/2014/main" id="{3025B025-7320-4F09-B5D4-64D9F5BCF34A}"/>
              </a:ext>
            </a:extLst>
          </p:cNvPr>
          <p:cNvSpPr>
            <a:spLocks noGrp="1"/>
          </p:cNvSpPr>
          <p:nvPr>
            <p:ph idx="1"/>
          </p:nvPr>
        </p:nvSpPr>
        <p:spPr/>
        <p:txBody>
          <a:bodyPr/>
          <a:lstStyle/>
          <a:p>
            <a:r>
              <a:rPr lang="tr-TR" dirty="0"/>
              <a:t>Sierra Leone, ‘aslanlı dağlar’ anlamına gelmektedir. Ülkede bol miktarda aslan bulunmasından dolayı Portekizliler bu ismi vermiştir.</a:t>
            </a:r>
          </a:p>
          <a:p>
            <a:r>
              <a:rPr lang="tr-TR" dirty="0"/>
              <a:t>Ülkenin başkenti, Atlas Okyanusu kenarına kurulmuş olan Freetown’dur.</a:t>
            </a:r>
          </a:p>
          <a:p>
            <a:r>
              <a:rPr lang="tr-TR" dirty="0"/>
              <a:t>Resmi dil İngilizcedir. Krio dili de halkın çoğu tarafından konuşulmaktadır.</a:t>
            </a:r>
          </a:p>
          <a:p>
            <a:r>
              <a:rPr lang="tr-TR" dirty="0"/>
              <a:t>Para birimi olarak Leone kullanılmaktadır.</a:t>
            </a:r>
          </a:p>
          <a:p>
            <a:r>
              <a:rPr lang="tr-TR" dirty="0"/>
              <a:t>Yerel saat Türkiye saatine göre 2 saat daha geridir.</a:t>
            </a:r>
          </a:p>
          <a:p>
            <a:r>
              <a:rPr lang="tr-TR" dirty="0"/>
              <a:t>Sierra Leone vize isteyen ülkeler arasındadır, gitmeden önce vize başvurunuzu yapmış ve Sierra Leone’ye vize almış olmanız gerekmektedir.</a:t>
            </a:r>
          </a:p>
          <a:p>
            <a:endParaRPr lang="tr-TR" dirty="0"/>
          </a:p>
        </p:txBody>
      </p:sp>
    </p:spTree>
    <p:extLst>
      <p:ext uri="{BB962C8B-B14F-4D97-AF65-F5344CB8AC3E}">
        <p14:creationId xmlns:p14="http://schemas.microsoft.com/office/powerpoint/2010/main" val="1424147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70FED-7871-48E6-AAA0-016315C1739B}"/>
              </a:ext>
            </a:extLst>
          </p:cNvPr>
          <p:cNvSpPr>
            <a:spLocks noGrp="1"/>
          </p:cNvSpPr>
          <p:nvPr>
            <p:ph type="title"/>
          </p:nvPr>
        </p:nvSpPr>
        <p:spPr/>
        <p:txBody>
          <a:bodyPr/>
          <a:lstStyle/>
          <a:p>
            <a:pPr algn="ctr"/>
            <a:r>
              <a:rPr lang="en-US" sz="4000" dirty="0">
                <a:solidFill>
                  <a:srgbClr val="002060"/>
                </a:solidFill>
              </a:rPr>
              <a:t>Sierra Leone</a:t>
            </a:r>
            <a:endParaRPr lang="tr-TR" sz="4000" dirty="0">
              <a:solidFill>
                <a:srgbClr val="002060"/>
              </a:solidFill>
            </a:endParaRPr>
          </a:p>
        </p:txBody>
      </p:sp>
      <p:sp>
        <p:nvSpPr>
          <p:cNvPr id="3" name="Content Placeholder 2">
            <a:extLst>
              <a:ext uri="{FF2B5EF4-FFF2-40B4-BE49-F238E27FC236}">
                <a16:creationId xmlns:a16="http://schemas.microsoft.com/office/drawing/2014/main" id="{BB7FEBB7-120E-45CE-8C24-F8FF1C0E56D3}"/>
              </a:ext>
            </a:extLst>
          </p:cNvPr>
          <p:cNvSpPr>
            <a:spLocks noGrp="1"/>
          </p:cNvSpPr>
          <p:nvPr>
            <p:ph idx="1"/>
          </p:nvPr>
        </p:nvSpPr>
        <p:spPr/>
        <p:txBody>
          <a:bodyPr/>
          <a:lstStyle/>
          <a:p>
            <a:r>
              <a:rPr lang="tr-TR" b="1" dirty="0"/>
              <a:t>En Çok Ziyaret Alan Şehirleri</a:t>
            </a:r>
            <a:endParaRPr lang="tr-TR" dirty="0"/>
          </a:p>
          <a:p>
            <a:r>
              <a:rPr lang="tr-TR" dirty="0"/>
              <a:t>Freetown, Makeni, Bo, Koidu, Kenema ve Kabala, Bonthe</a:t>
            </a:r>
            <a:endParaRPr lang="en-US" dirty="0"/>
          </a:p>
          <a:p>
            <a:endParaRPr lang="tr-TR" dirty="0"/>
          </a:p>
          <a:p>
            <a:r>
              <a:rPr lang="tr-TR" b="1" dirty="0"/>
              <a:t>İklim / Hava Durumu</a:t>
            </a:r>
            <a:endParaRPr lang="tr-TR" dirty="0"/>
          </a:p>
          <a:p>
            <a:r>
              <a:rPr lang="tr-TR" dirty="0"/>
              <a:t>Tropikal bir iklim hüküm sürmektedir. Yıllık ortalama sıcaklık 26 derece civarındadır. Nem oranı yüksektir ve kıyı kesimlerinde yağış fazladır. En çok yağış alan dönem Haziran-Eylül arasıdır.</a:t>
            </a:r>
          </a:p>
          <a:p>
            <a:endParaRPr lang="tr-TR" dirty="0"/>
          </a:p>
        </p:txBody>
      </p:sp>
    </p:spTree>
    <p:extLst>
      <p:ext uri="{BB962C8B-B14F-4D97-AF65-F5344CB8AC3E}">
        <p14:creationId xmlns:p14="http://schemas.microsoft.com/office/powerpoint/2010/main" val="2253553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7FA36-5ABA-48AB-8D10-9438E1DB647A}"/>
              </a:ext>
            </a:extLst>
          </p:cNvPr>
          <p:cNvSpPr>
            <a:spLocks noGrp="1"/>
          </p:cNvSpPr>
          <p:nvPr>
            <p:ph type="title"/>
          </p:nvPr>
        </p:nvSpPr>
        <p:spPr/>
        <p:txBody>
          <a:bodyPr/>
          <a:lstStyle/>
          <a:p>
            <a:pPr algn="ctr"/>
            <a:r>
              <a:rPr lang="en-US" dirty="0">
                <a:solidFill>
                  <a:srgbClr val="002060"/>
                </a:solidFill>
              </a:rPr>
              <a:t>Sierra Leon: </a:t>
            </a:r>
            <a:r>
              <a:rPr lang="en-US" dirty="0" err="1">
                <a:solidFill>
                  <a:srgbClr val="002060"/>
                </a:solidFill>
              </a:rPr>
              <a:t>Nufusu</a:t>
            </a:r>
            <a:r>
              <a:rPr lang="en-US" dirty="0">
                <a:solidFill>
                  <a:srgbClr val="002060"/>
                </a:solidFill>
              </a:rPr>
              <a:t>: </a:t>
            </a:r>
            <a:r>
              <a:rPr lang="tr-TR" dirty="0">
                <a:solidFill>
                  <a:srgbClr val="002060"/>
                </a:solidFill>
              </a:rPr>
              <a:t>7.</a:t>
            </a:r>
            <a:r>
              <a:rPr lang="en-US" dirty="0">
                <a:solidFill>
                  <a:srgbClr val="002060"/>
                </a:solidFill>
              </a:rPr>
              <a:t>075</a:t>
            </a:r>
            <a:r>
              <a:rPr lang="tr-TR" dirty="0">
                <a:solidFill>
                  <a:srgbClr val="002060"/>
                </a:solidFill>
              </a:rPr>
              <a:t> million (2017)</a:t>
            </a:r>
          </a:p>
        </p:txBody>
      </p:sp>
      <p:pic>
        <p:nvPicPr>
          <p:cNvPr id="5" name="Content Placeholder 4">
            <a:extLst>
              <a:ext uri="{FF2B5EF4-FFF2-40B4-BE49-F238E27FC236}">
                <a16:creationId xmlns:a16="http://schemas.microsoft.com/office/drawing/2014/main" id="{55B2CF5D-CC7C-436D-A738-243A1FABDCE0}"/>
              </a:ext>
            </a:extLst>
          </p:cNvPr>
          <p:cNvPicPr>
            <a:picLocks noGrp="1" noChangeAspect="1"/>
          </p:cNvPicPr>
          <p:nvPr>
            <p:ph idx="1"/>
          </p:nvPr>
        </p:nvPicPr>
        <p:blipFill>
          <a:blip r:embed="rId2"/>
          <a:stretch>
            <a:fillRect/>
          </a:stretch>
        </p:blipFill>
        <p:spPr>
          <a:xfrm>
            <a:off x="4464843" y="2425700"/>
            <a:ext cx="4426743" cy="4426743"/>
          </a:xfrm>
        </p:spPr>
      </p:pic>
    </p:spTree>
    <p:extLst>
      <p:ext uri="{BB962C8B-B14F-4D97-AF65-F5344CB8AC3E}">
        <p14:creationId xmlns:p14="http://schemas.microsoft.com/office/powerpoint/2010/main" val="3328742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B829D-6A68-4D47-B4A4-C1315FFDF596}"/>
              </a:ext>
            </a:extLst>
          </p:cNvPr>
          <p:cNvSpPr>
            <a:spLocks noGrp="1"/>
          </p:cNvSpPr>
          <p:nvPr>
            <p:ph type="title"/>
          </p:nvPr>
        </p:nvSpPr>
        <p:spPr/>
        <p:txBody>
          <a:bodyPr/>
          <a:lstStyle/>
          <a:p>
            <a:pPr algn="ctr"/>
            <a:r>
              <a:rPr lang="en-US" sz="4000" dirty="0">
                <a:solidFill>
                  <a:srgbClr val="002060"/>
                </a:solidFill>
              </a:rPr>
              <a:t>Sierra Leone </a:t>
            </a:r>
            <a:r>
              <a:rPr lang="en-US" sz="4000" dirty="0" err="1">
                <a:solidFill>
                  <a:srgbClr val="002060"/>
                </a:solidFill>
              </a:rPr>
              <a:t>Tarim</a:t>
            </a:r>
            <a:endParaRPr lang="tr-TR" sz="4000" dirty="0">
              <a:solidFill>
                <a:srgbClr val="002060"/>
              </a:solidFill>
            </a:endParaRPr>
          </a:p>
        </p:txBody>
      </p:sp>
      <p:pic>
        <p:nvPicPr>
          <p:cNvPr id="5" name="Content Placeholder 4">
            <a:extLst>
              <a:ext uri="{FF2B5EF4-FFF2-40B4-BE49-F238E27FC236}">
                <a16:creationId xmlns:a16="http://schemas.microsoft.com/office/drawing/2014/main" id="{77B76A7C-2141-463C-A937-4241C84F505E}"/>
              </a:ext>
            </a:extLst>
          </p:cNvPr>
          <p:cNvPicPr>
            <a:picLocks noGrp="1" noChangeAspect="1"/>
          </p:cNvPicPr>
          <p:nvPr>
            <p:ph idx="1"/>
          </p:nvPr>
        </p:nvPicPr>
        <p:blipFill>
          <a:blip r:embed="rId2"/>
          <a:stretch>
            <a:fillRect/>
          </a:stretch>
        </p:blipFill>
        <p:spPr>
          <a:xfrm>
            <a:off x="3086100" y="2471314"/>
            <a:ext cx="5664199" cy="4254176"/>
          </a:xfrm>
        </p:spPr>
      </p:pic>
    </p:spTree>
    <p:extLst>
      <p:ext uri="{BB962C8B-B14F-4D97-AF65-F5344CB8AC3E}">
        <p14:creationId xmlns:p14="http://schemas.microsoft.com/office/powerpoint/2010/main" val="2012437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2E50-2112-4592-A227-DB5ECAF782C8}"/>
              </a:ext>
            </a:extLst>
          </p:cNvPr>
          <p:cNvSpPr>
            <a:spLocks noGrp="1"/>
          </p:cNvSpPr>
          <p:nvPr>
            <p:ph type="title"/>
          </p:nvPr>
        </p:nvSpPr>
        <p:spPr/>
        <p:txBody>
          <a:bodyPr/>
          <a:lstStyle/>
          <a:p>
            <a:pPr algn="ctr"/>
            <a:r>
              <a:rPr lang="en-US" sz="4000" dirty="0">
                <a:solidFill>
                  <a:srgbClr val="002060"/>
                </a:solidFill>
              </a:rPr>
              <a:t>Sierra Leone</a:t>
            </a:r>
            <a:endParaRPr lang="tr-TR" sz="4000" dirty="0">
              <a:solidFill>
                <a:srgbClr val="002060"/>
              </a:solidFill>
            </a:endParaRPr>
          </a:p>
        </p:txBody>
      </p:sp>
      <p:sp>
        <p:nvSpPr>
          <p:cNvPr id="3" name="Content Placeholder 2">
            <a:extLst>
              <a:ext uri="{FF2B5EF4-FFF2-40B4-BE49-F238E27FC236}">
                <a16:creationId xmlns:a16="http://schemas.microsoft.com/office/drawing/2014/main" id="{0109AEC9-A6EF-4CFB-AF8F-784B732CE1A1}"/>
              </a:ext>
            </a:extLst>
          </p:cNvPr>
          <p:cNvSpPr>
            <a:spLocks noGrp="1"/>
          </p:cNvSpPr>
          <p:nvPr>
            <p:ph idx="1"/>
          </p:nvPr>
        </p:nvSpPr>
        <p:spPr/>
        <p:txBody>
          <a:bodyPr/>
          <a:lstStyle/>
          <a:p>
            <a:r>
              <a:rPr lang="tr-TR" b="1" dirty="0"/>
              <a:t>Ne Zaman Gidilir</a:t>
            </a:r>
            <a:endParaRPr lang="tr-TR" dirty="0"/>
          </a:p>
          <a:p>
            <a:r>
              <a:rPr lang="tr-TR" dirty="0"/>
              <a:t>Seyahat etmek için en uygun zaman Kasım ayıdır.</a:t>
            </a:r>
          </a:p>
          <a:p>
            <a:r>
              <a:rPr lang="tr-TR" b="1" dirty="0"/>
              <a:t>Ülke Mutfağı / Ne Yenir Ne İçilir</a:t>
            </a:r>
            <a:endParaRPr lang="tr-TR" dirty="0"/>
          </a:p>
          <a:p>
            <a:r>
              <a:rPr lang="tr-TR" dirty="0"/>
              <a:t>Ülke mutfağının temel besini pirinçtir. Et ya da balık kullanarak yapılan güveçler çok popülerdir. Halkın çoğu bahçelerinde yetiştirdikleri organik besinleri tüketmektedirler. Ülkenin Atlas Okyanusu’na kıyısı olduğu için balık tüketimi de oldukça çoktur.</a:t>
            </a:r>
          </a:p>
          <a:p>
            <a:endParaRPr lang="tr-TR" dirty="0"/>
          </a:p>
        </p:txBody>
      </p:sp>
    </p:spTree>
    <p:extLst>
      <p:ext uri="{BB962C8B-B14F-4D97-AF65-F5344CB8AC3E}">
        <p14:creationId xmlns:p14="http://schemas.microsoft.com/office/powerpoint/2010/main" val="486740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FB333-78B5-4DD9-9EF8-8E68B97493A7}"/>
              </a:ext>
            </a:extLst>
          </p:cNvPr>
          <p:cNvSpPr>
            <a:spLocks noGrp="1"/>
          </p:cNvSpPr>
          <p:nvPr>
            <p:ph type="title"/>
          </p:nvPr>
        </p:nvSpPr>
        <p:spPr/>
        <p:txBody>
          <a:bodyPr/>
          <a:lstStyle/>
          <a:p>
            <a:pPr algn="ctr"/>
            <a:r>
              <a:rPr lang="en-US" sz="4000" dirty="0">
                <a:solidFill>
                  <a:srgbClr val="002060"/>
                </a:solidFill>
              </a:rPr>
              <a:t>Sierra Leone </a:t>
            </a:r>
            <a:r>
              <a:rPr lang="en-US" sz="4000" dirty="0" err="1">
                <a:solidFill>
                  <a:srgbClr val="002060"/>
                </a:solidFill>
              </a:rPr>
              <a:t>Uretim</a:t>
            </a:r>
            <a:endParaRPr lang="tr-TR" sz="4000" dirty="0">
              <a:solidFill>
                <a:srgbClr val="002060"/>
              </a:solidFill>
            </a:endParaRPr>
          </a:p>
        </p:txBody>
      </p:sp>
      <p:pic>
        <p:nvPicPr>
          <p:cNvPr id="5" name="Content Placeholder 4">
            <a:extLst>
              <a:ext uri="{FF2B5EF4-FFF2-40B4-BE49-F238E27FC236}">
                <a16:creationId xmlns:a16="http://schemas.microsoft.com/office/drawing/2014/main" id="{52B2F87E-35FF-4D04-9130-A1F2FB8E2839}"/>
              </a:ext>
            </a:extLst>
          </p:cNvPr>
          <p:cNvPicPr>
            <a:picLocks noGrp="1" noChangeAspect="1"/>
          </p:cNvPicPr>
          <p:nvPr>
            <p:ph idx="1"/>
          </p:nvPr>
        </p:nvPicPr>
        <p:blipFill>
          <a:blip r:embed="rId2"/>
          <a:stretch>
            <a:fillRect/>
          </a:stretch>
        </p:blipFill>
        <p:spPr>
          <a:xfrm>
            <a:off x="2469710" y="2603499"/>
            <a:ext cx="7296590" cy="4064201"/>
          </a:xfrm>
        </p:spPr>
      </p:pic>
    </p:spTree>
    <p:extLst>
      <p:ext uri="{BB962C8B-B14F-4D97-AF65-F5344CB8AC3E}">
        <p14:creationId xmlns:p14="http://schemas.microsoft.com/office/powerpoint/2010/main" val="2180418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108</TotalTime>
  <Words>263</Words>
  <Application>Microsoft Office PowerPoint</Application>
  <PresentationFormat>Widescreen</PresentationFormat>
  <Paragraphs>27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3</vt:lpstr>
      <vt:lpstr>Ion Boardroom</vt:lpstr>
      <vt:lpstr>İş Yaşamında İletişim Becerileri Hafta 4</vt:lpstr>
      <vt:lpstr>Afrika Ulkesi Tanitma</vt:lpstr>
      <vt:lpstr>Ulkenin Cografi Konumu Sierra LeoneLokasyon / Konum Batı Afrika’da yer alır. Kuzeydoğusunda Gine, güneydoğusunda Liberya, güneybatısında ise Atlas Okyanusu bulunmaktadır. </vt:lpstr>
      <vt:lpstr>Sierra Leone</vt:lpstr>
      <vt:lpstr>Sierra Leone</vt:lpstr>
      <vt:lpstr>Sierra Leon: Nufusu: 7.075 million (2017)</vt:lpstr>
      <vt:lpstr>Sierra Leone Tarim</vt:lpstr>
      <vt:lpstr>Sierra Leone</vt:lpstr>
      <vt:lpstr>Sierra Leone Uretim</vt:lpstr>
      <vt:lpstr>Sierra Leone – Turkiye Iliskileri</vt:lpstr>
      <vt:lpstr>Sierra Leone - Egitim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Yaşamında İletişim Becerileri Hafta 4</dc:title>
  <dc:creator>Author 2</dc:creator>
  <cp:lastModifiedBy>Author 2</cp:lastModifiedBy>
  <cp:revision>5</cp:revision>
  <dcterms:created xsi:type="dcterms:W3CDTF">2020-01-13T11:08:02Z</dcterms:created>
  <dcterms:modified xsi:type="dcterms:W3CDTF">2020-01-13T17:34:30Z</dcterms:modified>
</cp:coreProperties>
</file>