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A2CDC-0EA3-40E1-BBE2-CB3DB0BB83DE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9831F-AB7C-4F50-9B82-F25A53F3D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0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D46DA6D-704E-4105-9290-1BFAAA2E34AC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1DF1-9D55-4161-BD56-11F16AD77B46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6741-009E-4FFA-8341-7E404A8F8688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F32D-1D95-46D3-91D2-E51B2298E2C2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0133-5C86-4E86-939A-25EB3575396A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5695-470D-42FE-9AF3-742A869FCE7D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F95C-69BA-4694-B440-BF41F196C07C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D1B3-86DF-4BE5-A71D-F0F526376354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B2B3-93D9-4BE4-803F-A8732DA25480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BBD3-A8A2-454C-87B1-BCBA26FA76D9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8AD0-A5D3-4C91-A849-3D8CA962E8DD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1DA5-4647-474C-886E-290E081638F9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50DB-D787-4BF7-8107-2F69D8DE3DDE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5C34-1476-4D31-AB00-BFCD23849249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781E-8140-4A8C-9866-F14D2688E637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DED0-5845-4B3C-BB33-DAF5EC597A63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825C-DFED-4B70-8981-3BB311E2A23B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66BAF-8297-49E4-979C-DC4BEFB30030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74F1-D19B-482E-A96E-82BD8B557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817829" cy="2387600"/>
          </a:xfrm>
        </p:spPr>
        <p:txBody>
          <a:bodyPr/>
          <a:lstStyle/>
          <a:p>
            <a:r>
              <a:rPr lang="tr-TR" dirty="0"/>
              <a:t>COM101B</a:t>
            </a:r>
            <a:br>
              <a:rPr lang="tr-TR" dirty="0"/>
            </a:br>
            <a:r>
              <a:rPr lang="tr-TR"/>
              <a:t>Lecture 3: </a:t>
            </a:r>
            <a:r>
              <a:rPr lang="tr-TR" dirty="0"/>
              <a:t>Expressıons &amp; STATEMENTS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1379A-8E64-4512-872E-6F4757FE74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ASST. Prof. Dr. Hacer Yalım Keleş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96895-142B-47DE-B597-E8C6CAD9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01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11EA-E891-4784-9E0E-18F68B98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assıgnment statements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AC40F-3929-4B5D-A3BD-F0C00AE80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An assignment expression:</a:t>
            </a:r>
          </a:p>
          <a:p>
            <a:pPr marL="457200" lvl="1" indent="0">
              <a:buNone/>
            </a:pPr>
            <a:r>
              <a:rPr lang="tr-TR" dirty="0"/>
              <a:t>variable = expression</a:t>
            </a:r>
          </a:p>
          <a:p>
            <a:r>
              <a:rPr lang="tr-TR" dirty="0"/>
              <a:t>An assignment expression followed by a semicolon becomes an assignment statement.</a:t>
            </a:r>
          </a:p>
          <a:p>
            <a:r>
              <a:rPr lang="tr-TR" dirty="0"/>
              <a:t>= : is an operator that assigns the value of the expr. on the right hand side to the varible on the left hand side. This</a:t>
            </a:r>
          </a:p>
          <a:p>
            <a:pPr lvl="1"/>
            <a:r>
              <a:rPr lang="tr-TR" dirty="0"/>
              <a:t>x = y 	and  	y = a 	produce different results.</a:t>
            </a:r>
          </a:p>
          <a:p>
            <a:r>
              <a:rPr lang="tr-TR" dirty="0"/>
              <a:t>The value of an assignment expr. is the assigned value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64226-51F4-4513-B3CD-B0DDB565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80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EDA60-C813-4D2C-9521-07C2EBD5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assıgnment stmt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73E969-7DA6-4687-A941-E5BEC9026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380" y="3139158"/>
            <a:ext cx="9612066" cy="176237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D2A3F-3CC4-4C1B-A0FA-C2B10623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0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87BF-7BE0-4FA1-B378-0F6E37C1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assıgnment stmt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21E96-F448-46F2-896B-9CBE6A1D2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The precedence of the assignment is lower than that of the arithmetic operators:</a:t>
            </a:r>
          </a:p>
          <a:p>
            <a:pPr lvl="1"/>
            <a:r>
              <a:rPr lang="tr-TR" dirty="0"/>
              <a:t> x = x + y    is      x = (x+y) ;     NOT  (x=x) +y</a:t>
            </a:r>
          </a:p>
          <a:p>
            <a:r>
              <a:rPr lang="tr-TR" dirty="0"/>
              <a:t>It is mandatory that the left operand be an lvalue</a:t>
            </a:r>
          </a:p>
          <a:p>
            <a:pPr lvl="1"/>
            <a:r>
              <a:rPr lang="tr-TR" dirty="0"/>
              <a:t>lvalue: an expression that refers to an object that can be examined as well as altered</a:t>
            </a:r>
          </a:p>
          <a:p>
            <a:pPr lvl="2"/>
            <a:r>
              <a:rPr lang="tr-TR" dirty="0"/>
              <a:t>ex: a varible name</a:t>
            </a:r>
          </a:p>
          <a:p>
            <a:pPr lvl="1"/>
            <a:r>
              <a:rPr lang="tr-TR" dirty="0"/>
              <a:t>rvalue: an expression that permits examination but not alteration</a:t>
            </a:r>
          </a:p>
          <a:p>
            <a:pPr lvl="2"/>
            <a:r>
              <a:rPr lang="tr-TR" dirty="0"/>
              <a:t>ex: a constant</a:t>
            </a:r>
          </a:p>
          <a:p>
            <a:r>
              <a:rPr lang="tr-TR" dirty="0"/>
              <a:t>15 = n;   // not valid: 15 is not an lvalue</a:t>
            </a:r>
          </a:p>
          <a:p>
            <a:r>
              <a:rPr lang="tr-TR" dirty="0"/>
              <a:t>x+1.0 = 2.0;  // not valid: x+1.0 is not an lvalue	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9EE26-6928-4E2E-91FE-F42940F76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3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1E0A-89DA-439B-B8D1-5FC62968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Increment and decrement operators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D6E6F-C165-4106-AED1-C9F5178EC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Increment (++): increment the value by 1 (Unary op.)</a:t>
            </a:r>
          </a:p>
          <a:p>
            <a:r>
              <a:rPr lang="tr-TR" dirty="0"/>
              <a:t>Decrement (--): decrement the value by 1 (Unary op.)</a:t>
            </a:r>
          </a:p>
          <a:p>
            <a:r>
              <a:rPr lang="tr-TR" dirty="0"/>
              <a:t>Prefix form:  ++variable, --variable</a:t>
            </a:r>
          </a:p>
          <a:p>
            <a:pPr lvl="1"/>
            <a:r>
              <a:rPr lang="tr-TR" dirty="0"/>
              <a:t>the variable is incremented/decremented by 1, before it is used</a:t>
            </a:r>
          </a:p>
          <a:p>
            <a:r>
              <a:rPr lang="tr-TR" dirty="0"/>
              <a:t>Postfix form: variable++, variable--</a:t>
            </a:r>
          </a:p>
          <a:p>
            <a:pPr lvl="1"/>
            <a:r>
              <a:rPr lang="tr-TR" dirty="0"/>
              <a:t>the variable is incremented/decremented by 1 after the use.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E7612-E600-45DA-9398-32349094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7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D02C-A83B-4F91-BB72-FC28F9FB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ıncrement and decrement 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A773-07A5-4E0D-978F-F27132CD6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Example:	</a:t>
            </a:r>
          </a:p>
          <a:p>
            <a:pPr marL="0" indent="0">
              <a:buNone/>
            </a:pPr>
            <a:r>
              <a:rPr lang="tr-TR" dirty="0"/>
              <a:t>	n = ++i;   -&gt; 	i = i+1; 	n = --i;  -&gt;	i = i-1;</a:t>
            </a:r>
          </a:p>
          <a:p>
            <a:pPr marL="0" indent="0">
              <a:buNone/>
            </a:pPr>
            <a:r>
              <a:rPr lang="tr-TR" dirty="0"/>
              <a:t>			n = i;				n = i;</a:t>
            </a:r>
          </a:p>
          <a:p>
            <a:pPr marL="0" indent="0">
              <a:buNone/>
            </a:pPr>
            <a:r>
              <a:rPr lang="tr-TR" dirty="0"/>
              <a:t>	n = i++;  -&gt;	n = i;		n = i--;  -&gt;	n = i;</a:t>
            </a:r>
          </a:p>
          <a:p>
            <a:pPr marL="0" indent="0">
              <a:buNone/>
            </a:pPr>
            <a:r>
              <a:rPr lang="tr-TR" dirty="0"/>
              <a:t>			i = i+1;			i = i-1;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7CAB5-E770-4802-9ABF-3FF7DC80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4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E8EE-2484-4B13-A43F-41CD5F07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exercıses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3FAC63-B5CA-4B33-8796-6DC94E918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340" y="2249488"/>
            <a:ext cx="9600146" cy="3541712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83720-F8EE-4CC0-9F12-14BB0D10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601-90DB-4412-9524-89DE7172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solutıons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C3D6C7-90D3-483E-860D-ADE81E51E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679" y="2249488"/>
            <a:ext cx="9881467" cy="3541712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979F3-FEFD-4BEB-B7FC-1222294E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8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330A-12E3-42C8-90B2-04D8CE90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compound assıgnment operators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333F-BDCC-4CD5-AA9F-55F2D1AFD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op= : compound assignment operators</a:t>
            </a:r>
          </a:p>
          <a:p>
            <a:pPr marL="457200" lvl="1" indent="0">
              <a:buNone/>
            </a:pPr>
            <a:r>
              <a:rPr lang="tr-TR" dirty="0"/>
              <a:t>	variable op= expression;</a:t>
            </a:r>
          </a:p>
          <a:p>
            <a:pPr marL="457200" lvl="1" indent="0">
              <a:buNone/>
            </a:pPr>
            <a:r>
              <a:rPr lang="tr-TR" dirty="0"/>
              <a:t>means:</a:t>
            </a:r>
          </a:p>
          <a:p>
            <a:pPr marL="457200" lvl="1" indent="0">
              <a:buNone/>
            </a:pPr>
            <a:r>
              <a:rPr lang="tr-TR" dirty="0"/>
              <a:t>	variable = variable op expression</a:t>
            </a:r>
          </a:p>
          <a:p>
            <a:pPr marL="0" indent="0">
              <a:buNone/>
            </a:pPr>
            <a:r>
              <a:rPr lang="tr-TR" dirty="0"/>
              <a:t>Example: </a:t>
            </a:r>
          </a:p>
          <a:p>
            <a:pPr marL="0" indent="0">
              <a:buNone/>
            </a:pPr>
            <a:r>
              <a:rPr lang="tr-TR" dirty="0"/>
              <a:t>	i += 6;    // i = i+6</a:t>
            </a:r>
          </a:p>
          <a:p>
            <a:pPr marL="0" indent="0">
              <a:buNone/>
            </a:pPr>
            <a:r>
              <a:rPr lang="tr-TR" dirty="0"/>
              <a:t>	a *= x+y // a = a*(x+y)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56587-87C2-4550-B762-182887A9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76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FF5BC-57F8-4E71-81DB-82356B3C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compound assıgnment 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6F6E0-FE7E-450C-BA03-FBDF9F9C0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All the compound assignment ops. have equal precedence, the same with the simple assignment</a:t>
            </a:r>
          </a:p>
          <a:p>
            <a:r>
              <a:rPr lang="tr-TR" dirty="0"/>
              <a:t>Their precedence is lower than the arithmetic operators</a:t>
            </a:r>
          </a:p>
          <a:p>
            <a:r>
              <a:rPr lang="tr-TR" dirty="0"/>
              <a:t>The value of a compound assignment expr. is the value that is assigned to the left hand side</a:t>
            </a:r>
          </a:p>
          <a:p>
            <a:r>
              <a:rPr lang="tr-TR" dirty="0"/>
              <a:t>They associate from right to left (just like simple assignments)</a:t>
            </a:r>
          </a:p>
          <a:p>
            <a:pPr lvl="1"/>
            <a:r>
              <a:rPr lang="tr-TR" dirty="0"/>
              <a:t>Example:  i = j = k = 0;    	// i = (j = (k = 0))</a:t>
            </a:r>
          </a:p>
          <a:p>
            <a:pPr marL="457200" lvl="1" indent="0">
              <a:buNone/>
            </a:pPr>
            <a:r>
              <a:rPr lang="tr-TR" dirty="0"/>
              <a:t>		i += j = k;	//  i += (j = k)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228B3-68F0-4058-BF05-13507DE5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11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B286-8F20-44EB-B7F0-3D42AFD2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exercıses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5A6E57-318B-4202-9DE8-3F66BD86F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487384"/>
            <a:ext cx="9906000" cy="306592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344CE-E7E6-427E-B37E-3BFF399E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48B0-5134-4FAD-A6E3-150A6610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expressıons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F7DBA-8838-47F6-99BB-4A7982BBB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 combination of constants and variables together with the operators is referred to as an expression.</a:t>
            </a:r>
          </a:p>
          <a:p>
            <a:r>
              <a:rPr lang="tr-TR" dirty="0"/>
              <a:t>Constants and variables by themselves are considered as expressions</a:t>
            </a:r>
          </a:p>
          <a:p>
            <a:r>
              <a:rPr lang="tr-TR" dirty="0"/>
              <a:t>An expression that contains only constants is called a constant expression</a:t>
            </a:r>
          </a:p>
          <a:p>
            <a:r>
              <a:rPr lang="tr-TR" dirty="0"/>
              <a:t>Let’s start with arithmetic expresssions..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BBC2C-7789-4065-9846-FF5EB41C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54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D6FC-270A-4B4D-876E-042BD39C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solutıons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D5AB4D-458D-4531-BF93-FFFC65B78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668676"/>
            <a:ext cx="9906000" cy="2703336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A5610-3115-4825-B983-6C9BCE58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8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7DC3-26AE-4764-8E3D-82F1E890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Arıthmetıc expressıons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46164-44A6-4930-98B9-3150988AA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In an arithmetic expression; integer, character, or floating-point data can participate as operands</a:t>
            </a:r>
          </a:p>
          <a:p>
            <a:r>
              <a:rPr lang="tr-TR" dirty="0"/>
              <a:t>The following are valid expressions:</a:t>
            </a:r>
          </a:p>
          <a:p>
            <a:pPr marL="0" indent="0">
              <a:buNone/>
            </a:pPr>
            <a:r>
              <a:rPr lang="tr-TR" dirty="0"/>
              <a:t>	012	‘n’	i	-x</a:t>
            </a:r>
          </a:p>
          <a:p>
            <a:pPr marL="0" indent="0">
              <a:buNone/>
            </a:pPr>
            <a:r>
              <a:rPr lang="tr-TR" dirty="0"/>
              <a:t>	12.3/4-(i+1)</a:t>
            </a:r>
          </a:p>
          <a:p>
            <a:pPr marL="0" indent="0">
              <a:buNone/>
            </a:pPr>
            <a:r>
              <a:rPr lang="tr-TR" dirty="0"/>
              <a:t>	i%j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144CD-8445-49AA-94ED-C633DF7C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5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CB16-6A5A-4690-AE89-89BF89D7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Evaluatıon of an expressıon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B6389-C6A5-49AA-88A6-E0A0ECD98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Every expression has a value</a:t>
            </a:r>
          </a:p>
          <a:p>
            <a:pPr lvl="1"/>
            <a:r>
              <a:rPr lang="tr-TR" dirty="0"/>
              <a:t>The value of an expr. is determined by first binding the operands to the operators and then evaluatig the expression</a:t>
            </a:r>
          </a:p>
          <a:p>
            <a:r>
              <a:rPr lang="tr-TR" dirty="0"/>
              <a:t>If an expression contains more than one operator, precedence rule is considerd for binding the operands</a:t>
            </a:r>
          </a:p>
          <a:p>
            <a:r>
              <a:rPr lang="tr-TR" dirty="0"/>
              <a:t>Parantheses has highest precedence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9E287-B5F7-44E6-8E17-84AD4685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2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4A684-9C0A-44FA-ABCD-2374E6B6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precedence and assocıatıvıty 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F6E1-FD45-4989-993D-149D163BD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Operators		Type		Associativity</a:t>
            </a:r>
          </a:p>
          <a:p>
            <a:pPr marL="0" indent="0">
              <a:buNone/>
            </a:pPr>
            <a:r>
              <a:rPr lang="tr-TR" dirty="0"/>
              <a:t>+ - 			Unary		Right to left</a:t>
            </a:r>
          </a:p>
          <a:p>
            <a:pPr marL="0" indent="0">
              <a:buNone/>
            </a:pPr>
            <a:r>
              <a:rPr lang="tr-TR" dirty="0"/>
              <a:t>* /  %			Binary		Left to right</a:t>
            </a:r>
          </a:p>
          <a:p>
            <a:pPr marL="0" indent="0">
              <a:buNone/>
            </a:pPr>
            <a:r>
              <a:rPr lang="tr-TR" dirty="0"/>
              <a:t>+ -			Binary		Left to right</a:t>
            </a:r>
          </a:p>
          <a:p>
            <a:r>
              <a:rPr lang="tr-TR" dirty="0"/>
              <a:t>The operators in the same row has equal precedence</a:t>
            </a:r>
          </a:p>
          <a:p>
            <a:r>
              <a:rPr lang="tr-TR" dirty="0"/>
              <a:t>The ops. in the upper rows have higher precedence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5E732-50F2-47FA-86A9-50B6190C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9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1AF1-0C5F-455D-96B0-C568D9030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precedence 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8268A-6C6A-4A25-9BC9-B234BD401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Operators receive their operands in order of decreasing precedence</a:t>
            </a:r>
          </a:p>
          <a:p>
            <a:r>
              <a:rPr lang="tr-TR" dirty="0"/>
              <a:t>If an expression contains two or more operators of equal precedence, their associativity determines their relative precedence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B822D-B2D7-42AE-9B60-B0BF795EB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1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2FB2-8FE9-4364-9A5F-861B2465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Evaluatıon of some artıhmetıc expr.s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A5BB18-9A43-4A5D-AF0A-25595233A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538" y="2372289"/>
            <a:ext cx="8411749" cy="329611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E1209-075E-40E6-9557-B1B3EDAA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0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DCF067-F6FC-459F-8EDC-C30640DAC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998" y="167780"/>
            <a:ext cx="7435951" cy="651665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FFDE4B-9F30-4691-8299-AA72ABE9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94C1A-4ECC-42D1-B133-0B0E449E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paranthesıs 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F8845-AFAB-447A-A386-DB8400632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The paranthesis can be used to alter the order of precedence</a:t>
            </a:r>
          </a:p>
          <a:p>
            <a:pPr lvl="1"/>
            <a:r>
              <a:rPr lang="tr-TR" dirty="0"/>
              <a:t>they can be used to force an operation, or a set of operations, to have a higher precedence order </a:t>
            </a:r>
          </a:p>
          <a:p>
            <a:r>
              <a:rPr lang="tr-TR" dirty="0"/>
              <a:t>The operation will be performed in the innermost set of paranthesis, using the precedence and associativity rule where appropriate, and then in the next outer set, etc.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E266A-BC50-443F-8A96-97C01518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Reference: “Programming in ANSI C”, Kumar &amp; Agrawal, West Publishing Co.,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09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43</TotalTime>
  <Words>898</Words>
  <Application>Microsoft Office PowerPoint</Application>
  <PresentationFormat>Widescreen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Tw Cen MT</vt:lpstr>
      <vt:lpstr>Circuit</vt:lpstr>
      <vt:lpstr>COM101B Lecture 3: Expressıons &amp; STATEMENTS</vt:lpstr>
      <vt:lpstr>expressıons</vt:lpstr>
      <vt:lpstr>Arıthmetıc expressıons</vt:lpstr>
      <vt:lpstr>Evaluatıon of an expressıon </vt:lpstr>
      <vt:lpstr>precedence and assocıatıvıty Rules</vt:lpstr>
      <vt:lpstr>precedence rule</vt:lpstr>
      <vt:lpstr>Evaluatıon of some artıhmetıc expr.s</vt:lpstr>
      <vt:lpstr>PowerPoint Presentation</vt:lpstr>
      <vt:lpstr>The paranthesıs rule</vt:lpstr>
      <vt:lpstr>assıgnment statements</vt:lpstr>
      <vt:lpstr>assıgnment stmt</vt:lpstr>
      <vt:lpstr>assıgnment stmt</vt:lpstr>
      <vt:lpstr>Increment and decrement operators</vt:lpstr>
      <vt:lpstr>ıncrement and decrement ops</vt:lpstr>
      <vt:lpstr>exercıses</vt:lpstr>
      <vt:lpstr>solutıons</vt:lpstr>
      <vt:lpstr>compound assıgnment operators</vt:lpstr>
      <vt:lpstr>compound assıgnment ops</vt:lpstr>
      <vt:lpstr>exercıses</vt:lpstr>
      <vt:lpstr>solutıons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COM101B Lecture 1: Expressıons &amp; STATEMENTS</dc:title>
  <dc:creator>hacer.keles@yahoo.com</dc:creator>
  <cp:lastModifiedBy>hacer.keles@yahoo.com</cp:lastModifiedBy>
  <cp:revision>21</cp:revision>
  <dcterms:created xsi:type="dcterms:W3CDTF">2018-03-28T11:25:08Z</dcterms:created>
  <dcterms:modified xsi:type="dcterms:W3CDTF">2018-04-02T08:50:05Z</dcterms:modified>
</cp:coreProperties>
</file>