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5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3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649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93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65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726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314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93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35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537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98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36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63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60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99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55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BEC47-17EA-40A9-BA7D-A74045FC64BB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37E96-62C9-4C14-8C86-81E7A45442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47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7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867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A2649760-8FBB-4BF5-A710-60DFD8B7D33F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28675" name="object 3"/>
          <p:cNvSpPr txBox="1">
            <a:spLocks noChangeArrowheads="1"/>
          </p:cNvSpPr>
          <p:nvPr/>
        </p:nvSpPr>
        <p:spPr bwMode="auto">
          <a:xfrm>
            <a:off x="2845654" y="2106386"/>
            <a:ext cx="7151914" cy="230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ts val="2541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Tavukların Yaz aylarında daha fazla  yumurtladıkları bilinen bir gerçektir.</a:t>
            </a:r>
          </a:p>
          <a:p>
            <a:pPr marL="322743" indent="-311216" defTabSz="829909" fontAlgn="base">
              <a:lnSpc>
                <a:spcPts val="2541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lnSpc>
                <a:spcPct val="101000"/>
              </a:lnSpc>
              <a:spcBef>
                <a:spcPts val="431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Bu durum gün uzunluğunun daha fazla olması ile  açıklanabilir.</a:t>
            </a:r>
          </a:p>
          <a:p>
            <a:pPr marL="322743" indent="-311216" defTabSz="829909" fontAlgn="base">
              <a:lnSpc>
                <a:spcPct val="101000"/>
              </a:lnSpc>
              <a:spcBef>
                <a:spcPts val="42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31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15998"/>
            <a:ext cx="5873963" cy="558614"/>
          </a:xfrm>
        </p:spPr>
        <p:txBody>
          <a:bodyPr/>
          <a:lstStyle/>
          <a:p>
            <a:pPr algn="r"/>
            <a:r>
              <a:rPr lang="tr-TR" dirty="0"/>
              <a:t>Hayvanlar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2636747"/>
          </a:xfrm>
        </p:spPr>
        <p:txBody>
          <a:bodyPr/>
          <a:lstStyle/>
          <a:p>
            <a:r>
              <a:rPr lang="tr-TR" sz="2904" dirty="0"/>
              <a:t>Tavuk kümeslerine güneş doğuşundan önce ve  batışından sonra suni ışıklandırma yapılırsa,  tavukların yemlenme periyodu arttığından  yumurta verimleri artar.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19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9698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F1332CBD-0E18-40BE-A5C7-805921DDE96B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29699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6748503" cy="22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Yapılan araştırmalar diğer hayvanların  doğumlarının da gün ışığının uzunluğuna bağlı  olduğunu göstermiştir.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0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9698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F1332CBD-0E18-40BE-A5C7-805921DDE96B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tr-TR"/>
              <a:t>/4</a:t>
            </a:r>
          </a:p>
        </p:txBody>
      </p:sp>
      <p:sp>
        <p:nvSpPr>
          <p:cNvPr id="29699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6748503" cy="363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Güneş ışığı ve bunun sonucu olan mavi bir  gökyüzü, bal arılarının yönlerini bulabilmeleri  açısından önemlidir.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lnSpc>
                <a:spcPct val="101000"/>
              </a:lnSpc>
              <a:spcBef>
                <a:spcPts val="499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Buna karşılık bulutlu hava arıların bal toplama  faaliyetlerini azaltmaktadır.</a:t>
            </a:r>
          </a:p>
        </p:txBody>
      </p:sp>
    </p:spTree>
    <p:extLst>
      <p:ext uri="{BB962C8B-B14F-4D97-AF65-F5344CB8AC3E}">
        <p14:creationId xmlns:p14="http://schemas.microsoft.com/office/powerpoint/2010/main" val="9339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3072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/>
            <a:fld id="{1BBB2716-9908-40F8-927A-DC18246ACB52}" type="slidenum">
              <a:rPr lang="tr-TR" smtClean="0"/>
              <a:pPr marL="23053"/>
              <a:t>5</a:t>
            </a:fld>
            <a:r>
              <a:rPr lang="tr-TR" smtClean="0"/>
              <a:t>/4</a:t>
            </a:r>
          </a:p>
        </p:txBody>
      </p:sp>
      <p:sp>
        <p:nvSpPr>
          <p:cNvPr id="30723" name="object 3"/>
          <p:cNvSpPr txBox="1">
            <a:spLocks noChangeArrowheads="1"/>
          </p:cNvSpPr>
          <p:nvPr/>
        </p:nvSpPr>
        <p:spPr bwMode="auto">
          <a:xfrm>
            <a:off x="2845654" y="2106386"/>
            <a:ext cx="7013602" cy="355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>
              <a:lnSpc>
                <a:spcPts val="2541"/>
              </a:lnSpc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/>
              <a:t> 	</a:t>
            </a:r>
            <a:r>
              <a:rPr lang="tr-TR" sz="2904" dirty="0">
                <a:latin typeface="Verdana" pitchFamily="34" charset="0"/>
              </a:rPr>
              <a:t>Öte yandan hava koşulları bir bölgede yapılacak  hayvancılığın seçiminde de etkilidir</a:t>
            </a:r>
            <a:r>
              <a:rPr lang="tr-TR" sz="2904" dirty="0">
                <a:latin typeface="Verdana" pitchFamily="34" charset="0"/>
              </a:rPr>
              <a:t>.</a:t>
            </a:r>
          </a:p>
          <a:p>
            <a:pPr marL="322743" indent="-311216">
              <a:lnSpc>
                <a:spcPts val="2541"/>
              </a:lnSpc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2904" dirty="0">
              <a:latin typeface="Verdana" pitchFamily="34" charset="0"/>
            </a:endParaRPr>
          </a:p>
          <a:p>
            <a:pPr marL="322743" indent="-311216">
              <a:lnSpc>
                <a:spcPct val="99000"/>
              </a:lnSpc>
              <a:spcBef>
                <a:spcPts val="476"/>
              </a:spcBef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/>
              <a:t> </a:t>
            </a:r>
            <a:r>
              <a:rPr lang="tr-TR" sz="2904" dirty="0">
                <a:solidFill>
                  <a:srgbClr val="F52D05"/>
                </a:solidFill>
              </a:rPr>
              <a:t>  </a:t>
            </a:r>
            <a:r>
              <a:rPr lang="tr-TR" sz="2904" dirty="0">
                <a:latin typeface="Verdana" pitchFamily="34" charset="0"/>
              </a:rPr>
              <a:t>Soğuk </a:t>
            </a:r>
            <a:r>
              <a:rPr lang="tr-TR" sz="2904" dirty="0">
                <a:latin typeface="Verdana" pitchFamily="34" charset="0"/>
              </a:rPr>
              <a:t>ve uzun süre karla kaplı bölgelerde ahır,  yağışlı ancak soğuk olmayan yörelerde mera  hayvancılığın gelişmesi uygun olmaktadır.</a:t>
            </a:r>
          </a:p>
        </p:txBody>
      </p:sp>
    </p:spTree>
    <p:extLst>
      <p:ext uri="{BB962C8B-B14F-4D97-AF65-F5344CB8AC3E}">
        <p14:creationId xmlns:p14="http://schemas.microsoft.com/office/powerpoint/2010/main" val="117295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Geniş ekran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Office Teması</vt:lpstr>
      <vt:lpstr>Office Theme</vt:lpstr>
      <vt:lpstr>Hayvanlar</vt:lpstr>
      <vt:lpstr>Hayvanlar</vt:lpstr>
      <vt:lpstr>Hayvanlar</vt:lpstr>
      <vt:lpstr>Hayvanlar</vt:lpstr>
      <vt:lpstr>Hayvanlar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</dc:title>
  <dc:creator>ozge_soylemez</dc:creator>
  <cp:lastModifiedBy>ozge_soylemez</cp:lastModifiedBy>
  <cp:revision>2</cp:revision>
  <dcterms:created xsi:type="dcterms:W3CDTF">2018-04-30T11:13:52Z</dcterms:created>
  <dcterms:modified xsi:type="dcterms:W3CDTF">2018-04-30T11:18:00Z</dcterms:modified>
</cp:coreProperties>
</file>