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"/>
          <p:cNvSpPr>
            <a:spLocks noGrp="1"/>
          </p:cNvSpPr>
          <p:nvPr>
            <p:ph type="ctrTitle"/>
          </p:nvPr>
        </p:nvSpPr>
        <p:spPr>
          <a:xfrm>
            <a:off x="685800" y="620713"/>
            <a:ext cx="7772400" cy="1008062"/>
          </a:xfrm>
        </p:spPr>
        <p:txBody>
          <a:bodyPr/>
          <a:lstStyle/>
          <a:p>
            <a:pPr eaLnBrk="1" hangingPunct="1"/>
            <a:r>
              <a:rPr lang="de-DE" smtClean="0"/>
              <a:t>Berliner Mauer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/>
          </a:p>
        </p:txBody>
      </p:sp>
      <p:pic>
        <p:nvPicPr>
          <p:cNvPr id="2052" name="Picture 2" descr="C:\Users\Goncoş\Desktop\duv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484313"/>
            <a:ext cx="8640762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30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3076" name="Picture 2" descr="C:\Users\Goncoş\Desktop\Kreuzberg-by-Roger-04481-1080x6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913"/>
            <a:ext cx="4716463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3" descr="C:\Users\Goncoş\Desktop\east-side-gallery-berlin-4-cutiepie1112-41587474-1600-10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196975"/>
            <a:ext cx="4500562" cy="493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4099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525963"/>
          </a:xfrm>
        </p:spPr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4100" name="Picture 2" descr="C:\Users\Goncoş\Desktop\berlin-duvari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43438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3" descr="C:\Users\Goncoş\Desktop\duvar çççç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1196975"/>
            <a:ext cx="4427537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5124" name="Picture 2" descr="C:\Users\Goncoş\Desktop\Zwei-Seiten-eines-Sprungs_big_teaser_artic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04813"/>
            <a:ext cx="4032250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3" descr="C:\Users\Goncoş\Desktop\Das-Schumann-Denkmal-in-Berlin_w7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476250"/>
            <a:ext cx="4932362" cy="440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4" descr="C:\Users\Goncoş\Desktop\250px-Mauerstreifen_Schumann_Berl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3910013"/>
            <a:ext cx="3382962" cy="218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 smtClean="0"/>
              <a:t>Conrad Schumann- Zwei Seiten eines Sprungs</a:t>
            </a:r>
            <a:endParaRPr lang="de-DE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Sein Sprung über den Stacheldraht machte den Grenzflüchtling Conrad Schumann weltberühmt. </a:t>
            </a:r>
            <a:endParaRPr lang="tr-T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 smtClean="0"/>
              <a:t>Es ist der 15. August 1961, gegen 16 Uhr, als der 19-jährige Conrad Schumann an der Ecke Bernauer/</a:t>
            </a:r>
            <a:r>
              <a:rPr lang="de-DE" dirty="0" err="1" smtClean="0"/>
              <a:t>Ruppiner</a:t>
            </a:r>
            <a:r>
              <a:rPr lang="de-DE" dirty="0" smtClean="0"/>
              <a:t> Straße über den Stacheldraht in den Westen springt. Er ist der erste DDR-Grenzer, der seit Beginn des Mauerbaus zwei Tage zuvor in den anderen Teil Berlins flüchtet. 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1945-1990</a:t>
            </a:r>
          </a:p>
        </p:txBody>
      </p:sp>
      <p:sp>
        <p:nvSpPr>
          <p:cNvPr id="717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7172" name="Picture 2" descr="C:\Users\Goncoş\Desktop\300px-Berlin_1949_bis_199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628775"/>
            <a:ext cx="7237413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Spree</a:t>
            </a:r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8196" name="Picture 2" descr="C:\Users\Goncoş\Desktop\013berl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557338"/>
            <a:ext cx="7559675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Ekran Gösterisi (4:3)</PresentationFormat>
  <Paragraphs>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Berliner Mauer</vt:lpstr>
      <vt:lpstr>Slayt 2</vt:lpstr>
      <vt:lpstr>Slayt 3</vt:lpstr>
      <vt:lpstr>Slayt 4</vt:lpstr>
      <vt:lpstr>Conrad Schumann- Zwei Seiten eines Sprungs</vt:lpstr>
      <vt:lpstr>1945-1990</vt:lpstr>
      <vt:lpstr>Spree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Berliner Mauer</dc:title>
  <dc:creator>Goncoş</dc:creator>
  <cp:lastModifiedBy>Goncoş</cp:lastModifiedBy>
  <cp:revision>1</cp:revision>
  <dcterms:created xsi:type="dcterms:W3CDTF">2021-02-11T11:25:33Z</dcterms:created>
  <dcterms:modified xsi:type="dcterms:W3CDTF">2021-02-11T11:27:43Z</dcterms:modified>
</cp:coreProperties>
</file>