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Başlık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1008062"/>
          </a:xfrm>
        </p:spPr>
        <p:txBody>
          <a:bodyPr/>
          <a:lstStyle/>
          <a:p>
            <a:pPr eaLnBrk="1" hangingPunct="1"/>
            <a:r>
              <a:rPr lang="de-DE" smtClean="0"/>
              <a:t>Berliner Mauer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tr-TR"/>
          </a:p>
        </p:txBody>
      </p:sp>
      <p:pic>
        <p:nvPicPr>
          <p:cNvPr id="2052" name="Picture 2" descr="C:\Users\Goncoş\Desktop\duv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84313"/>
            <a:ext cx="8640762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07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3076" name="Picture 2" descr="C:\Users\Goncoş\Desktop\Kreuzberg-by-Roger-04481-1080x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47164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C:\Users\Goncoş\Desktop\east-side-gallery-berlin-4-cutiepie1112-41587474-1600-1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96975"/>
            <a:ext cx="4500562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099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4100" name="Picture 2" descr="C:\Users\Goncoş\Desktop\berlin-duvar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 descr="C:\Users\Goncoş\Desktop\duvar çççç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196975"/>
            <a:ext cx="44275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512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5124" name="Picture 2" descr="C:\Users\Goncoş\Desktop\Zwei-Seiten-eines-Sprungs_big_teaser_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4813"/>
            <a:ext cx="40322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Users\Goncoş\Desktop\Das-Schumann-Denkmal-in-Berlin_w7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476250"/>
            <a:ext cx="4932362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C:\Users\Goncoş\Desktop\250px-Mauerstreifen_Schumann_Ber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3910013"/>
            <a:ext cx="3382962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Conrad Schumann- Zwei Seiten eines Sprungs</a:t>
            </a:r>
            <a:endParaRPr lang="de-DE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/>
              <a:t>Sein Sprung über den Stacheldraht machte den Grenzflüchtling Conrad Schumann weltberühmt. </a:t>
            </a:r>
            <a:endParaRPr lang="tr-T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/>
              <a:t>Es ist der 15. August 1961, gegen 16 Uhr, als der 19-jährige Conrad Schumann an der Ecke Bernauer/</a:t>
            </a:r>
            <a:r>
              <a:rPr lang="de-DE" dirty="0" err="1" smtClean="0"/>
              <a:t>Ruppiner</a:t>
            </a:r>
            <a:r>
              <a:rPr lang="de-DE" dirty="0" smtClean="0"/>
              <a:t> Straße über den Stacheldraht in den Westen springt. Er ist der erste DDR-Grenzer, der seit Beginn des Mauerbaus zwei Tage zuvor in den anderen Teil Berlins flüchtet. 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1945-1990</a:t>
            </a:r>
          </a:p>
        </p:txBody>
      </p:sp>
      <p:sp>
        <p:nvSpPr>
          <p:cNvPr id="717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7172" name="Picture 2" descr="C:\Users\Goncoş\Desktop\300px-Berlin_1949_bis_19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628775"/>
            <a:ext cx="7237413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Spree</a:t>
            </a:r>
          </a:p>
        </p:txBody>
      </p:sp>
      <p:sp>
        <p:nvSpPr>
          <p:cNvPr id="8195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8196" name="Picture 2" descr="C:\Users\Goncoş\Desktop\013ber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557338"/>
            <a:ext cx="75596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Ekran Gösterisi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Berliner Mauer</vt:lpstr>
      <vt:lpstr>Slayt 2</vt:lpstr>
      <vt:lpstr>Slayt 3</vt:lpstr>
      <vt:lpstr>Slayt 4</vt:lpstr>
      <vt:lpstr>Conrad Schumann- Zwei Seiten eines Sprungs</vt:lpstr>
      <vt:lpstr>1945-1990</vt:lpstr>
      <vt:lpstr>Spree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Berliner Mauer</dc:title>
  <dc:creator>Goncoş</dc:creator>
  <cp:lastModifiedBy>Goncoş</cp:lastModifiedBy>
  <cp:revision>1</cp:revision>
  <dcterms:created xsi:type="dcterms:W3CDTF">2021-02-11T11:25:33Z</dcterms:created>
  <dcterms:modified xsi:type="dcterms:W3CDTF">2021-02-11T11:27:43Z</dcterms:modified>
</cp:coreProperties>
</file>