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DENKLEMLER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BİRİNCİ DERECEDEN BİR BİLİNMEYENLİ DENKLEMLER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a,b∈R ve a≠0 olmak üzere ax+b=0 şeklindeki denklemlere </a:t>
                </a:r>
                <a:r>
                  <a:rPr lang="tr-TR" b="1" dirty="0"/>
                  <a:t>birinci dereceden bir bilinmeyenli denklemler </a:t>
                </a:r>
                <a:r>
                  <a:rPr lang="tr-TR" dirty="0"/>
                  <a:t>denir. Denklemin çözüm kümesini bulmak için  x tek başına bırakılır.Denklemin çözümünden elde edilen x(ler)’e denklemin kök(leri) denir.</a:t>
                </a:r>
              </a:p>
              <a:p>
                <a:r>
                  <a:rPr lang="tr-TR" dirty="0"/>
                  <a:t>ax+b = 0 </a:t>
                </a:r>
              </a:p>
              <a:p>
                <a:r>
                  <a:rPr lang="tr-TR" dirty="0"/>
                  <a:t>ax = -b </a:t>
                </a:r>
              </a:p>
              <a:p>
                <a:r>
                  <a:rPr lang="tr-TR" i="1" dirty="0">
                    <a:latin typeface="Cambria Math" panose="02040503050406030204" pitchFamily="18" charset="0"/>
                  </a:rPr>
                  <a:t>x</a:t>
                </a:r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tr-TR" i="1" dirty="0">
                    <a:latin typeface="Cambria Math" panose="02040503050406030204" pitchFamily="18" charset="0"/>
                  </a:rPr>
                  <a:t>   </a:t>
                </a:r>
                <a:r>
                  <a:rPr lang="tr-TR" dirty="0"/>
                  <a:t>bulunur.</a:t>
                </a:r>
              </a:p>
              <a:p>
                <a:r>
                  <a:rPr lang="tr-TR" dirty="0"/>
                  <a:t>Çözüm kümesi ÇK ={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tr-TR" dirty="0"/>
                  <a:t>} dır. </a:t>
                </a: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150CB-B302-4A77-9EF2-A549E21C1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BİR BİLİNMEYENLİ DENKLEMLER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02C01E-5169-4122-B627-8D372C39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6x+12 = 5x-7 denklemini sağlayan x sayısı kaçtır? </a:t>
            </a:r>
          </a:p>
          <a:p>
            <a:r>
              <a:rPr lang="tr-TR" dirty="0"/>
              <a:t> Çözüm: 6x+12 = 5x-7 </a:t>
            </a:r>
          </a:p>
          <a:p>
            <a:r>
              <a:rPr lang="tr-TR" dirty="0"/>
              <a:t>                6x-5x = -7-12</a:t>
            </a:r>
          </a:p>
          <a:p>
            <a:r>
              <a:rPr lang="tr-TR" dirty="0"/>
              <a:t>                       x = -19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63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36FEA-0339-46E3-A797-CBD05540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BİR BİLİNMEYENLİ DENKLEMLER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2FA3B67-C1DF-4A5F-BE42-1CC913DCA4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(3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y</m:t>
                        </m:r>
                        <m:r>
                          <m:rPr>
                            <m:nor/>
                          </m:rPr>
                          <a:rPr lang="tr-TR" dirty="0"/>
                          <m:t>−2)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−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tr-TR" dirty="0"/>
                          <m:t>y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+3</m:t>
                        </m:r>
                        <m:r>
                          <m:rPr>
                            <m:nor/>
                          </m:rPr>
                          <a:rPr lang="tr-TR" dirty="0"/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= 0 ise Ç=? </a:t>
                </a:r>
              </a:p>
              <a:p>
                <a:r>
                  <a:rPr lang="tr-TR" dirty="0"/>
                  <a:t> Çözüm: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dirty="0"/>
                          <m:t>(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tr-TR" dirty="0"/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b</m:t>
                        </m:r>
                        <m:r>
                          <m:rPr>
                            <m:nor/>
                          </m:rPr>
                          <a:rPr lang="tr-TR" dirty="0"/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= (a+b)x(a-b) ise</a:t>
                </a:r>
              </a:p>
              <a:p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(3</m:t>
                        </m:r>
                        <m:r>
                          <m:rPr>
                            <m:nor/>
                          </m:rPr>
                          <a:rPr lang="tr-TR" dirty="0"/>
                          <m:t>y</m:t>
                        </m:r>
                        <m:r>
                          <m:rPr>
                            <m:nor/>
                          </m:rPr>
                          <a:rPr lang="tr-TR" dirty="0"/>
                          <m:t>−2)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−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(4</m:t>
                        </m:r>
                        <m:r>
                          <m:rPr>
                            <m:nor/>
                          </m:rPr>
                          <a:rPr lang="tr-TR" dirty="0"/>
                          <m:t>y</m:t>
                        </m:r>
                        <m:r>
                          <m:rPr>
                            <m:nor/>
                          </m:rPr>
                          <a:rPr lang="tr-TR" dirty="0"/>
                          <m:t>+3)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3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−2</m:t>
                    </m:r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+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4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+3</m:t>
                    </m:r>
                  </m:oMath>
                </a14:m>
                <a:r>
                  <a:rPr lang="tr-TR" dirty="0"/>
                  <a:t>)x(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3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−2</m:t>
                    </m:r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-(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4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+3</m:t>
                    </m:r>
                  </m:oMath>
                </a14:m>
                <a:r>
                  <a:rPr lang="tr-TR" dirty="0"/>
                  <a:t>)) = 0</a:t>
                </a:r>
              </a:p>
              <a:p>
                <a:r>
                  <a:rPr lang="tr-TR" dirty="0"/>
                  <a:t>                               =  (7y+1)x(-y-5) = 0</a:t>
                </a:r>
              </a:p>
              <a:p>
                <a:endParaRPr lang="tr-TR" dirty="0"/>
              </a:p>
              <a:p>
                <a:r>
                  <a:rPr lang="tr-TR" dirty="0"/>
                  <a:t>*7y+1 =0          *-y-5= 0            Çözüm Kümesi:{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tr-TR" dirty="0"/>
                  <a:t>,-5} olur.</a:t>
                </a:r>
              </a:p>
              <a:p>
                <a:r>
                  <a:rPr lang="tr-TR" dirty="0"/>
                  <a:t>  7y =-1               y = -5               Not: Soru çözümünde denklem birinci dereceye indirgenmiştir.</a:t>
                </a:r>
              </a:p>
              <a:p>
                <a:r>
                  <a:rPr lang="tr-TR" dirty="0"/>
                  <a:t>  y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FA3B67-C1DF-4A5F-BE42-1CC913DCA4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638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23EEF0-9DCD-4D24-A895-CB73ADC0D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İKİ BİLİNMEYENLİ DENKLEMLER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2743A7-E90A-47CA-9644-C66821144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a, b ve c gerçel sayılar a≠0 ve  b≠0  olmak üzere ax +by + c = 0 şeklindeki denklemlere </a:t>
            </a:r>
            <a:r>
              <a:rPr lang="tr-TR" b="1" dirty="0"/>
              <a:t>birinci dereceden iki bilinmeyenli denklemler </a:t>
            </a:r>
            <a:r>
              <a:rPr lang="tr-TR" dirty="0"/>
              <a:t>denir. Denklemin çözüm kümesi (x,y) sıralı ikililerinden oluşur.</a:t>
            </a:r>
          </a:p>
          <a:p>
            <a:endParaRPr lang="tr-TR" dirty="0"/>
          </a:p>
          <a:p>
            <a:r>
              <a:rPr lang="tr-TR" dirty="0"/>
              <a:t> Bu denklem aynı zamanda analitik düzlemde bir doğru belirtir. ax +by + c = 0 eşitliğini sağlayan tüm (x,y) sıralı ikilileri analitik düzlemde bir doğru belirtir.</a:t>
            </a:r>
          </a:p>
          <a:p>
            <a:endParaRPr lang="tr-TR" dirty="0"/>
          </a:p>
          <a:p>
            <a:r>
              <a:rPr lang="tr-TR" dirty="0"/>
              <a:t>a ve b gerçel sayı olmak üzere ax +by+c = 0 denkleminin çözüm kümesi sonsuz elemanlı ise </a:t>
            </a:r>
          </a:p>
          <a:p>
            <a:pPr marL="0" indent="0">
              <a:buNone/>
            </a:pPr>
            <a:r>
              <a:rPr lang="tr-TR" dirty="0"/>
              <a:t>  a=b = 0 dır. </a:t>
            </a:r>
          </a:p>
        </p:txBody>
      </p:sp>
    </p:spTree>
    <p:extLst>
      <p:ext uri="{BB962C8B-B14F-4D97-AF65-F5344CB8AC3E}">
        <p14:creationId xmlns:p14="http://schemas.microsoft.com/office/powerpoint/2010/main" val="91610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B1F7F-5496-4FD8-A353-9376F7B22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DENKLEM SİSTEMİ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DBB67C-2207-4F8C-B9F5-AC66A508F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a, b, c, d, e ve f gerçel sayılar olmak üzere;</a:t>
            </a:r>
          </a:p>
          <a:p>
            <a:r>
              <a:rPr lang="tr-TR" dirty="0"/>
              <a:t>Denklem sistemi:</a:t>
            </a:r>
          </a:p>
          <a:p>
            <a:r>
              <a:rPr lang="tr-TR" dirty="0"/>
              <a:t>d1 ....ax+ by+ c = 0</a:t>
            </a:r>
          </a:p>
          <a:p>
            <a:r>
              <a:rPr lang="tr-TR" dirty="0"/>
              <a:t>d2....dx +ey+ f  = 0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6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27CCC3-4BFD-48ED-BDC9-D27E0EFFD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İKİ BİLİNMEYENLİ DENKLEMLER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6C149248-5A6C-4212-8825-ADB28D6EB6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3x - 2y   = 6   </a:t>
                </a:r>
              </a:p>
              <a:p>
                <a:r>
                  <a:rPr lang="tr-TR" dirty="0"/>
                  <a:t>              4x + my = 8     ise çözüm kümesinin sonsuz olması için m ne olmalıdır?</a:t>
                </a:r>
              </a:p>
              <a:p>
                <a:r>
                  <a:rPr lang="tr-TR" dirty="0"/>
                  <a:t> </a:t>
                </a:r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tr-TR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tr-TR" dirty="0"/>
                  <a:t>  </a:t>
                </a:r>
              </a:p>
              <a:p>
                <a:r>
                  <a:rPr lang="tr-TR" dirty="0"/>
                  <a:t>             İçler dışlar çarpımı yapılırsa ;   3m = -8  ise    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−8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  <a:p>
                <a:pPr marL="0" indent="0">
                  <a:buNone/>
                </a:pPr>
                <a:r>
                  <a:rPr lang="tr-TR" dirty="0"/>
                  <a:t>            </a:t>
                </a:r>
              </a:p>
              <a:p>
                <a:r>
                  <a:rPr lang="tr-TR" dirty="0"/>
                  <a:t>           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149248-5A6C-4212-8825-ADB28D6EB6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744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</TotalTime>
  <Words>457</Words>
  <Application>Microsoft Office PowerPoint</Application>
  <PresentationFormat>Özel</PresentationFormat>
  <Paragraphs>43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Geçmişe bakış</vt:lpstr>
      <vt:lpstr>DENKLEMLER</vt:lpstr>
      <vt:lpstr>BİRİNCİ DERECEDEN BİR BİLİNMEYENLİ DENKLEMLER</vt:lpstr>
      <vt:lpstr>BİRİNCİ DERECEDEN BİR BİLİNMEYENLİ DENKLEMLER</vt:lpstr>
      <vt:lpstr>BİRİNCİ DERECEDEN BİR BİLİNMEYENLİ DENKLEMLER</vt:lpstr>
      <vt:lpstr>BİRİNCİ DERECEDEN İKİ BİLİNMEYENLİ DENKLEMLER</vt:lpstr>
      <vt:lpstr>DENKLEM SİSTEMİ</vt:lpstr>
      <vt:lpstr>BİRİNCİ DERECEDEN İKİ BİLİNMEYENLİ DENKLEMLER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24</cp:revision>
  <dcterms:created xsi:type="dcterms:W3CDTF">2017-11-14T11:12:27Z</dcterms:created>
  <dcterms:modified xsi:type="dcterms:W3CDTF">2017-11-22T15:05:23Z</dcterms:modified>
</cp:coreProperties>
</file>