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b="1" dirty="0"/>
          </a:p>
        </p:txBody>
      </p:sp>
      <p:pic>
        <p:nvPicPr>
          <p:cNvPr id="1026" name="Picture 2" descr="ORGANİC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5702"/>
            <a:ext cx="415290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32" y="2558613"/>
            <a:ext cx="3997325" cy="249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5038" y="2053282"/>
            <a:ext cx="2711088" cy="300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" y="939891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AMBER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err="1" smtClean="0"/>
              <a:t>Fosilleşmiş</a:t>
            </a:r>
            <a:r>
              <a:rPr lang="en-US" sz="3600" dirty="0" smtClean="0"/>
              <a:t> </a:t>
            </a:r>
            <a:r>
              <a:rPr lang="en-US" sz="3600" dirty="0" err="1" smtClean="0"/>
              <a:t>ağaç</a:t>
            </a:r>
            <a:r>
              <a:rPr lang="en-US" sz="3600" dirty="0" smtClean="0"/>
              <a:t> </a:t>
            </a:r>
            <a:r>
              <a:rPr lang="en-US" sz="3600" dirty="0" err="1" smtClean="0"/>
              <a:t>reçinesi</a:t>
            </a:r>
            <a:r>
              <a:rPr lang="en-US" sz="3600" dirty="0" smtClean="0"/>
              <a:t> </a:t>
            </a:r>
            <a:r>
              <a:rPr lang="en-US" sz="3600" dirty="0" err="1" smtClean="0"/>
              <a:t>olarak</a:t>
            </a:r>
            <a:r>
              <a:rPr lang="en-US" sz="3600" dirty="0" smtClean="0"/>
              <a:t> </a:t>
            </a:r>
            <a:r>
              <a:rPr lang="en-US" sz="3600" dirty="0" err="1" smtClean="0"/>
              <a:t>tanımlanmaktadır</a:t>
            </a:r>
            <a:r>
              <a:rPr lang="en-US" sz="3600" dirty="0" smtClean="0"/>
              <a:t>. </a:t>
            </a:r>
            <a:r>
              <a:rPr lang="en-US" sz="3600" dirty="0" err="1" smtClean="0"/>
              <a:t>Göstermiş</a:t>
            </a:r>
            <a:r>
              <a:rPr lang="en-US" sz="3600" dirty="0" smtClean="0"/>
              <a:t> </a:t>
            </a:r>
            <a:r>
              <a:rPr lang="en-US" sz="3600" dirty="0" err="1" smtClean="0"/>
              <a:t>olduğu</a:t>
            </a:r>
            <a:r>
              <a:rPr lang="en-US" sz="3600" dirty="0" smtClean="0"/>
              <a:t> </a:t>
            </a:r>
            <a:r>
              <a:rPr lang="en-US" sz="3600" dirty="0" err="1" smtClean="0"/>
              <a:t>renk</a:t>
            </a:r>
            <a:r>
              <a:rPr lang="en-US" sz="3600" dirty="0" smtClean="0"/>
              <a:t>, </a:t>
            </a:r>
            <a:r>
              <a:rPr lang="en-US" sz="3600" dirty="0" err="1" smtClean="0"/>
              <a:t>parlaklık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kolay</a:t>
            </a:r>
            <a:r>
              <a:rPr lang="en-US" sz="3600" dirty="0" smtClean="0"/>
              <a:t> </a:t>
            </a:r>
            <a:r>
              <a:rPr lang="en-US" sz="3600" dirty="0" err="1" smtClean="0"/>
              <a:t>işleme</a:t>
            </a:r>
            <a:r>
              <a:rPr lang="en-US" sz="3600" dirty="0" smtClean="0"/>
              <a:t> </a:t>
            </a:r>
            <a:r>
              <a:rPr lang="en-US" sz="3600" dirty="0" err="1" smtClean="0"/>
              <a:t>özelliğinden</a:t>
            </a:r>
            <a:r>
              <a:rPr lang="en-US" sz="3600" dirty="0" smtClean="0"/>
              <a:t> </a:t>
            </a:r>
            <a:r>
              <a:rPr lang="en-US" sz="3600" dirty="0" err="1" smtClean="0"/>
              <a:t>dolayı</a:t>
            </a:r>
            <a:r>
              <a:rPr lang="en-US" sz="3600" dirty="0" smtClean="0"/>
              <a:t> </a:t>
            </a:r>
            <a:r>
              <a:rPr lang="en-US" sz="3600" dirty="0" err="1" smtClean="0"/>
              <a:t>Neolitik</a:t>
            </a:r>
            <a:r>
              <a:rPr lang="en-US" sz="3600" dirty="0" smtClean="0"/>
              <a:t> </a:t>
            </a:r>
            <a:r>
              <a:rPr lang="en-US" sz="3600" dirty="0" err="1" smtClean="0"/>
              <a:t>dönemden</a:t>
            </a:r>
            <a:r>
              <a:rPr lang="en-US" sz="3600" dirty="0" smtClean="0"/>
              <a:t> </a:t>
            </a:r>
            <a:r>
              <a:rPr lang="en-US" sz="3600" dirty="0" err="1" smtClean="0"/>
              <a:t>beri</a:t>
            </a:r>
            <a:r>
              <a:rPr lang="en-US" sz="3600" dirty="0" smtClean="0"/>
              <a:t> </a:t>
            </a:r>
            <a:r>
              <a:rPr lang="en-US" sz="3600" dirty="0" err="1" smtClean="0"/>
              <a:t>süsleme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süs</a:t>
            </a:r>
            <a:r>
              <a:rPr lang="en-US" sz="3600" dirty="0" smtClean="0"/>
              <a:t> </a:t>
            </a:r>
            <a:r>
              <a:rPr lang="en-US" sz="3600" dirty="0" err="1" smtClean="0"/>
              <a:t>ürünü</a:t>
            </a:r>
            <a:r>
              <a:rPr lang="en-US" sz="3600" dirty="0" smtClean="0"/>
              <a:t> </a:t>
            </a:r>
            <a:r>
              <a:rPr lang="en-US" sz="3600" dirty="0" err="1" smtClean="0"/>
              <a:t>olarak</a:t>
            </a:r>
            <a:r>
              <a:rPr lang="en-US" sz="3600" dirty="0" smtClean="0"/>
              <a:t> </a:t>
            </a:r>
            <a:r>
              <a:rPr lang="en-US" sz="3600" dirty="0" err="1" smtClean="0"/>
              <a:t>kullanılmaktadır</a:t>
            </a:r>
            <a:r>
              <a:rPr lang="en-US" sz="3600" dirty="0" smtClean="0"/>
              <a:t>. </a:t>
            </a:r>
            <a:endParaRPr lang="tr-TR" sz="3600" dirty="0"/>
          </a:p>
        </p:txBody>
      </p:sp>
      <p:pic>
        <p:nvPicPr>
          <p:cNvPr id="4098" name="Picture 2" descr="amber stone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9179"/>
            <a:ext cx="5078428" cy="380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308" y="3049178"/>
            <a:ext cx="6482201" cy="380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5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dirty="0"/>
          </a:p>
        </p:txBody>
      </p:sp>
      <p:pic>
        <p:nvPicPr>
          <p:cNvPr id="2050" name="Picture 2" descr="Amber Gemst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71" y="2866979"/>
            <a:ext cx="6388917" cy="388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3406" y="249764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AMBER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141"/>
            <a:ext cx="5606789" cy="373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RGANİC GEM STONE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622" y="3120140"/>
            <a:ext cx="5801784" cy="367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36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145" y="365125"/>
            <a:ext cx="7773537" cy="6218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800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mber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415" y="660447"/>
            <a:ext cx="7642746" cy="570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89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</Words>
  <Application>Microsoft Office PowerPoint</Application>
  <PresentationFormat>Widescreen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AMBER  Fosilleşmiş ağaç reçinesi olarak tanımlanmaktadır. Göstermiş olduğu renk, parlaklık ve kolay işleme özelliğinden dolayı Neolitik dönemden beri süsleme ve süs ürünü olarak kullanılmaktadır.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16</cp:revision>
  <dcterms:created xsi:type="dcterms:W3CDTF">2018-02-08T13:34:19Z</dcterms:created>
  <dcterms:modified xsi:type="dcterms:W3CDTF">2018-02-11T19:43:11Z</dcterms:modified>
</cp:coreProperties>
</file>