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F81BBB5-200C-428D-A954-EE49AFB7907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34D371F-FE68-44DE-BCC7-1C604EA0468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Yerli-Yabancı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Etnografya Yazmak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81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Tematik Anlatımlar </a:t>
            </a:r>
          </a:p>
          <a:p>
            <a:endParaRPr lang="tr-TR" dirty="0"/>
          </a:p>
          <a:p>
            <a:r>
              <a:rPr lang="tr-TR" dirty="0" smtClean="0"/>
              <a:t>Alan Notlarının </a:t>
            </a:r>
            <a:r>
              <a:rPr lang="tr-TR" dirty="0" err="1" smtClean="0"/>
              <a:t>Etnografik</a:t>
            </a:r>
            <a:r>
              <a:rPr lang="tr-TR" dirty="0" smtClean="0"/>
              <a:t> Metinlere Dönüşmesi</a:t>
            </a:r>
          </a:p>
          <a:p>
            <a:endParaRPr lang="tr-TR" dirty="0"/>
          </a:p>
          <a:p>
            <a:r>
              <a:rPr lang="tr-TR" dirty="0" smtClean="0"/>
              <a:t>Yerel Anlamlar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52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Yerli Olmak 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Yabancı Olmak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00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Cinsiyet ve Sınıf </a:t>
            </a:r>
          </a:p>
          <a:p>
            <a:endParaRPr lang="tr-TR" dirty="0"/>
          </a:p>
          <a:p>
            <a:r>
              <a:rPr lang="tr-TR" dirty="0" smtClean="0"/>
              <a:t>Etnik Farklılıklar </a:t>
            </a:r>
          </a:p>
          <a:p>
            <a:endParaRPr lang="tr-TR" dirty="0"/>
          </a:p>
          <a:p>
            <a:r>
              <a:rPr lang="tr-TR" dirty="0" smtClean="0"/>
              <a:t>Anlam Yüklemek ve Örnekler Bulmak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461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Olayların gözlenmesi ve yazımı </a:t>
            </a:r>
          </a:p>
          <a:p>
            <a:endParaRPr lang="tr-TR" dirty="0"/>
          </a:p>
          <a:p>
            <a:r>
              <a:rPr lang="tr-TR" dirty="0" smtClean="0"/>
              <a:t>Yerli – yabancı gözüyle metin yazmak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599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İlgili literatürden örnekler: </a:t>
            </a:r>
          </a:p>
          <a:p>
            <a:endParaRPr lang="tr-TR" dirty="0"/>
          </a:p>
          <a:p>
            <a:r>
              <a:rPr lang="tr-TR" dirty="0" smtClean="0"/>
              <a:t>Masa başı antropolojisinden alan çalışmasına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40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Etnografik</a:t>
            </a:r>
            <a:r>
              <a:rPr lang="tr-TR" dirty="0" smtClean="0"/>
              <a:t> Metin Nedir?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Özellikleri Nelerdir?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561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</TotalTime>
  <Words>52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Cilt</vt:lpstr>
      <vt:lpstr>Yerli-Yabancı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Yerli-Yabancı </dc:title>
  <dc:creator>Hp-Pc</dc:creator>
  <cp:lastModifiedBy>Hp-Pc</cp:lastModifiedBy>
  <cp:revision>2</cp:revision>
  <dcterms:created xsi:type="dcterms:W3CDTF">2020-09-28T17:35:19Z</dcterms:created>
  <dcterms:modified xsi:type="dcterms:W3CDTF">2020-09-28T17:39:57Z</dcterms:modified>
</cp:coreProperties>
</file>