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F81BBB5-200C-428D-A954-EE49AFB79072}" type="datetimeFigureOut">
              <a:rPr lang="tr-TR" smtClean="0"/>
              <a:t>28.9.2020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34D371F-FE68-44DE-BCC7-1C604EA04687}" type="slidenum">
              <a:rPr lang="tr-TR" smtClean="0"/>
              <a:t>‹#›</a:t>
            </a:fld>
            <a:endParaRPr lang="tr-TR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1BBB5-200C-428D-A954-EE49AFB79072}" type="datetimeFigureOut">
              <a:rPr lang="tr-TR" smtClean="0"/>
              <a:t>28.9.2020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D371F-FE68-44DE-BCC7-1C604EA04687}" type="slidenum">
              <a:rPr lang="tr-TR" smtClean="0"/>
              <a:t>‹#›</a:t>
            </a:fld>
            <a:endParaRPr lang="tr-TR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1BBB5-200C-428D-A954-EE49AFB79072}" type="datetimeFigureOut">
              <a:rPr lang="tr-TR" smtClean="0"/>
              <a:t>28.9.2020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D371F-FE68-44DE-BCC7-1C604EA04687}" type="slidenum">
              <a:rPr lang="tr-TR" smtClean="0"/>
              <a:t>‹#›</a:t>
            </a:fld>
            <a:endParaRPr lang="tr-TR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1BBB5-200C-428D-A954-EE49AFB79072}" type="datetimeFigureOut">
              <a:rPr lang="tr-TR" smtClean="0"/>
              <a:t>28.9.2020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D371F-FE68-44DE-BCC7-1C604EA04687}" type="slidenum">
              <a:rPr lang="tr-TR" smtClean="0"/>
              <a:t>‹#›</a:t>
            </a:fld>
            <a:endParaRPr lang="tr-TR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1BBB5-200C-428D-A954-EE49AFB79072}" type="datetimeFigureOut">
              <a:rPr lang="tr-TR" smtClean="0"/>
              <a:t>28.9.2020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D371F-FE68-44DE-BCC7-1C604EA04687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1BBB5-200C-428D-A954-EE49AFB79072}" type="datetimeFigureOut">
              <a:rPr lang="tr-TR" smtClean="0"/>
              <a:t>28.9.2020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D371F-FE68-44DE-BCC7-1C604EA04687}" type="slidenum">
              <a:rPr lang="tr-TR" smtClean="0"/>
              <a:t>‹#›</a:t>
            </a:fld>
            <a:endParaRPr lang="tr-TR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1BBB5-200C-428D-A954-EE49AFB79072}" type="datetimeFigureOut">
              <a:rPr lang="tr-TR" smtClean="0"/>
              <a:t>28.9.2020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D371F-FE68-44DE-BCC7-1C604EA04687}" type="slidenum">
              <a:rPr lang="tr-TR" smtClean="0"/>
              <a:t>‹#›</a:t>
            </a:fld>
            <a:endParaRPr lang="tr-TR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1BBB5-200C-428D-A954-EE49AFB79072}" type="datetimeFigureOut">
              <a:rPr lang="tr-TR" smtClean="0"/>
              <a:t>28.9.2020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D371F-FE68-44DE-BCC7-1C604EA04687}" type="slidenum">
              <a:rPr lang="tr-TR" smtClean="0"/>
              <a:t>‹#›</a:t>
            </a:fld>
            <a:endParaRPr lang="tr-TR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1BBB5-200C-428D-A954-EE49AFB79072}" type="datetimeFigureOut">
              <a:rPr lang="tr-TR" smtClean="0"/>
              <a:t>28.9.2020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D371F-FE68-44DE-BCC7-1C604EA04687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1BBB5-200C-428D-A954-EE49AFB79072}" type="datetimeFigureOut">
              <a:rPr lang="tr-TR" smtClean="0"/>
              <a:t>28.9.2020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D371F-FE68-44DE-BCC7-1C604EA04687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1BBB5-200C-428D-A954-EE49AFB79072}" type="datetimeFigureOut">
              <a:rPr lang="tr-TR" smtClean="0"/>
              <a:t>28.9.2020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D371F-FE68-44DE-BCC7-1C604EA04687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FF81BBB5-200C-428D-A954-EE49AFB79072}" type="datetimeFigureOut">
              <a:rPr lang="tr-TR" smtClean="0"/>
              <a:t>28.9.2020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334D371F-FE68-44DE-BCC7-1C604EA04687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Yerli-Yabancı 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Etnografya Yazmak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658145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Tematik Anlatımlar </a:t>
            </a:r>
          </a:p>
          <a:p>
            <a:endParaRPr lang="tr-TR" dirty="0"/>
          </a:p>
          <a:p>
            <a:r>
              <a:rPr lang="tr-TR" dirty="0" smtClean="0"/>
              <a:t>Alan Notlarının </a:t>
            </a:r>
            <a:r>
              <a:rPr lang="tr-TR" dirty="0" err="1" smtClean="0"/>
              <a:t>Etnografik</a:t>
            </a:r>
            <a:r>
              <a:rPr lang="tr-TR" dirty="0" smtClean="0"/>
              <a:t> Metinlere Dönüşmesi</a:t>
            </a:r>
          </a:p>
          <a:p>
            <a:endParaRPr lang="tr-TR" dirty="0"/>
          </a:p>
          <a:p>
            <a:r>
              <a:rPr lang="tr-TR" dirty="0" smtClean="0"/>
              <a:t>Yerel Anlamlar </a:t>
            </a:r>
            <a:endParaRPr lang="tr-TR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675260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Yerli Olmak </a:t>
            </a:r>
          </a:p>
          <a:p>
            <a:endParaRPr lang="tr-TR" dirty="0"/>
          </a:p>
          <a:p>
            <a:endParaRPr lang="tr-TR" dirty="0" smtClean="0"/>
          </a:p>
          <a:p>
            <a:r>
              <a:rPr lang="tr-TR" dirty="0" smtClean="0"/>
              <a:t>Yabancı Olmak </a:t>
            </a:r>
            <a:endParaRPr lang="tr-TR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360086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Cinsiyet ve Sınıf </a:t>
            </a:r>
          </a:p>
          <a:p>
            <a:endParaRPr lang="tr-TR" dirty="0"/>
          </a:p>
          <a:p>
            <a:r>
              <a:rPr lang="tr-TR" dirty="0" smtClean="0"/>
              <a:t>Etnik Farklılıklar </a:t>
            </a:r>
          </a:p>
          <a:p>
            <a:endParaRPr lang="tr-TR" dirty="0"/>
          </a:p>
          <a:p>
            <a:r>
              <a:rPr lang="tr-TR" dirty="0" smtClean="0"/>
              <a:t>Anlam Yüklemek ve Örnekler Bulmak </a:t>
            </a:r>
            <a:endParaRPr lang="tr-TR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474612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Olayların gözlenmesi ve yazımı </a:t>
            </a:r>
          </a:p>
          <a:p>
            <a:endParaRPr lang="tr-TR" dirty="0"/>
          </a:p>
          <a:p>
            <a:r>
              <a:rPr lang="tr-TR" dirty="0" smtClean="0"/>
              <a:t>Yerli – yabancı gözüyle metin yazmak </a:t>
            </a:r>
            <a:endParaRPr lang="tr-TR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475994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İlgili literatürden örnekler: </a:t>
            </a:r>
          </a:p>
          <a:p>
            <a:endParaRPr lang="tr-TR" dirty="0"/>
          </a:p>
          <a:p>
            <a:r>
              <a:rPr lang="tr-TR" dirty="0" smtClean="0"/>
              <a:t>Masa başı antropolojisinden alan çalışmasına </a:t>
            </a:r>
          </a:p>
          <a:p>
            <a:endParaRPr lang="tr-TR" dirty="0"/>
          </a:p>
          <a:p>
            <a:endParaRPr lang="tr-TR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994010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Etnografik</a:t>
            </a:r>
            <a:r>
              <a:rPr lang="tr-TR" dirty="0" smtClean="0"/>
              <a:t> Metin Nedir?</a:t>
            </a:r>
          </a:p>
          <a:p>
            <a:endParaRPr lang="tr-TR" dirty="0"/>
          </a:p>
          <a:p>
            <a:endParaRPr lang="tr-TR" dirty="0" smtClean="0"/>
          </a:p>
          <a:p>
            <a:r>
              <a:rPr lang="tr-TR" dirty="0" smtClean="0"/>
              <a:t>Özellikleri Nelerdir? </a:t>
            </a:r>
            <a:endParaRPr lang="tr-TR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0656141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lt">
  <a:themeElements>
    <a:clrScheme name="Cilt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Cilt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lt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4</TotalTime>
  <Words>52</Words>
  <Application>Microsoft Office PowerPoint</Application>
  <PresentationFormat>Ekran Gösterisi (4:3)</PresentationFormat>
  <Paragraphs>26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8" baseType="lpstr">
      <vt:lpstr>Cilt</vt:lpstr>
      <vt:lpstr>Yerli-Yabancı 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Yerli-Yabancı </dc:title>
  <dc:creator>Hp-Pc</dc:creator>
  <cp:lastModifiedBy>Hp-Pc</cp:lastModifiedBy>
  <cp:revision>2</cp:revision>
  <dcterms:created xsi:type="dcterms:W3CDTF">2020-09-28T17:35:19Z</dcterms:created>
  <dcterms:modified xsi:type="dcterms:W3CDTF">2020-09-28T17:39:57Z</dcterms:modified>
</cp:coreProperties>
</file>