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C84A7-440C-4F6E-89D1-463307F8D8FF}" type="datetimeFigureOut">
              <a:rPr lang="tr-TR" smtClean="0"/>
              <a:t>22.10.2014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87722-3E89-4DBF-B84F-40676540745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Talâk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Talâkın Mahiyeti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Talâk, </a:t>
            </a:r>
            <a:r>
              <a:rPr lang="tr-TR" dirty="0" err="1" smtClean="0"/>
              <a:t>akd</a:t>
            </a:r>
            <a:r>
              <a:rPr lang="tr-TR" dirty="0" smtClean="0"/>
              <a:t>-i nikâhı </a:t>
            </a:r>
            <a:r>
              <a:rPr lang="tr-TR" dirty="0" err="1" smtClean="0"/>
              <a:t>lafz</a:t>
            </a:r>
            <a:r>
              <a:rPr lang="tr-TR" dirty="0" smtClean="0"/>
              <a:t>-ı </a:t>
            </a:r>
            <a:r>
              <a:rPr lang="tr-TR" dirty="0" err="1" smtClean="0"/>
              <a:t>mahsûs</a:t>
            </a:r>
            <a:r>
              <a:rPr lang="tr-TR" dirty="0" smtClean="0"/>
              <a:t> ile </a:t>
            </a:r>
            <a:r>
              <a:rPr lang="tr-TR" dirty="0" err="1" smtClean="0"/>
              <a:t>ref</a:t>
            </a:r>
            <a:r>
              <a:rPr lang="tr-TR" dirty="0" smtClean="0"/>
              <a:t> ve </a:t>
            </a:r>
            <a:r>
              <a:rPr lang="tr-TR" dirty="0" err="1" smtClean="0"/>
              <a:t>izâle</a:t>
            </a:r>
            <a:r>
              <a:rPr lang="tr-TR" dirty="0" smtClean="0"/>
              <a:t> etmektir.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Talâkın </a:t>
            </a:r>
            <a:r>
              <a:rPr lang="tr-TR" dirty="0" err="1" smtClean="0"/>
              <a:t>Meşruiyyeti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Kitâb</a:t>
            </a:r>
            <a:endParaRPr lang="tr-TR" dirty="0" smtClean="0"/>
          </a:p>
          <a:p>
            <a:r>
              <a:rPr lang="tr-TR" dirty="0" smtClean="0"/>
              <a:t>Sünnet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Talâkın Rüknü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Sîğa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Talâkın Şartları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Erkeğin talâka ehil olması</a:t>
            </a:r>
          </a:p>
          <a:p>
            <a:pPr lvl="1"/>
            <a:r>
              <a:rPr lang="tr-TR" dirty="0" err="1" smtClean="0"/>
              <a:t>Mükrehin</a:t>
            </a:r>
            <a:r>
              <a:rPr lang="tr-TR" dirty="0" smtClean="0"/>
              <a:t> talâkı</a:t>
            </a:r>
          </a:p>
          <a:p>
            <a:pPr lvl="1"/>
            <a:r>
              <a:rPr lang="tr-TR" dirty="0" err="1" smtClean="0"/>
              <a:t>Hâzilin</a:t>
            </a:r>
            <a:r>
              <a:rPr lang="tr-TR" dirty="0" smtClean="0"/>
              <a:t> talâkı</a:t>
            </a:r>
          </a:p>
          <a:p>
            <a:pPr lvl="1"/>
            <a:r>
              <a:rPr lang="tr-TR" dirty="0" err="1" smtClean="0"/>
              <a:t>Medhûşun</a:t>
            </a:r>
            <a:r>
              <a:rPr lang="tr-TR" dirty="0" smtClean="0"/>
              <a:t> talâkı</a:t>
            </a:r>
          </a:p>
          <a:p>
            <a:pPr lvl="1"/>
            <a:r>
              <a:rPr lang="tr-TR" dirty="0" smtClean="0"/>
              <a:t>Sarhoşun boşaması</a:t>
            </a:r>
          </a:p>
          <a:p>
            <a:pPr lvl="1"/>
            <a:r>
              <a:rPr lang="tr-TR" dirty="0" smtClean="0"/>
              <a:t>Maraz-ı mevt halinde boşama/talâk-ı </a:t>
            </a:r>
            <a:r>
              <a:rPr lang="tr-TR" dirty="0" err="1" smtClean="0"/>
              <a:t>fârr</a:t>
            </a:r>
            <a:endParaRPr lang="tr-TR" dirty="0" smtClean="0"/>
          </a:p>
          <a:p>
            <a:r>
              <a:rPr lang="tr-TR" dirty="0" smtClean="0"/>
              <a:t>Kadının sahih bir nikah altında bulunması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Talâk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Meşruiyyet</a:t>
            </a:r>
            <a:r>
              <a:rPr lang="tr-TR" dirty="0" smtClean="0"/>
              <a:t> bakımından</a:t>
            </a:r>
          </a:p>
          <a:p>
            <a:pPr lvl="1"/>
            <a:r>
              <a:rPr lang="tr-TR" dirty="0" smtClean="0"/>
              <a:t>Sünnî talâk</a:t>
            </a:r>
          </a:p>
          <a:p>
            <a:pPr lvl="1"/>
            <a:r>
              <a:rPr lang="tr-TR" dirty="0" err="1" smtClean="0"/>
              <a:t>Bid</a:t>
            </a:r>
            <a:r>
              <a:rPr lang="tr-TR" dirty="0" smtClean="0"/>
              <a:t>‘î talâk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Talâk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Boşamanın kesinliği bakımından</a:t>
            </a:r>
          </a:p>
          <a:p>
            <a:pPr lvl="1"/>
            <a:r>
              <a:rPr lang="tr-TR" dirty="0" err="1" smtClean="0"/>
              <a:t>Ric</a:t>
            </a:r>
            <a:r>
              <a:rPr lang="tr-TR" dirty="0" smtClean="0"/>
              <a:t>‘î talâk</a:t>
            </a:r>
          </a:p>
          <a:p>
            <a:pPr lvl="1"/>
            <a:r>
              <a:rPr lang="tr-TR" dirty="0" err="1" smtClean="0"/>
              <a:t>Bâin</a:t>
            </a:r>
            <a:r>
              <a:rPr lang="tr-TR" dirty="0" smtClean="0"/>
              <a:t> talâk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Talâk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Sîğa</a:t>
            </a:r>
            <a:r>
              <a:rPr lang="tr-TR" dirty="0" smtClean="0"/>
              <a:t> bakımından</a:t>
            </a:r>
          </a:p>
          <a:p>
            <a:pPr lvl="1"/>
            <a:r>
              <a:rPr lang="tr-TR" dirty="0" smtClean="0"/>
              <a:t>Mutlak/</a:t>
            </a:r>
            <a:r>
              <a:rPr lang="tr-TR" dirty="0" err="1" smtClean="0"/>
              <a:t>Müneccez</a:t>
            </a:r>
            <a:r>
              <a:rPr lang="tr-TR" dirty="0" smtClean="0"/>
              <a:t> talâk</a:t>
            </a:r>
          </a:p>
          <a:p>
            <a:pPr lvl="1"/>
            <a:r>
              <a:rPr lang="tr-TR" dirty="0" err="1" smtClean="0"/>
              <a:t>Mukayyed</a:t>
            </a:r>
            <a:r>
              <a:rPr lang="tr-TR" dirty="0" smtClean="0"/>
              <a:t> talâk</a:t>
            </a:r>
          </a:p>
          <a:p>
            <a:pPr lvl="2"/>
            <a:r>
              <a:rPr lang="tr-TR" dirty="0" err="1" smtClean="0"/>
              <a:t>Muzâf</a:t>
            </a:r>
            <a:r>
              <a:rPr lang="tr-TR" dirty="0" smtClean="0"/>
              <a:t> talâk</a:t>
            </a:r>
          </a:p>
          <a:p>
            <a:pPr lvl="2"/>
            <a:r>
              <a:rPr lang="tr-TR" dirty="0" smtClean="0"/>
              <a:t>Muallak talâk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76</Words>
  <Application>Microsoft Office PowerPoint</Application>
  <PresentationFormat>Ekran Gösterisi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Talâk </vt:lpstr>
      <vt:lpstr>Talâkın Mahiyeti</vt:lpstr>
      <vt:lpstr>Talâkın Meşruiyyeti</vt:lpstr>
      <vt:lpstr>Talâkın Rüknü</vt:lpstr>
      <vt:lpstr>Talâkın Şartları</vt:lpstr>
      <vt:lpstr>Talâk Çeşitleri</vt:lpstr>
      <vt:lpstr>Talâk Çeşitleri</vt:lpstr>
      <vt:lpstr>Talâk Çeşitleri</vt:lpstr>
    </vt:vector>
  </TitlesOfParts>
  <Company>TURBO A.Ş.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Talâk</dc:title>
  <dc:creator>hadi ensar ceylan</dc:creator>
  <cp:lastModifiedBy>hadi ensar ceylan</cp:lastModifiedBy>
  <cp:revision>7</cp:revision>
  <dcterms:created xsi:type="dcterms:W3CDTF">2014-10-22T11:29:18Z</dcterms:created>
  <dcterms:modified xsi:type="dcterms:W3CDTF">2014-10-22T12:33:10Z</dcterms:modified>
</cp:coreProperties>
</file>