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37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B270E2-6A21-42D0-B3BF-F5398A232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7EF65E-30F8-448A-8E81-ABEBA2DEA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344CCB-B046-4F60-8B28-42BDD3C65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9D9889-E3FA-4867-B81A-08B323D2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6EC9C0-3714-4E79-834B-E6C63A89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70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EB88D9-66DE-49FB-8D3E-7425E08C9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B26DC8-B202-4E1E-BE25-5CE3728BE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4AC55C-6604-42C1-BC0C-DB142EC95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A17A0A-2225-4D29-A0C5-32A4C8056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55C42-4430-4019-BFE6-88A06807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81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54126A1-40A0-4EF3-A910-22CFD5AFE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85C3609-8C1D-435E-AD07-D63769A61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023F01-9F94-4A00-99F8-C2B8B1584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8AC305-D5A1-48D3-A1C3-5E284A54A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4E72DD-3609-44CB-A237-7A4078EE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17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2615D5-041C-49D0-817B-507B44DF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8B34F7-9CFD-4A3F-B8E2-ED39E180D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1D7D675-2345-4802-ABA0-8E98936A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AC9F0B-5ED1-4DC1-8BF8-B63D2909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902A9B-46CE-436A-9ACB-B69738F3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57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8E0646-95B2-46E1-A3E7-0238D308C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12ADA0-688A-44C3-B53B-000D89FEE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94F83F-9213-4BE3-B6F0-4A2AEB1CA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D3DD43-9466-4A5D-A126-7036F63E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3DAE89-AE65-40BC-A24C-3B6B6E493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604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901E15-CCCB-46D8-8E8E-D7049D74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E0DB31-28F0-4E86-94D6-C97FF74D7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3E768E-7F49-46ED-A12F-821980D4D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D69894-B30C-45E8-9ACA-AA574C08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B67A4D5-8E3B-4DE9-B84C-4E43697DB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5CBA13-32BA-416A-AC62-BAD37493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29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62A4D4-D32F-4E3D-9EF6-CB53F4A69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AB2F85-1818-4ACB-8723-065310B6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A648079-4AFC-48C9-B999-7920E6D80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36E316C-B705-4469-948E-FCEB78C0F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6ADE19A-51DA-4D93-9A69-793A1498C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F1A2661-C156-4C2E-A98A-DE4F2E0D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99B7185-B6E4-4305-A566-9CA98F62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E3033C9-5AD7-4B84-A4DF-0C3EFB70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29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B5F09C-AEE3-44E4-910D-6E87A0B81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0A9EBEC-2E7F-476A-AB6F-F965BAD1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56D6893-D819-4EC8-8836-5C658A8E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CB419E8-0E64-4D33-B7D5-AB5943D3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36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388E731-F6FE-4995-A401-1B126984D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337129E-30AE-4087-A5CA-2C08A66D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80AF1F0-626B-4C43-9CBA-1C81FFD6A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69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6EAB7F-B7E3-4969-A1F2-001AF1C76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58C5CC-7A23-4ED1-AA5C-2393FB0E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E14EC8A-41A2-40C3-8504-D759BA60D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AC579E-A24A-4DCB-AB89-91ABB12B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E5E6599-C590-42DB-A59A-B1309FC22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497F0D1-E0BE-4288-BB94-A69DD499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7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E9DBAC-AAC9-4152-B40D-9854E83F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2107A76-FCA7-48C1-97EF-E58A45E4C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E0C7CF5-898C-4645-A848-AB7208757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3DB9D54-28B4-4BB4-AE16-BA55BBC28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9114A18-116D-4F4C-9681-C9889BE4C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9A35733-956A-497A-ACE3-B1FA08B3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0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16EB8A4-8058-40B2-94C7-D12975AB9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5600836-55E6-4A43-9430-FE4BD4318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546099-53C7-4F7C-BF04-8734BDFF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FDAE6-E286-4E6A-8F02-721E972D6821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400F8-5967-4D90-9A3E-B100B95F1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39EEC8-6B10-428E-A230-3F8B932D6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2F1C4-99D7-4DBA-A65B-FA4601D64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97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park.adob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ixlr.com/tr/edito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video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creencast-o-matic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11961C-7D97-4F4E-AC91-C79A3ACBAD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Fotoğraf ve Video Düzenleme</a:t>
            </a:r>
          </a:p>
        </p:txBody>
      </p:sp>
    </p:spTree>
    <p:extLst>
      <p:ext uri="{BB962C8B-B14F-4D97-AF65-F5344CB8AC3E}">
        <p14:creationId xmlns:p14="http://schemas.microsoft.com/office/powerpoint/2010/main" val="225651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19E1C2-2290-4DE3-BA44-68A74849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Spark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43DF6C-F06F-43B6-BC7F-EDDF6D78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https://spark.adobe.com/</a:t>
            </a:r>
            <a:endParaRPr lang="tr-TR" dirty="0"/>
          </a:p>
          <a:p>
            <a:r>
              <a:rPr lang="tr-TR" dirty="0"/>
              <a:t>Mobil ya da bilgisayar üzerinden çevrimiçi olarak etkileşimli içerik üretebilirsiniz. </a:t>
            </a:r>
          </a:p>
          <a:p>
            <a:r>
              <a:rPr lang="tr-TR" dirty="0"/>
              <a:t>Sosyal medya postları ya da video için kullanılabilir. </a:t>
            </a:r>
          </a:p>
          <a:p>
            <a:r>
              <a:rPr lang="tr-TR" dirty="0"/>
              <a:t>Kendi içinde farklı temalara erişebileceğiniz şablonlar bulunmaktadır. Kendi hazırlayacağınız videoya ses ekleyebilirsiniz. </a:t>
            </a:r>
          </a:p>
        </p:txBody>
      </p:sp>
    </p:spTree>
    <p:extLst>
      <p:ext uri="{BB962C8B-B14F-4D97-AF65-F5344CB8AC3E}">
        <p14:creationId xmlns:p14="http://schemas.microsoft.com/office/powerpoint/2010/main" val="54300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6D5EA6-C452-438D-A6C1-13A61128A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Pixlr</a:t>
            </a:r>
            <a:r>
              <a:rPr lang="tr-TR" dirty="0"/>
              <a:t> Çevrim içi fotoğraf düzenleyici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67A830-B5EE-409C-85B0-BC4C5FF80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https://pixlr.com/tr/editor/</a:t>
            </a:r>
            <a:endParaRPr lang="tr-TR" dirty="0"/>
          </a:p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Photoshop</a:t>
            </a:r>
            <a:r>
              <a:rPr lang="tr-TR" dirty="0"/>
              <a:t> uygulamasına benzer bir resim editörüdür. </a:t>
            </a:r>
          </a:p>
          <a:p>
            <a:r>
              <a:rPr lang="tr-TR" dirty="0"/>
              <a:t>Fotoğraflara efekt, çerçeve, yazı </a:t>
            </a:r>
            <a:r>
              <a:rPr lang="tr-TR" dirty="0" err="1"/>
              <a:t>vb</a:t>
            </a:r>
            <a:r>
              <a:rPr lang="tr-TR" dirty="0"/>
              <a:t> ekleyebilir, kolaj oluşturabilir, renk parlaklık gibi ayarları değiştirebilirsiniz. </a:t>
            </a:r>
          </a:p>
          <a:p>
            <a:r>
              <a:rPr lang="tr-TR" dirty="0"/>
              <a:t>Türkçe dil desteği bulunmaktadır. </a:t>
            </a:r>
          </a:p>
          <a:p>
            <a:r>
              <a:rPr lang="tr-TR" dirty="0"/>
              <a:t>Pek çok dosya türünü (</a:t>
            </a:r>
            <a:r>
              <a:rPr lang="tr-TR" dirty="0" err="1"/>
              <a:t>Jpg</a:t>
            </a:r>
            <a:r>
              <a:rPr lang="tr-TR" dirty="0"/>
              <a:t>, </a:t>
            </a:r>
            <a:r>
              <a:rPr lang="tr-TR" dirty="0" err="1"/>
              <a:t>Jpeg</a:t>
            </a:r>
            <a:r>
              <a:rPr lang="tr-TR" dirty="0"/>
              <a:t>, </a:t>
            </a:r>
            <a:r>
              <a:rPr lang="tr-TR" dirty="0" err="1"/>
              <a:t>Gif</a:t>
            </a:r>
            <a:r>
              <a:rPr lang="tr-TR" dirty="0"/>
              <a:t>, </a:t>
            </a:r>
            <a:r>
              <a:rPr lang="tr-TR" dirty="0" err="1"/>
              <a:t>Png</a:t>
            </a:r>
            <a:r>
              <a:rPr lang="tr-TR" dirty="0"/>
              <a:t>, </a:t>
            </a:r>
            <a:r>
              <a:rPr lang="tr-TR" dirty="0" err="1"/>
              <a:t>Psd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) desteklemektedir. </a:t>
            </a:r>
          </a:p>
          <a:p>
            <a:r>
              <a:rPr lang="tr-TR" dirty="0"/>
              <a:t>Web tabanlı ya da mobil uygulama üzerinden kullanılabilir.</a:t>
            </a:r>
          </a:p>
        </p:txBody>
      </p:sp>
    </p:spTree>
    <p:extLst>
      <p:ext uri="{BB962C8B-B14F-4D97-AF65-F5344CB8AC3E}">
        <p14:creationId xmlns:p14="http://schemas.microsoft.com/office/powerpoint/2010/main" val="4024252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DA4B57-2D61-4519-9F1D-9FE30CB4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We</a:t>
            </a:r>
            <a:r>
              <a:rPr lang="tr-TR" dirty="0"/>
              <a:t> Video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A85D0F-1265-4FD6-A827-F2A2BD60F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https://www.wevideo.com/</a:t>
            </a:r>
            <a:r>
              <a:rPr lang="tr-TR" dirty="0"/>
              <a:t> </a:t>
            </a:r>
          </a:p>
          <a:p>
            <a:r>
              <a:rPr lang="tr-TR" dirty="0"/>
              <a:t>Web tabanlı ya da mobil uygulama üzerinden kullanılabilir.</a:t>
            </a:r>
          </a:p>
          <a:p>
            <a:r>
              <a:rPr lang="tr-TR" dirty="0"/>
              <a:t>Türkçe dil desteği bulunmaktadır. </a:t>
            </a:r>
          </a:p>
          <a:p>
            <a:r>
              <a:rPr lang="tr-TR" dirty="0"/>
              <a:t>Sosyal medya, meme, kutlama, anma, eğitim, </a:t>
            </a:r>
            <a:r>
              <a:rPr lang="tr-TR" dirty="0" err="1"/>
              <a:t>influencer</a:t>
            </a:r>
            <a:r>
              <a:rPr lang="tr-TR" dirty="0"/>
              <a:t>  gibi çeşitli şablonlar arasından seçim yapabilirsiniz.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455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1063E0-0574-447B-9156-C48D0231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YouTube</a:t>
            </a:r>
            <a:r>
              <a:rPr lang="tr-TR" dirty="0"/>
              <a:t> </a:t>
            </a:r>
            <a:r>
              <a:rPr lang="tr-TR" dirty="0" err="1"/>
              <a:t>Studio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D01E44-B124-482E-84F9-CC320EF33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694" y="1825625"/>
            <a:ext cx="7212105" cy="4336116"/>
          </a:xfrm>
        </p:spPr>
        <p:txBody>
          <a:bodyPr/>
          <a:lstStyle/>
          <a:p>
            <a:r>
              <a:rPr lang="tr-TR" dirty="0" err="1"/>
              <a:t>YouTube’a</a:t>
            </a:r>
            <a:r>
              <a:rPr lang="tr-TR" dirty="0"/>
              <a:t> girdiğinizde hesabınız üzerinden erişebileceğiniz </a:t>
            </a:r>
            <a:r>
              <a:rPr lang="tr-TR" dirty="0" err="1"/>
              <a:t>Studio</a:t>
            </a:r>
            <a:r>
              <a:rPr lang="tr-TR" dirty="0"/>
              <a:t> içerisine video ekleyebilirsiniz. </a:t>
            </a:r>
          </a:p>
          <a:p>
            <a:r>
              <a:rPr lang="tr-TR" dirty="0"/>
              <a:t>Eklediğiniz videoları düzenleyebilirsiniz: Videonun başlığı, açıklamasını değiştirebilirsiniz. Anahtar kelime ekleyebilirsiniz. </a:t>
            </a:r>
          </a:p>
          <a:p>
            <a:r>
              <a:rPr lang="tr-TR" dirty="0"/>
              <a:t>Görüntü iyileştirme yapabilirsiniz. (Kontrast, doygunluk, sıcaklık </a:t>
            </a:r>
            <a:r>
              <a:rPr lang="tr-TR" dirty="0" err="1"/>
              <a:t>vb</a:t>
            </a:r>
            <a:r>
              <a:rPr lang="tr-TR" dirty="0"/>
              <a:t>)</a:t>
            </a:r>
          </a:p>
          <a:p>
            <a:r>
              <a:rPr lang="tr-TR" dirty="0"/>
              <a:t>Videonuzu kırpabilirsiniz.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7A07A849-70F1-42E9-A977-0A12CF336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87" y="1619623"/>
            <a:ext cx="2400787" cy="506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958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1063E0-0574-447B-9156-C48D0231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YouTube</a:t>
            </a:r>
            <a:r>
              <a:rPr lang="tr-TR" dirty="0"/>
              <a:t> </a:t>
            </a:r>
            <a:r>
              <a:rPr lang="tr-TR" dirty="0" err="1"/>
              <a:t>Studio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D01E44-B124-482E-84F9-CC320EF33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278" y="1825625"/>
            <a:ext cx="10332522" cy="4336116"/>
          </a:xfrm>
        </p:spPr>
        <p:txBody>
          <a:bodyPr/>
          <a:lstStyle/>
          <a:p>
            <a:r>
              <a:rPr lang="tr-TR" dirty="0"/>
              <a:t>Ses ayarları üzerinden videonuza kendi kayıt sesinizin dışında </a:t>
            </a:r>
            <a:r>
              <a:rPr lang="tr-TR" dirty="0" err="1"/>
              <a:t>YouTube</a:t>
            </a:r>
            <a:r>
              <a:rPr lang="tr-TR" dirty="0"/>
              <a:t> kütüphanesinde yer alan ses/müzik eklemesi yapabilirsiniz.</a:t>
            </a:r>
          </a:p>
          <a:p>
            <a:r>
              <a:rPr lang="tr-TR" dirty="0"/>
              <a:t>Bitiş ekranı ekleyebilirsiniz. </a:t>
            </a:r>
          </a:p>
          <a:p>
            <a:r>
              <a:rPr lang="tr-TR" dirty="0"/>
              <a:t>Videoda istediğiniz yere kart (bağlantı, anket </a:t>
            </a:r>
            <a:r>
              <a:rPr lang="tr-TR" dirty="0" err="1"/>
              <a:t>vb</a:t>
            </a:r>
            <a:r>
              <a:rPr lang="tr-TR" dirty="0"/>
              <a:t>) ekleyebilirsiniz. </a:t>
            </a:r>
          </a:p>
          <a:p>
            <a:r>
              <a:rPr lang="tr-TR" dirty="0"/>
              <a:t>Altyazı oluşturup ekleyebilirsiniz.  </a:t>
            </a:r>
          </a:p>
        </p:txBody>
      </p:sp>
    </p:spTree>
    <p:extLst>
      <p:ext uri="{BB962C8B-B14F-4D97-AF65-F5344CB8AC3E}">
        <p14:creationId xmlns:p14="http://schemas.microsoft.com/office/powerpoint/2010/main" val="103340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EF0046-2B2B-44C3-AB17-2B4405BCE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Screencast</a:t>
            </a:r>
            <a:r>
              <a:rPr lang="tr-TR" dirty="0"/>
              <a:t>-O-</a:t>
            </a:r>
            <a:r>
              <a:rPr lang="tr-TR" dirty="0" err="1"/>
              <a:t>Matic</a:t>
            </a:r>
            <a:r>
              <a:rPr lang="tr-TR" dirty="0"/>
              <a:t> (Ekran Görüntü Kaydı)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99DC02-5A7D-4A7F-8619-83F4CB860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https://screencast-o-matic.com/</a:t>
            </a:r>
            <a:endParaRPr lang="tr-TR" dirty="0"/>
          </a:p>
          <a:p>
            <a:r>
              <a:rPr lang="tr-TR" dirty="0"/>
              <a:t>Cihaz farkı olmadan ekran görüntüsü kaydı almanızı sağlayan uygulamadır. </a:t>
            </a:r>
          </a:p>
          <a:p>
            <a:r>
              <a:rPr lang="tr-TR" dirty="0"/>
              <a:t>Ücretli ve ücretsiz versiyonlarına göre size farklı seçenekler sunan uygulamada hazırladığınız videoları </a:t>
            </a:r>
            <a:r>
              <a:rPr lang="tr-TR" dirty="0" err="1"/>
              <a:t>YouTube’da</a:t>
            </a:r>
            <a:r>
              <a:rPr lang="tr-TR" dirty="0"/>
              <a:t> kolaylıkla paylaşabiliyorsunuz. Kendi içerisindeki video editör ile düzenleme yapabilirsiniz. </a:t>
            </a:r>
          </a:p>
        </p:txBody>
      </p:sp>
    </p:spTree>
    <p:extLst>
      <p:ext uri="{BB962C8B-B14F-4D97-AF65-F5344CB8AC3E}">
        <p14:creationId xmlns:p14="http://schemas.microsoft.com/office/powerpoint/2010/main" val="368928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CFAE72-7A8A-4CA5-9739-D3748D72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10 Game Bar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B32124-7E7C-44F8-80F2-82DEA310A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Windows İşletim Sisteminde ekran videosu kaydı yapabilirsiniz. </a:t>
            </a:r>
          </a:p>
          <a:p>
            <a:r>
              <a:rPr lang="tr-TR" dirty="0"/>
              <a:t>Ancak bilgisayarınızın web kamerasına ve </a:t>
            </a:r>
            <a:r>
              <a:rPr lang="tr-TR" dirty="0" err="1"/>
              <a:t>mikforona</a:t>
            </a:r>
            <a:r>
              <a:rPr lang="tr-TR" dirty="0"/>
              <a:t> ihtiyacınız vardır. </a:t>
            </a:r>
          </a:p>
          <a:p>
            <a:r>
              <a:rPr lang="tr-TR" dirty="0"/>
              <a:t>Klavye üzerinden Windows ve G tuşuna aynı anda basarak oyun çubuğunun ekrana gelmesini sağlayabilirsiniz. Eğer gelmiyorsa ayarlar üzerinden değiştirmeniz gerekir. </a:t>
            </a:r>
          </a:p>
          <a:p>
            <a:pPr lvl="1"/>
            <a:r>
              <a:rPr lang="tr-TR" dirty="0"/>
              <a:t>Başlangıç </a:t>
            </a:r>
            <a:r>
              <a:rPr lang="tr-TR" dirty="0">
                <a:sym typeface="Wingdings" panose="05000000000000000000" pitchFamily="2" charset="2"/>
              </a:rPr>
              <a:t> Ayarlar  Oyun  Oyun Çubuğu  Oyun Klipleri ve Ekran Görüntülerini Kaydedin seçeneği açık olmalı. </a:t>
            </a:r>
          </a:p>
          <a:p>
            <a:r>
              <a:rPr lang="tr-TR" dirty="0"/>
              <a:t>Windows ve G tuşlarına bastığınızda ekrana gelen tuşlar üzerinden yakala diyerek ekran kaydı alabilirsiniz. </a:t>
            </a:r>
          </a:p>
          <a:p>
            <a:pPr marL="0" indent="0">
              <a:buNone/>
            </a:pPr>
            <a:r>
              <a:rPr lang="tr-TR" b="1" dirty="0"/>
              <a:t>KAYNAK</a:t>
            </a:r>
            <a:r>
              <a:rPr lang="tr-TR" dirty="0"/>
              <a:t>: 101 Araçla Web 2.0, Editör : Onur </a:t>
            </a:r>
            <a:r>
              <a:rPr lang="tr-TR" dirty="0" err="1"/>
              <a:t>İşbulan</a:t>
            </a:r>
            <a:r>
              <a:rPr lang="tr-TR" dirty="0"/>
              <a:t> - Zeliha Demir Kaymak - Mübin Kıyıcı, </a:t>
            </a:r>
            <a:r>
              <a:rPr lang="tr-TR" dirty="0" err="1"/>
              <a:t>Pegem</a:t>
            </a:r>
            <a:r>
              <a:rPr lang="tr-TR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4262268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391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Fotoğraf ve Video Düzenleme</vt:lpstr>
      <vt:lpstr>Adobe Spark</vt:lpstr>
      <vt:lpstr>Pixlr Çevrim içi fotoğraf düzenleyici</vt:lpstr>
      <vt:lpstr>We Video</vt:lpstr>
      <vt:lpstr>YouTube Studio</vt:lpstr>
      <vt:lpstr>YouTube Studio</vt:lpstr>
      <vt:lpstr>Screencast-O-Matic (Ekran Görüntü Kaydı)</vt:lpstr>
      <vt:lpstr>Windows 10 Game Bar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 </dc:creator>
  <cp:lastModifiedBy>Yazar </cp:lastModifiedBy>
  <cp:revision>10</cp:revision>
  <dcterms:created xsi:type="dcterms:W3CDTF">2021-03-23T07:19:18Z</dcterms:created>
  <dcterms:modified xsi:type="dcterms:W3CDTF">2021-03-23T13:06:37Z</dcterms:modified>
</cp:coreProperties>
</file>