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3BB288-C34E-4736-8118-B50D0FC452B9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A7EBF5-202C-4A63-BC8F-92905739FA73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Kültür Turizmi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 Turizmi kavramı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Kültürel Turistik Varlıklar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 turizminin özellikleri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Kültür turizminde Türkiye ve Dünya Örnekleri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Popüler kültürün kültür turizmine katkıları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22</Words>
  <Application>Microsoft Office PowerPoint</Application>
  <PresentationFormat>Ekran Gösterisi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Akış</vt:lpstr>
      <vt:lpstr>Kültür Turizmi 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Kültür Turizmi </dc:title>
  <dc:creator>Kullanıcı123</dc:creator>
  <cp:lastModifiedBy>Kullanıcı123</cp:lastModifiedBy>
  <cp:revision>1</cp:revision>
  <dcterms:created xsi:type="dcterms:W3CDTF">2017-06-14T07:12:12Z</dcterms:created>
  <dcterms:modified xsi:type="dcterms:W3CDTF">2017-06-14T07:12:39Z</dcterms:modified>
</cp:coreProperties>
</file>