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D9F75050-0E15-4C5B-92B0-66D068882F1F}" type="datetimeFigureOut">
              <a:rPr lang="tr-TR" smtClean="0"/>
              <a:pPr/>
              <a:t>8.04.2019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8.04.2019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8.04.2019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8.04.2019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8.04.2019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8.04.2019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B1DEFA8C-F947-479F-BE07-76B6B3F80BF1}" type="slidenum">
              <a:rPr lang="tr-TR" smtClean="0"/>
              <a:pPr/>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dirty="0"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dirty="0">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9F75050-0E15-4C5B-92B0-66D068882F1F}" type="datetimeFigureOut">
              <a:rPr lang="tr-TR" smtClean="0"/>
              <a:pPr/>
              <a:t>8.04.2019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DEFA8C-F947-479F-BE07-76B6B3F80BF1}" type="slidenum">
              <a:rPr lang="tr-TR" smtClean="0"/>
              <a:pPr/>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dirty="0"/>
            </a:p>
          </p:txBody>
        </p:sp>
      </p:gr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rmAutofit/>
          </a:bodyPr>
          <a:lstStyle/>
          <a:p>
            <a:r>
              <a:rPr lang="tr-TR" sz="6000" dirty="0" smtClean="0"/>
              <a:t>ÖRNEK OLAY ANALİZİ</a:t>
            </a:r>
            <a:endParaRPr lang="tr-TR" sz="6000" dirty="0"/>
          </a:p>
        </p:txBody>
      </p:sp>
      <p:sp>
        <p:nvSpPr>
          <p:cNvPr id="3" name="2 Alt Başlık"/>
          <p:cNvSpPr>
            <a:spLocks noGrp="1"/>
          </p:cNvSpPr>
          <p:nvPr>
            <p:ph type="subTitle" idx="1"/>
          </p:nvPr>
        </p:nvSpPr>
        <p:spPr/>
        <p:txBody>
          <a:bodyPr>
            <a:normAutofit/>
          </a:bodyPr>
          <a:lstStyle/>
          <a:p>
            <a:endParaRPr lang="tr-TR" sz="3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071546"/>
            <a:ext cx="8229600" cy="1143000"/>
          </a:xfrm>
        </p:spPr>
        <p:txBody>
          <a:bodyPr>
            <a:normAutofit fontScale="90000"/>
          </a:bodyPr>
          <a:lstStyle/>
          <a:p>
            <a:r>
              <a:rPr lang="tr-TR" b="1" dirty="0" smtClean="0"/>
              <a:t>Anadolu Efes'ten anlamlı hareket</a:t>
            </a:r>
            <a:br>
              <a:rPr lang="tr-TR" b="1" dirty="0" smtClean="0"/>
            </a:br>
            <a:endParaRPr lang="tr-TR" dirty="0"/>
          </a:p>
        </p:txBody>
      </p:sp>
      <p:sp>
        <p:nvSpPr>
          <p:cNvPr id="3" name="2 İçerik Yer Tutucusu"/>
          <p:cNvSpPr>
            <a:spLocks noGrp="1"/>
          </p:cNvSpPr>
          <p:nvPr>
            <p:ph idx="1"/>
          </p:nvPr>
        </p:nvSpPr>
        <p:spPr>
          <a:xfrm>
            <a:off x="395536" y="1700808"/>
            <a:ext cx="8229600" cy="4786322"/>
          </a:xfrm>
        </p:spPr>
        <p:txBody>
          <a:bodyPr>
            <a:normAutofit lnSpcReduction="10000"/>
          </a:bodyPr>
          <a:lstStyle/>
          <a:p>
            <a:r>
              <a:rPr lang="tr-TR" dirty="0" smtClean="0"/>
              <a:t>Gerçekleştirdiği sosyal sorumluluk projelerinde basketbol sevgisinin daha geniş kitlelere ulaşmasını sağlayan Anadolu Efes, Adana Vakıfbank Ortaokulu’yla karşı karşıya geldikleri maçta aldıkları farklı mağlubiyet sonrasında fazlasıyla üzülen ve kamuoyunun dikkatini çeken </a:t>
            </a:r>
            <a:r>
              <a:rPr lang="tr-TR" dirty="0" smtClean="0">
                <a:solidFill>
                  <a:srgbClr val="FF0000"/>
                </a:solidFill>
              </a:rPr>
              <a:t>Bilecik Bozüyük Mehmet Akif Ersoy Ortaokulu'nun </a:t>
            </a:r>
            <a:r>
              <a:rPr lang="tr-TR" dirty="0" smtClean="0"/>
              <a:t>kız basketbolcularını, Olympiacos karşılaşmasında ağırladı. Genç basketbolcular, karşılaşma öncesinde Anadolu Efes’in başarılı oyuncuları kaptan Doğuş Balbay ve Cedi Osman’la tanışırken maç öncesinde Anadolu Efes oyuncuları için bir çıkış koridoru da oluşturdular.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dirty="0"/>
          </a:p>
        </p:txBody>
      </p:sp>
      <p:pic>
        <p:nvPicPr>
          <p:cNvPr id="3074" name="Picture 2" descr="C:\Users\Sercan\Desktop\fsggdh.jpg"/>
          <p:cNvPicPr>
            <a:picLocks noChangeAspect="1" noChangeArrowheads="1"/>
          </p:cNvPicPr>
          <p:nvPr/>
        </p:nvPicPr>
        <p:blipFill>
          <a:blip r:embed="rId2" cstate="print"/>
          <a:srcRect/>
          <a:stretch>
            <a:fillRect/>
          </a:stretch>
        </p:blipFill>
        <p:spPr bwMode="auto">
          <a:xfrm>
            <a:off x="0" y="0"/>
            <a:ext cx="9144000" cy="6858001"/>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Anadolu Efes’in özel konukları, karşılaşma öncesinde Anadolu Efes oyuncuları için bir çıkış koridoru da oluşturdular.</a:t>
            </a:r>
            <a:br>
              <a:rPr lang="tr-TR" dirty="0" smtClean="0"/>
            </a:br>
            <a:r>
              <a:rPr lang="tr-TR" dirty="0" smtClean="0"/>
              <a:t> </a:t>
            </a:r>
            <a:br>
              <a:rPr lang="tr-TR" dirty="0" smtClean="0"/>
            </a:br>
            <a:r>
              <a:rPr lang="tr-TR" dirty="0" smtClean="0"/>
              <a:t>Ayrıca genç basketbolcuların Abdi İpekçi Spor Salonu’nda oldukları anons edildiğinde, tüm basketbol severler Bilecikli konukları ayakta alkışladılar.   </a:t>
            </a:r>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ÖRNEK OLAY İNCELEMESİ SORULAR</a:t>
            </a:r>
            <a:endParaRPr lang="tr-TR" dirty="0"/>
          </a:p>
        </p:txBody>
      </p:sp>
      <p:sp>
        <p:nvSpPr>
          <p:cNvPr id="3" name="2 İçerik Yer Tutucusu"/>
          <p:cNvSpPr>
            <a:spLocks noGrp="1"/>
          </p:cNvSpPr>
          <p:nvPr>
            <p:ph idx="1"/>
          </p:nvPr>
        </p:nvSpPr>
        <p:spPr/>
        <p:txBody>
          <a:bodyPr/>
          <a:lstStyle/>
          <a:p>
            <a:r>
              <a:rPr lang="tr-TR" dirty="0" smtClean="0"/>
              <a:t>Mağlup takım oyuncuları yerinde siz olsaydınız ne yapardınız ?</a:t>
            </a:r>
          </a:p>
          <a:p>
            <a:r>
              <a:rPr lang="tr-TR" dirty="0" smtClean="0"/>
              <a:t>Mağlup takım koçu ve velileri tarafında siz olsaydınız ne yapardınız ?</a:t>
            </a:r>
          </a:p>
          <a:p>
            <a:r>
              <a:rPr lang="tr-TR" dirty="0" smtClean="0"/>
              <a:t>Anadolu Efes kulübünün yaptığı davranışı nasıl buluyorsunuz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1071546"/>
            <a:ext cx="8229600" cy="1143000"/>
          </a:xfrm>
        </p:spPr>
        <p:txBody>
          <a:bodyPr>
            <a:normAutofit fontScale="90000"/>
          </a:bodyPr>
          <a:lstStyle/>
          <a:p>
            <a:r>
              <a:rPr lang="tr-TR" dirty="0" smtClean="0"/>
              <a:t>KÜÇÜK BASKETBOLCULARI AĞLATAN BASKI</a:t>
            </a:r>
            <a:endParaRPr lang="tr-TR" dirty="0"/>
          </a:p>
        </p:txBody>
      </p:sp>
      <p:sp>
        <p:nvSpPr>
          <p:cNvPr id="3" name="2 İçerik Yer Tutucusu"/>
          <p:cNvSpPr>
            <a:spLocks noGrp="1"/>
          </p:cNvSpPr>
          <p:nvPr>
            <p:ph idx="1"/>
          </p:nvPr>
        </p:nvSpPr>
        <p:spPr>
          <a:xfrm>
            <a:off x="428596" y="2468880"/>
            <a:ext cx="8229600" cy="4389120"/>
          </a:xfrm>
        </p:spPr>
        <p:txBody>
          <a:bodyPr/>
          <a:lstStyle/>
          <a:p>
            <a:r>
              <a:rPr lang="tr-TR" dirty="0" smtClean="0"/>
              <a:t>Olay</a:t>
            </a:r>
            <a:r>
              <a:rPr lang="tr-TR" dirty="0" smtClean="0"/>
              <a:t>, 25-28 </a:t>
            </a:r>
            <a:r>
              <a:rPr lang="tr-TR" dirty="0" smtClean="0"/>
              <a:t>mart 2017 tarihinde Gençlik ve Spor Bakanlığının düzenlediği bir ulusal turnuvada, Adana Vakıfbank Ortaokulu ve Bilecik Bozüyük Mehmet Akif Ersoy Ortaokulu'nun Kocaeli'ndeki çeyrek final karşılaşmasında yaşandı.</a:t>
            </a: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dirty="0"/>
          </a:p>
        </p:txBody>
      </p:sp>
      <p:pic>
        <p:nvPicPr>
          <p:cNvPr id="1026" name="Picture 2" descr="C:\Users\Sercan\Desktop\SHDJFGH.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285860"/>
            <a:ext cx="8229600" cy="5038740"/>
          </a:xfrm>
        </p:spPr>
        <p:txBody>
          <a:bodyPr/>
          <a:lstStyle/>
          <a:p>
            <a:r>
              <a:rPr lang="tr-TR" dirty="0" smtClean="0"/>
              <a:t>Oyuncular 11-12 yaşındaki kız öğrenciler. </a:t>
            </a:r>
            <a:endParaRPr lang="tr-TR" dirty="0" smtClean="0"/>
          </a:p>
          <a:p>
            <a:pPr>
              <a:buNone/>
            </a:pPr>
            <a:r>
              <a:rPr lang="tr-TR" dirty="0" smtClean="0"/>
              <a:t>Maçı </a:t>
            </a:r>
            <a:r>
              <a:rPr lang="tr-TR" dirty="0" smtClean="0"/>
              <a:t>önde götüren takımın koçu, tam saha baskı yaptırıyor. Oyuncular da kendilerine verilen görevi yerine getiriyor. Fark daha da açılıyor. </a:t>
            </a:r>
            <a:endParaRPr lang="tr-TR" dirty="0" smtClean="0"/>
          </a:p>
          <a:p>
            <a:r>
              <a:rPr lang="tr-TR" dirty="0" smtClean="0"/>
              <a:t>Bu </a:t>
            </a:r>
            <a:r>
              <a:rPr lang="tr-TR" dirty="0" smtClean="0"/>
              <a:t>baskı yüzünden sahasından çıkamayan rakip takım oyuncuları ise artık gözyaşlarını tutamıyor. Birbirlerine sarılıp ağlamaya başlıyorlar. </a:t>
            </a:r>
            <a:endParaRPr lang="tr-TR" dirty="0" smtClean="0"/>
          </a:p>
          <a:p>
            <a:r>
              <a:rPr lang="tr-TR" dirty="0" smtClean="0"/>
              <a:t>Koçları</a:t>
            </a:r>
            <a:r>
              <a:rPr lang="tr-TR" dirty="0" smtClean="0"/>
              <a:t>, kızlara sarılarak sakinleştirmeye etmeye çalışıyor. Bu durumu tribünlerde izleyen veliler rahatsız oluyorlar.</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Veliler averajın hiçbir öneminin bulunmadığı maçta sıfıra karşı farkla önde olan oyuncularına halen baskı yaptıran diğer koça tepki gösteriyorlar. Fark yiyen takımın oyuncularını teselli etmek isteyen hakemler ise öndeki ekip aleyhine üst üste fauller çalıyor. Bu sayede gerideki takım birkaç sayı buluyor ve müsabaka 103-4 sona eriyor</a:t>
            </a: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endParaRPr lang="tr-TR" dirty="0"/>
          </a:p>
        </p:txBody>
      </p:sp>
      <p:pic>
        <p:nvPicPr>
          <p:cNvPr id="2050" name="Picture 2" descr="C:\Users\Sercan\Desktop\ghfjgk.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1071546"/>
            <a:ext cx="8229600" cy="1143000"/>
          </a:xfrm>
        </p:spPr>
        <p:txBody>
          <a:bodyPr>
            <a:normAutofit fontScale="90000"/>
          </a:bodyPr>
          <a:lstStyle/>
          <a:p>
            <a:r>
              <a:rPr lang="tr-TR" b="1" dirty="0" smtClean="0"/>
              <a:t>TBF, TAM SAHA BASKIYI YASAKLIYOR</a:t>
            </a:r>
            <a:endParaRPr lang="tr-TR" dirty="0"/>
          </a:p>
        </p:txBody>
      </p:sp>
      <p:sp>
        <p:nvSpPr>
          <p:cNvPr id="3" name="2 İçerik Yer Tutucusu"/>
          <p:cNvSpPr>
            <a:spLocks noGrp="1"/>
          </p:cNvSpPr>
          <p:nvPr>
            <p:ph idx="1"/>
          </p:nvPr>
        </p:nvSpPr>
        <p:spPr>
          <a:xfrm>
            <a:off x="571472" y="2468880"/>
            <a:ext cx="8229600" cy="4389120"/>
          </a:xfrm>
        </p:spPr>
        <p:txBody>
          <a:bodyPr/>
          <a:lstStyle/>
          <a:p>
            <a:r>
              <a:rPr lang="tr-TR" dirty="0" smtClean="0"/>
              <a:t>Türkiye Basketbol Federasyonu'nun U11 ve U12 kategorileri oyun kuralları, bu yaştaki çocukların oynadığı müsabakalarda tam saha baskı yapılmasını yasaklıyor. İlgili maddede aynen şöyle deniliyor:</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endParaRPr lang="tr-TR" i="1" dirty="0" smtClean="0"/>
          </a:p>
          <a:p>
            <a:r>
              <a:rPr lang="tr-TR" i="1" dirty="0" smtClean="0"/>
              <a:t>TBF </a:t>
            </a:r>
            <a:r>
              <a:rPr lang="tr-TR" i="1" dirty="0" smtClean="0"/>
              <a:t>Talimatı:</a:t>
            </a:r>
            <a:endParaRPr lang="tr-TR" i="1" dirty="0" smtClean="0"/>
          </a:p>
          <a:p>
            <a:r>
              <a:rPr lang="tr-TR" i="1" dirty="0" smtClean="0"/>
              <a:t>"</a:t>
            </a:r>
            <a:r>
              <a:rPr lang="tr-TR" i="1" dirty="0" smtClean="0"/>
              <a:t>Tam saha baskı yapmak yasaktır. Ancak ve ancak, maçın son iki dakikası ve bir takım 10 sayı veya üstünde bir sayı farkıyla mağlup ise, o takımın tam saha baskı uygulamasına izin verilecektir. Son iki dakikanın dışında ve yukarıda bahsedilen şartın oluşmadığı durumlarda baskı uygulayan takımın antrenörüne teknik faul çalınır. Teknik faulün uygulanması ve sonrasında FIBA oyun kurallarının hükümleri uygulanır."</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fontAlgn="base"/>
            <a:r>
              <a:rPr lang="tr-TR" i="1" dirty="0" smtClean="0"/>
              <a:t>"Talimatta bahsedilmeyen konularda TBF oyun kuralları geçerli olacaktır."</a:t>
            </a:r>
            <a:endParaRPr lang="tr-TR" dirty="0" smtClean="0"/>
          </a:p>
          <a:p>
            <a:pPr fontAlgn="base"/>
            <a:r>
              <a:rPr lang="tr-TR" dirty="0" smtClean="0"/>
              <a:t>Söz konusu  yarı final maçlarında tam saha baskı yasağı kuralının uygulanması gerekir.</a:t>
            </a: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TotalTime>
  <Words>401</Words>
  <Application>Microsoft Office PowerPoint</Application>
  <PresentationFormat>Ekran Gösterisi (4:3)</PresentationFormat>
  <Paragraphs>22</Paragraphs>
  <Slides>13</Slides>
  <Notes>0</Notes>
  <HiddenSlides>0</HiddenSlides>
  <MMClips>0</MMClips>
  <ScaleCrop>false</ScaleCrop>
  <HeadingPairs>
    <vt:vector size="4" baseType="variant">
      <vt:variant>
        <vt:lpstr>Tema</vt:lpstr>
      </vt:variant>
      <vt:variant>
        <vt:i4>1</vt:i4>
      </vt:variant>
      <vt:variant>
        <vt:lpstr>Slayt Başlıkları</vt:lpstr>
      </vt:variant>
      <vt:variant>
        <vt:i4>13</vt:i4>
      </vt:variant>
    </vt:vector>
  </HeadingPairs>
  <TitlesOfParts>
    <vt:vector size="14" baseType="lpstr">
      <vt:lpstr>Akış</vt:lpstr>
      <vt:lpstr>ÖRNEK OLAY ANALİZİ</vt:lpstr>
      <vt:lpstr>KÜÇÜK BASKETBOLCULARI AĞLATAN BASKI</vt:lpstr>
      <vt:lpstr>Slayt 3</vt:lpstr>
      <vt:lpstr>Slayt 4</vt:lpstr>
      <vt:lpstr>Slayt 5</vt:lpstr>
      <vt:lpstr>Slayt 6</vt:lpstr>
      <vt:lpstr>TBF, TAM SAHA BASKIYI YASAKLIYOR</vt:lpstr>
      <vt:lpstr>Slayt 8</vt:lpstr>
      <vt:lpstr>Slayt 9</vt:lpstr>
      <vt:lpstr>Anadolu Efes'ten anlamlı hareket </vt:lpstr>
      <vt:lpstr>Slayt 11</vt:lpstr>
      <vt:lpstr>Slayt 12</vt:lpstr>
      <vt:lpstr>ÖRNEK OLAY İNCELEMESİ SORULAR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ÖRNEK OLAY ANALİZİ</dc:title>
  <dc:creator>Sercan</dc:creator>
  <cp:lastModifiedBy>hp</cp:lastModifiedBy>
  <cp:revision>10</cp:revision>
  <dcterms:created xsi:type="dcterms:W3CDTF">2017-04-02T18:48:02Z</dcterms:created>
  <dcterms:modified xsi:type="dcterms:W3CDTF">2019-04-08T20:00:27Z</dcterms:modified>
</cp:coreProperties>
</file>