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55" d="100"/>
          <a:sy n="55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3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accent3"/>
          </a:solidFill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Din Reformu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Katolik kilisesine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muhalefet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Martin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Luther’in önderlik ettiği bu harekette her Hıristiyan İncili okumalıydı ve kendi vicdanına göre istediği yorumu serbestçe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yapabilmeliydi</a:t>
            </a:r>
          </a:p>
          <a:p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Monarkların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reformasyonu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başına papanın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yerine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monarkın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yani devletin geçmesi biçimini aldı. Ortalama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vatandaşın </a:t>
            </a:r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reformasyonu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ise kilisenin otoritesine karşı kendi İncillerine sahip olmak, kendi kiliselerini buna uygun olarak yönetmekti</a:t>
            </a:r>
          </a:p>
        </p:txBody>
      </p:sp>
    </p:spTree>
    <p:extLst>
      <p:ext uri="{BB962C8B-B14F-4D97-AF65-F5344CB8AC3E}">
        <p14:creationId xmlns:p14="http://schemas.microsoft.com/office/powerpoint/2010/main" val="2933391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/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1517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‘de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Martin Luther'in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başlattığı Reform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hareketi 16. ve 17. yüzyıl boyunca tüm Avrupa'yı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etkiledi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Protestanlığın doğuşuna yol açtı</a:t>
            </a:r>
          </a:p>
          <a:p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Protestanlar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papanın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 de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devletin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de elinde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olmasın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ı istiyorlardı; İngiltere’de güç kazandılar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Avrupalıların ister devletlerarasında ister devletin sınırları içinde olsun, Hristiyan dininin gerçeği üzerinde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anlaşamamaları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laikliğe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modern bilime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giden kapıyı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açtı.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Sander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2005, 88)</a:t>
            </a:r>
          </a:p>
        </p:txBody>
      </p:sp>
    </p:spTree>
    <p:extLst>
      <p:ext uri="{BB962C8B-B14F-4D97-AF65-F5344CB8AC3E}">
        <p14:creationId xmlns:p14="http://schemas.microsoft.com/office/powerpoint/2010/main" val="368266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16.yy’ın başında modern dünyanın temel özellikleri Avrupa’da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belirginleşmişti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16.yy’da başlayan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küreselleşme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tüm dünyayı kapsayacak şekilde yaygınlaştı.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özelliklerden biri “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küresel eylemde bulanabilme </a:t>
            </a:r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yeteneği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”dir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Diğerleri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bağımsızlık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….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milliyet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 devletin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başlangıcı…(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Sander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2005, 88-89)</a:t>
            </a:r>
          </a:p>
        </p:txBody>
      </p:sp>
    </p:spTree>
    <p:extLst>
      <p:ext uri="{BB962C8B-B14F-4D97-AF65-F5344CB8AC3E}">
        <p14:creationId xmlns:p14="http://schemas.microsoft.com/office/powerpoint/2010/main" val="3281981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Coğrafi Keşifler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15-16.yy’larda askeri(top), coğrafi(pusula ve keşifler) ve denizcilik(gemi yapımı) alanlarında önemli teknik gelişmeler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oldu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Dünyanın sınırları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genişledi; Papa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dünyayı ikiye böldü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Keşifler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coğrafi bilgilerin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matbaanın icadıyla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yayılması,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önemli değişimleri de beraberinde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getirdi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Sömürgecilik ekonomik düşünceleri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değiştirdi;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sınırlı kazanç kuralı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bırakıldı</a:t>
            </a:r>
          </a:p>
        </p:txBody>
      </p:sp>
    </p:spTree>
    <p:extLst>
      <p:ext uri="{BB962C8B-B14F-4D97-AF65-F5344CB8AC3E}">
        <p14:creationId xmlns:p14="http://schemas.microsoft.com/office/powerpoint/2010/main" val="2304159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Ulus Devletin Doğuşu ve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Merkantalizm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Devletlerin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 önemli uğraşı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ticaretti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merkantalizm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Merkantalist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düşüncenin temel noktaları: 1- İşlenmiş maddelerin ihracatını artırmak, hammadde ihracatını azaltmak. 2- Yaşamsal olan hammaddelerin dışında ithalatı yasaklamak ve böylece ticaret dengesini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kendi lehine çevirmek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16.yy’da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kapitalist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ortaya çıktı ve kent merkezli ekonomik sistemden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 merkezli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ekonomik sisteme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geçildi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889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İngiltere Rusya Şirketini, Osmanlı Şirketini kurar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Kuzey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Avrupa ülkeleri Portekiz ve İspanya’nın Amerika ve Doğudaki tekellerini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kırarlar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Hollanda’nın en meşhur anonim şirketlerinden VOC, Endonezya’nın fethini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finanse eder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Hollanda Batı Hindistan Şirketi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Atlantiği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ele geçirir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Hollandalıların ardından kolonileşme mücadelesi İngiliz ve Fransızlar arasında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Hindistan, İngiliz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Devleti tarafından değil, British East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Company’nin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paralı askerlerden oluşan ordusu tarafından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fethedilir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52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Ortaçağ’dan Kopuş, Değişimin Kırılma Noktaları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Erken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Modern Dönem (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Avrupa tarihinde Orta Çağ'ın sonu yani,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15. yüzyılın ikinci yarısından 18. yüzyılın ikinci yarısına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kadar geçen yaklaşık üç yüzyıllık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Hümanizma,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Rönesans, Reform, Matbaa, Coğrafi keşifler</a:t>
            </a:r>
          </a:p>
        </p:txBody>
      </p:sp>
    </p:spTree>
    <p:extLst>
      <p:ext uri="{BB962C8B-B14F-4D97-AF65-F5344CB8AC3E}">
        <p14:creationId xmlns:p14="http://schemas.microsoft.com/office/powerpoint/2010/main" val="3202873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92D050"/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Hümanizma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Hümanizma İtalya’da doğar ve kendini felsefe, edebiyat ve sanat alanlarında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İnsanoğlunun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kendine özgü kutsal bir doğası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vardır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İnsanın yeri her şeyin üzerindedir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İnsanlığın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ne olduğu konusunda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kendi içinden farklı tanımlamalar üretmiştir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32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"/>
            <a:ext cx="9251504" cy="683032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İnsanlığın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 temel özelliğinin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bireysellik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olduğunu bu yüzden de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bireyin özgürlüğünün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kutsal olduğuna inanan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liberal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hümanizma</a:t>
            </a:r>
          </a:p>
          <a:p>
            <a:pPr marL="0" indent="0">
              <a:buNone/>
            </a:pP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İnsanlığın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kolektif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 topluluk olduğuna ve eşit olduğuna inanan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sosyalist hümanizma</a:t>
            </a:r>
          </a:p>
          <a:p>
            <a:pPr marL="0" indent="0">
              <a:buNone/>
            </a:pP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İnsanlığı evrim geçirebilen ya da bozulabilen bir tür olarak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gören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evrimsel hümanizma</a:t>
            </a:r>
          </a:p>
          <a:p>
            <a:endParaRPr lang="tr-TR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7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762738"/>
              </p:ext>
            </p:extLst>
          </p:nvPr>
        </p:nvGraphicFramePr>
        <p:xfrm>
          <a:off x="0" y="2204864"/>
          <a:ext cx="9144000" cy="475545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0074"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Ortaçağ</a:t>
                      </a:r>
                      <a:endParaRPr lang="tr-TR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Modern Çağ</a:t>
                      </a:r>
                      <a:endParaRPr lang="tr-TR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21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İnsanların hayatına anlam kazandıran kozmik düzendir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Dünyayı anlamlandıran insanın deneyimleridir</a:t>
                      </a:r>
                      <a:endParaRPr lang="tr-TR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1897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İnsanlar iyiyi kötüyü birbirinden ayıramaz,</a:t>
                      </a:r>
                      <a:r>
                        <a:rPr lang="tr-T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mutlaka bir rehbere ihtiyaçları vardır; bu nedenle bir dış güç tarafından denetlenmelidir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insanlığın kutsal niteliği her bir insanın, bireyin içinde yer alır; bu dünyaya anlam katan insanın içindeki bu </a:t>
                      </a:r>
                      <a:r>
                        <a:rPr lang="tr-TR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öz’dür</a:t>
                      </a:r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66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Sanatçının eserindeki estetik değer, ona bunu yaptıran Tanrı’dan kaynaklanır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Estetik değerin tek kaynağı insan duygularıdır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043608" y="692696"/>
            <a:ext cx="583264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             </a:t>
            </a:r>
            <a:r>
              <a:rPr lang="tr-TR" sz="3600" b="1" dirty="0" err="1" smtClean="0"/>
              <a:t>Hümanistik</a:t>
            </a:r>
            <a:r>
              <a:rPr lang="tr-TR" sz="3600" b="1" dirty="0" smtClean="0"/>
              <a:t> Dünya        Görüşü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1552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Hümanist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fikirlerin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eğitime etkisi: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itaat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duygusunu yerleştirmeye, kutsal metinleri ezberletmeye ve antik gelenekleri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öğretmeye yönelik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iken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hümanist eğitim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kendi başlarına düşünme becerisine sahip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 gerektiğine inanır.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Hümanist bir yaşamın en önemli hedefi entelektüel, duygusal ve fiziksel deneyimlerle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bilgimizi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geliştirmektir.</a:t>
            </a:r>
          </a:p>
        </p:txBody>
      </p:sp>
    </p:spTree>
    <p:extLst>
      <p:ext uri="{BB962C8B-B14F-4D97-AF65-F5344CB8AC3E}">
        <p14:creationId xmlns:p14="http://schemas.microsoft.com/office/powerpoint/2010/main" val="121798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Rönesans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Roma ve Grek başarılarının yeniden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canlandırılma sürecidir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dönemde yaratıcılık, yenilikçilik ve canlılığın yürütücü gücü kent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insanlarıdır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Tüccarlar/burjuva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sınıfı, en karlı ticaretin nereyle ve nasıl yapılacağına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bakar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sağladıkları zenginlikleri sanat ve endüstri yeniliklerine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yatırır.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Rönesans insanın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kendisini ve çevresini yeni bir algılama ve kavrama biçimidir</a:t>
            </a:r>
          </a:p>
        </p:txBody>
      </p:sp>
    </p:spTree>
    <p:extLst>
      <p:ext uri="{BB962C8B-B14F-4D97-AF65-F5344CB8AC3E}">
        <p14:creationId xmlns:p14="http://schemas.microsoft.com/office/powerpoint/2010/main" val="246747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Dünya Görüşü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Kamuya hizmet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anlayışı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Bireyin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yetenekleri ve potansiyel gücü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Bireyin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kendi kaderini kendisinin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belirleyebileceği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Zenginliğin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olanaklarından doğru biçimde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yararlanmanın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erdem kabul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edildiği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Gerçeğin,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evrende görülebilen ve dokunulabilen kişi ya da nesneler olarak ele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alınması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Nesnelliğin, nesneleri algılayan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her normal insana aynı görünmesi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hissedilmesi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6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Rönesans’ın sonuçları</a:t>
            </a:r>
            <a:endParaRPr lang="tr-TR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1444 - Gutenberg matbaasının icadı sayesinde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insanların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yeryüzü hakkında bilgiye ve küresel bir bakış açısına sahip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Eğitimde niteliğin artması,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Skolastik görüşün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(kilisenin dar görüşü) yerine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pozitif düşünce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 ve teknikteki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gelişmeler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Avrupa’da sanattan zevk alan aydın sınıf ve halk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sınıfının oluşması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Kilisenin otoritesinin zayıflaması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2938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662</Words>
  <Application>Microsoft Office PowerPoint</Application>
  <PresentationFormat>Ekran Gösterisi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Calibri</vt:lpstr>
      <vt:lpstr>Ofis Teması</vt:lpstr>
      <vt:lpstr>PowerPoint Sunusu</vt:lpstr>
      <vt:lpstr>Ortaçağ’dan Kopuş, Değişimin Kırılma Noktaları</vt:lpstr>
      <vt:lpstr>Hümanizma</vt:lpstr>
      <vt:lpstr>PowerPoint Sunusu</vt:lpstr>
      <vt:lpstr>PowerPoint Sunusu</vt:lpstr>
      <vt:lpstr>PowerPoint Sunusu</vt:lpstr>
      <vt:lpstr>Rönesans</vt:lpstr>
      <vt:lpstr>PowerPoint Sunusu</vt:lpstr>
      <vt:lpstr>PowerPoint Sunusu</vt:lpstr>
      <vt:lpstr>Din Reformu </vt:lpstr>
      <vt:lpstr>PowerPoint Sunusu</vt:lpstr>
      <vt:lpstr>PowerPoint Sunusu</vt:lpstr>
      <vt:lpstr>Coğrafi Keşifler</vt:lpstr>
      <vt:lpstr>Ulus Devletin Doğuşu ve Merkantalizm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Tulay Fenerci</cp:lastModifiedBy>
  <cp:revision>20</cp:revision>
  <dcterms:created xsi:type="dcterms:W3CDTF">2018-03-02T02:36:56Z</dcterms:created>
  <dcterms:modified xsi:type="dcterms:W3CDTF">2018-03-14T09:58:27Z</dcterms:modified>
</cp:coreProperties>
</file>