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9" d="100"/>
          <a:sy n="89" d="100"/>
        </p:scale>
        <p:origin x="-57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RAKAM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Rakam: Sayıları ifade etmeye yarayan sembollere </a:t>
            </a:r>
            <a:r>
              <a:rPr lang="tr-TR" b="1" dirty="0"/>
              <a:t>rakam</a:t>
            </a:r>
            <a:r>
              <a:rPr lang="tr-TR" dirty="0"/>
              <a:t> denir.</a:t>
            </a:r>
          </a:p>
          <a:p>
            <a:endParaRPr lang="tr-TR" dirty="0"/>
          </a:p>
          <a:p>
            <a:r>
              <a:rPr lang="tr-TR" dirty="0"/>
              <a:t>Rakam:{0,1,2,3,4,5,6,7,8,9}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EBB6FC-93D7-44C9-81E6-E421FFD55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AA492D-B0C7-47D1-8407-93265448E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Rakamların tek başına veya bir çokluk belirtecek şekilde bir araya getirilmesi ile oluşturulan ifadeye </a:t>
            </a:r>
            <a:r>
              <a:rPr lang="tr-TR" b="1" dirty="0"/>
              <a:t>sayı </a:t>
            </a:r>
            <a:r>
              <a:rPr lang="tr-TR" dirty="0"/>
              <a:t>denir.</a:t>
            </a:r>
          </a:p>
          <a:p>
            <a:r>
              <a:rPr lang="tr-TR" dirty="0"/>
              <a:t>*Örnek: 4 , -221 , 57 </a:t>
            </a:r>
          </a:p>
          <a:p>
            <a:endParaRPr lang="tr-TR" dirty="0"/>
          </a:p>
          <a:p>
            <a:r>
              <a:rPr lang="tr-TR" dirty="0"/>
              <a:t>NOT:Her rakam sayıdır. Fakat her sayı bir rakam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18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2CBFCA-A2E9-42BD-9394-831F5F125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8F8EC1-40D5-4FF0-BDB4-3B676301C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1)Sayma Sayıları: {1,2,3,…,n,…} kümesinin elemanlarına sayma sayı denir. </a:t>
            </a:r>
          </a:p>
          <a:p>
            <a:pPr marL="0" indent="0">
              <a:buNone/>
            </a:pPr>
            <a:r>
              <a:rPr lang="tr-TR" dirty="0"/>
              <a:t>  NOT: 0 (sıfır) sayısı sayma sayı değildir.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2)Doğal Sayılar: {0,1,2,3,…,n,…} kümesinin elemanlarına doğal sayı denir.’N’ ile gösterilir.</a:t>
            </a:r>
          </a:p>
          <a:p>
            <a:pPr marL="0" indent="0">
              <a:buNone/>
            </a:pPr>
            <a:r>
              <a:rPr lang="tr-TR" dirty="0"/>
              <a:t>  NOT: Pozitif doğal sayılar kümesi: {1,2,3,…,n,…}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670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8B313C-796E-452F-9123-AACFA1E9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CFBE26-8800-4756-9EAE-629F0356C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3)Tam Sayılar: {…-n,…,-3,-2,-1,0,1,2,3,…,n,…} kümesinin elemanlarına tam sayı denir. ‘Z’ ile gösterilir.</a:t>
            </a:r>
          </a:p>
          <a:p>
            <a:r>
              <a:rPr lang="tr-TR" dirty="0"/>
              <a:t>Pozitif tam sayılar  : Z⁺ : {1, 2, 3,…, n , …} </a:t>
            </a:r>
          </a:p>
          <a:p>
            <a:r>
              <a:rPr lang="tr-TR" dirty="0"/>
              <a:t>Negatif tam sayılar : Z⁻ :{…,-n,…,-3,-2,-1} </a:t>
            </a:r>
          </a:p>
          <a:p>
            <a:endParaRPr lang="tr-TR" dirty="0"/>
          </a:p>
          <a:p>
            <a:r>
              <a:rPr lang="tr-TR" dirty="0"/>
              <a:t>NOT : Z= Z⁺ U Z⁻ U{0}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676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A3906B-E00B-4C01-8D41-A3B4BA23B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08258F11-8CA9-4113-8CDF-91A5C8EE26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4)Rasyonel Sayılar: a ve b birer tam sayı ve b sıfırdan farklı olmak üzere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yazılabilen sayılara rasyonel sayı denir. ‘Q’ ile gösterilir.</a:t>
                </a:r>
              </a:p>
              <a:p>
                <a:endParaRPr lang="tr-TR" dirty="0"/>
              </a:p>
              <a:p>
                <a:r>
                  <a:rPr lang="tr-TR" dirty="0"/>
                  <a:t>Q : 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: a,b </a:t>
                </a:r>
                <a:r>
                  <a:rPr lang="el-GR" dirty="0"/>
                  <a:t>ϵ</a:t>
                </a:r>
                <a:r>
                  <a:rPr lang="tr-TR" dirty="0"/>
                  <a:t> Z ve b≠0 } 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258F11-8CA9-4113-8CDF-91A5C8EE26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 r="-16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13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1CCB61-5B04-4653-A986-C60B42800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935F4111-0EBE-470C-86AE-70915C0FCE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5)İrrasyonel Sayılar: Rasyonel olmayan, yani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yazılamayan sayılara irrasyonel sayı denir. Q’  ile gösterilir.</a:t>
                </a:r>
              </a:p>
              <a:p>
                <a:endParaRPr lang="tr-TR" dirty="0"/>
              </a:p>
              <a:p>
                <a:r>
                  <a:rPr lang="tr-TR" dirty="0"/>
                  <a:t>Q : 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: a,b </a:t>
                </a:r>
                <a:r>
                  <a:rPr lang="el-GR" dirty="0"/>
                  <a:t>ϵ</a:t>
                </a:r>
                <a:r>
                  <a:rPr lang="tr-TR" dirty="0"/>
                  <a:t> Z ve b≠0 }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F4111-0EBE-470C-86AE-70915C0FCE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2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9B1F3B-C066-4E7C-A15E-748482492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08EE05-9A93-497E-A5B9-275095A6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6) Gerçel(Reel) Sayılar : Rasyonel sayılar kümesi ile irrasyonel sayılar kümesinin birleşimi olan kümeye gerçel (reel) sayılar kümesi denir. ‘R’ ile gösterilir.</a:t>
            </a:r>
          </a:p>
          <a:p>
            <a:endParaRPr lang="tr-TR" dirty="0"/>
          </a:p>
          <a:p>
            <a:r>
              <a:rPr lang="tr-TR" dirty="0"/>
              <a:t>7)Karmaşık Sayılar : {Koordinat sistemi üzerindeki tüm sayılardır}</a:t>
            </a:r>
          </a:p>
          <a:p>
            <a:r>
              <a:rPr lang="tr-TR" dirty="0"/>
              <a:t>C:{a+bi ; a,b</a:t>
            </a:r>
            <a:r>
              <a:rPr lang="el-GR" dirty="0"/>
              <a:t> ϵ</a:t>
            </a:r>
            <a:r>
              <a:rPr lang="tr-TR" dirty="0"/>
              <a:t> R}</a:t>
            </a:r>
          </a:p>
        </p:txBody>
      </p:sp>
    </p:spTree>
    <p:extLst>
      <p:ext uri="{BB962C8B-B14F-4D97-AF65-F5344CB8AC3E}">
        <p14:creationId xmlns:p14="http://schemas.microsoft.com/office/powerpoint/2010/main" val="379197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316</Words>
  <Application>Microsoft Office PowerPoint</Application>
  <PresentationFormat>Özel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TEMEL KAVRAMLAR</vt:lpstr>
      <vt:lpstr>RAKAM</vt:lpstr>
      <vt:lpstr>SAYI</vt:lpstr>
      <vt:lpstr>SAYI KÜMELERİ</vt:lpstr>
      <vt:lpstr>SAYI KÜMELERİ</vt:lpstr>
      <vt:lpstr>SAYI KÜMELERİ</vt:lpstr>
      <vt:lpstr>SAYI KÜMELERİ</vt:lpstr>
      <vt:lpstr>SAYI KÜMELERİ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23</cp:revision>
  <dcterms:created xsi:type="dcterms:W3CDTF">2017-11-14T11:12:27Z</dcterms:created>
  <dcterms:modified xsi:type="dcterms:W3CDTF">2017-11-22T15:04:02Z</dcterms:modified>
</cp:coreProperties>
</file>