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70" r:id="rId4"/>
    <p:sldId id="258" r:id="rId5"/>
    <p:sldId id="266" r:id="rId6"/>
    <p:sldId id="267" r:id="rId7"/>
    <p:sldId id="268" r:id="rId8"/>
    <p:sldId id="287" r:id="rId9"/>
    <p:sldId id="271" r:id="rId10"/>
    <p:sldId id="280"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65" autoAdjust="0"/>
    <p:restoredTop sz="94660"/>
  </p:normalViewPr>
  <p:slideViewPr>
    <p:cSldViewPr>
      <p:cViewPr varScale="1">
        <p:scale>
          <a:sx n="68" d="100"/>
          <a:sy n="68" d="100"/>
        </p:scale>
        <p:origin x="142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8D59F8-6C7E-4C1B-A701-66CBD39A943A}" type="doc">
      <dgm:prSet loTypeId="urn:microsoft.com/office/officeart/2005/8/layout/orgChart1" loCatId="hierarchy" qsTypeId="urn:microsoft.com/office/officeart/2005/8/quickstyle/simple3" qsCatId="simple" csTypeId="urn:microsoft.com/office/officeart/2005/8/colors/accent5_3" csCatId="accent5" phldr="1"/>
      <dgm:spPr/>
      <dgm:t>
        <a:bodyPr/>
        <a:lstStyle/>
        <a:p>
          <a:endParaRPr lang="tr-TR"/>
        </a:p>
      </dgm:t>
    </dgm:pt>
    <dgm:pt modelId="{D56474DC-92ED-495C-AEBB-1328599772D6}">
      <dgm:prSet/>
      <dgm:spPr>
        <a:solidFill>
          <a:schemeClr val="accent1">
            <a:lumMod val="20000"/>
            <a:lumOff val="80000"/>
          </a:schemeClr>
        </a:solidFill>
      </dgm:spPr>
      <dgm:t>
        <a:bodyPr/>
        <a:lstStyle/>
        <a:p>
          <a:pPr rtl="0"/>
          <a:r>
            <a:rPr lang="tr-TR" dirty="0">
              <a:latin typeface="Comic Sans MS" panose="030F0702030302020204" pitchFamily="66" charset="0"/>
            </a:rPr>
            <a:t>Din Hizmetleri Genel Müdürlüğü</a:t>
          </a:r>
        </a:p>
      </dgm:t>
    </dgm:pt>
    <dgm:pt modelId="{DAFF4DCA-DFC8-49A3-A8A4-31B3D0BA83BF}" type="parTrans" cxnId="{11ED5C5F-9233-40A1-9A38-88AF755B3C97}">
      <dgm:prSet/>
      <dgm:spPr/>
      <dgm:t>
        <a:bodyPr/>
        <a:lstStyle/>
        <a:p>
          <a:endParaRPr lang="tr-TR"/>
        </a:p>
      </dgm:t>
    </dgm:pt>
    <dgm:pt modelId="{22CDEF44-2DF4-4121-A7F0-C37CA5EB0E8D}" type="sibTrans" cxnId="{11ED5C5F-9233-40A1-9A38-88AF755B3C97}">
      <dgm:prSet/>
      <dgm:spPr/>
      <dgm:t>
        <a:bodyPr/>
        <a:lstStyle/>
        <a:p>
          <a:endParaRPr lang="tr-TR"/>
        </a:p>
      </dgm:t>
    </dgm:pt>
    <dgm:pt modelId="{0E880EB2-B018-41B2-8953-829FE77C539F}">
      <dgm:prSet/>
      <dgm:spPr>
        <a:solidFill>
          <a:schemeClr val="accent1">
            <a:lumMod val="20000"/>
            <a:lumOff val="80000"/>
          </a:schemeClr>
        </a:solidFill>
      </dgm:spPr>
      <dgm:t>
        <a:bodyPr/>
        <a:lstStyle/>
        <a:p>
          <a:pPr rtl="0"/>
          <a:r>
            <a:rPr lang="tr-TR" dirty="0">
              <a:latin typeface="Comic Sans MS" panose="030F0702030302020204" pitchFamily="66" charset="0"/>
            </a:rPr>
            <a:t>İrşat Hizmetleri Daire Başkanlığı</a:t>
          </a:r>
        </a:p>
      </dgm:t>
    </dgm:pt>
    <dgm:pt modelId="{36E99A47-7FE5-4894-830B-AB5DB44D6543}" type="parTrans" cxnId="{D5ADB4E1-F3C5-4D4F-AB9B-4E617CF05543}">
      <dgm:prSet/>
      <dgm:spPr/>
      <dgm:t>
        <a:bodyPr/>
        <a:lstStyle/>
        <a:p>
          <a:endParaRPr lang="tr-TR"/>
        </a:p>
      </dgm:t>
    </dgm:pt>
    <dgm:pt modelId="{0986D0FC-B3FF-4DC9-9218-A98F741EE835}" type="sibTrans" cxnId="{D5ADB4E1-F3C5-4D4F-AB9B-4E617CF05543}">
      <dgm:prSet/>
      <dgm:spPr/>
      <dgm:t>
        <a:bodyPr/>
        <a:lstStyle/>
        <a:p>
          <a:endParaRPr lang="tr-TR"/>
        </a:p>
      </dgm:t>
    </dgm:pt>
    <dgm:pt modelId="{21AFB2B5-EB11-4069-BFF1-E38F43AFD5D6}">
      <dgm:prSet/>
      <dgm:spPr>
        <a:solidFill>
          <a:schemeClr val="accent1">
            <a:lumMod val="20000"/>
            <a:lumOff val="80000"/>
          </a:schemeClr>
        </a:solidFill>
      </dgm:spPr>
      <dgm:t>
        <a:bodyPr/>
        <a:lstStyle/>
        <a:p>
          <a:pPr rtl="0"/>
          <a:r>
            <a:rPr lang="tr-TR" dirty="0">
              <a:latin typeface="Comic Sans MS" panose="030F0702030302020204" pitchFamily="66" charset="0"/>
            </a:rPr>
            <a:t>Cami Hizmetleri Daire Başkanlığı</a:t>
          </a:r>
        </a:p>
      </dgm:t>
    </dgm:pt>
    <dgm:pt modelId="{5252FFAE-46DF-4BF1-B5E9-3C6991D5B962}" type="parTrans" cxnId="{0BA34BAA-366E-4E8E-8C25-EFAF0EACB619}">
      <dgm:prSet/>
      <dgm:spPr/>
      <dgm:t>
        <a:bodyPr/>
        <a:lstStyle/>
        <a:p>
          <a:endParaRPr lang="tr-TR"/>
        </a:p>
      </dgm:t>
    </dgm:pt>
    <dgm:pt modelId="{7D5EB446-6DDE-45FA-BEF8-0E5C1D70D51C}" type="sibTrans" cxnId="{0BA34BAA-366E-4E8E-8C25-EFAF0EACB619}">
      <dgm:prSet/>
      <dgm:spPr/>
      <dgm:t>
        <a:bodyPr/>
        <a:lstStyle/>
        <a:p>
          <a:endParaRPr lang="tr-TR"/>
        </a:p>
      </dgm:t>
    </dgm:pt>
    <dgm:pt modelId="{586BAD10-D9B8-41CE-BBF6-3124022973C3}">
      <dgm:prSet/>
      <dgm:spPr>
        <a:solidFill>
          <a:schemeClr val="accent1">
            <a:lumMod val="20000"/>
            <a:lumOff val="80000"/>
          </a:schemeClr>
        </a:solidFill>
      </dgm:spPr>
      <dgm:t>
        <a:bodyPr/>
        <a:lstStyle/>
        <a:p>
          <a:pPr rtl="0"/>
          <a:r>
            <a:rPr lang="tr-TR" dirty="0">
              <a:latin typeface="Comic Sans MS" panose="030F0702030302020204" pitchFamily="66" charset="0"/>
            </a:rPr>
            <a:t>Aile ve Dini Rehberlik Daire Başkanlığı</a:t>
          </a:r>
        </a:p>
      </dgm:t>
    </dgm:pt>
    <dgm:pt modelId="{FF3A2E6B-11D1-4070-BBB6-361132C4A218}" type="parTrans" cxnId="{96B079E8-1147-40C5-AC44-DF361299BE3F}">
      <dgm:prSet/>
      <dgm:spPr/>
      <dgm:t>
        <a:bodyPr/>
        <a:lstStyle/>
        <a:p>
          <a:endParaRPr lang="tr-TR"/>
        </a:p>
      </dgm:t>
    </dgm:pt>
    <dgm:pt modelId="{7FFB9231-0FF5-4AAB-B307-E829CE3930A8}" type="sibTrans" cxnId="{96B079E8-1147-40C5-AC44-DF361299BE3F}">
      <dgm:prSet/>
      <dgm:spPr/>
      <dgm:t>
        <a:bodyPr/>
        <a:lstStyle/>
        <a:p>
          <a:endParaRPr lang="tr-TR"/>
        </a:p>
      </dgm:t>
    </dgm:pt>
    <dgm:pt modelId="{0F78FD42-7B93-4C96-8D39-ABF4CDA27EC5}">
      <dgm:prSet/>
      <dgm:spPr>
        <a:solidFill>
          <a:schemeClr val="accent1">
            <a:lumMod val="20000"/>
            <a:lumOff val="80000"/>
          </a:schemeClr>
        </a:solidFill>
      </dgm:spPr>
      <dgm:t>
        <a:bodyPr/>
        <a:lstStyle/>
        <a:p>
          <a:pPr rtl="0"/>
          <a:r>
            <a:rPr lang="tr-TR" dirty="0">
              <a:latin typeface="Comic Sans MS" panose="030F0702030302020204" pitchFamily="66" charset="0"/>
            </a:rPr>
            <a:t>Sosyal ve Kültürel İçerikli Din Hizmetleri Daire Başkanlığı</a:t>
          </a:r>
        </a:p>
      </dgm:t>
    </dgm:pt>
    <dgm:pt modelId="{FFFC59FB-3C64-4E57-9682-52CBD98C5A89}" type="parTrans" cxnId="{81F034CF-22F0-453C-9ED5-C2C6BF9CB203}">
      <dgm:prSet/>
      <dgm:spPr/>
      <dgm:t>
        <a:bodyPr/>
        <a:lstStyle/>
        <a:p>
          <a:endParaRPr lang="tr-TR"/>
        </a:p>
      </dgm:t>
    </dgm:pt>
    <dgm:pt modelId="{284B2C15-1420-4089-919E-62E20BC16B21}" type="sibTrans" cxnId="{81F034CF-22F0-453C-9ED5-C2C6BF9CB203}">
      <dgm:prSet/>
      <dgm:spPr/>
      <dgm:t>
        <a:bodyPr/>
        <a:lstStyle/>
        <a:p>
          <a:endParaRPr lang="tr-TR"/>
        </a:p>
      </dgm:t>
    </dgm:pt>
    <dgm:pt modelId="{905E3BB5-9D06-4A29-83BB-BDBF0C370AE9}" type="pres">
      <dgm:prSet presAssocID="{7D8D59F8-6C7E-4C1B-A701-66CBD39A943A}" presName="hierChild1" presStyleCnt="0">
        <dgm:presLayoutVars>
          <dgm:orgChart val="1"/>
          <dgm:chPref val="1"/>
          <dgm:dir/>
          <dgm:animOne val="branch"/>
          <dgm:animLvl val="lvl"/>
          <dgm:resizeHandles/>
        </dgm:presLayoutVars>
      </dgm:prSet>
      <dgm:spPr/>
    </dgm:pt>
    <dgm:pt modelId="{6C2DCB8F-A38C-4DB9-BE64-39D532C92274}" type="pres">
      <dgm:prSet presAssocID="{D56474DC-92ED-495C-AEBB-1328599772D6}" presName="hierRoot1" presStyleCnt="0">
        <dgm:presLayoutVars>
          <dgm:hierBranch val="init"/>
        </dgm:presLayoutVars>
      </dgm:prSet>
      <dgm:spPr/>
    </dgm:pt>
    <dgm:pt modelId="{1A549DBB-4B63-4DBD-A7E1-053758740D80}" type="pres">
      <dgm:prSet presAssocID="{D56474DC-92ED-495C-AEBB-1328599772D6}" presName="rootComposite1" presStyleCnt="0"/>
      <dgm:spPr/>
    </dgm:pt>
    <dgm:pt modelId="{B599BE15-4B91-48E2-8E0E-D942676E8D65}" type="pres">
      <dgm:prSet presAssocID="{D56474DC-92ED-495C-AEBB-1328599772D6}" presName="rootText1" presStyleLbl="node0" presStyleIdx="0" presStyleCnt="1">
        <dgm:presLayoutVars>
          <dgm:chPref val="3"/>
        </dgm:presLayoutVars>
      </dgm:prSet>
      <dgm:spPr/>
    </dgm:pt>
    <dgm:pt modelId="{51B0CAA1-A956-436A-B9F8-72304BCF5534}" type="pres">
      <dgm:prSet presAssocID="{D56474DC-92ED-495C-AEBB-1328599772D6}" presName="rootConnector1" presStyleLbl="node1" presStyleIdx="0" presStyleCnt="0"/>
      <dgm:spPr/>
    </dgm:pt>
    <dgm:pt modelId="{57F656C9-3196-4F54-AEBB-DBBD3F4C23C9}" type="pres">
      <dgm:prSet presAssocID="{D56474DC-92ED-495C-AEBB-1328599772D6}" presName="hierChild2" presStyleCnt="0"/>
      <dgm:spPr/>
    </dgm:pt>
    <dgm:pt modelId="{4346DAD4-EE62-4657-A479-8DEE4794AE9D}" type="pres">
      <dgm:prSet presAssocID="{36E99A47-7FE5-4894-830B-AB5DB44D6543}" presName="Name37" presStyleLbl="parChTrans1D2" presStyleIdx="0" presStyleCnt="4"/>
      <dgm:spPr/>
    </dgm:pt>
    <dgm:pt modelId="{1D9FCD6B-D15B-4C7B-BCC2-46AAFC731686}" type="pres">
      <dgm:prSet presAssocID="{0E880EB2-B018-41B2-8953-829FE77C539F}" presName="hierRoot2" presStyleCnt="0">
        <dgm:presLayoutVars>
          <dgm:hierBranch val="init"/>
        </dgm:presLayoutVars>
      </dgm:prSet>
      <dgm:spPr/>
    </dgm:pt>
    <dgm:pt modelId="{EA8237C6-F174-46A2-832C-99C7B2517DBC}" type="pres">
      <dgm:prSet presAssocID="{0E880EB2-B018-41B2-8953-829FE77C539F}" presName="rootComposite" presStyleCnt="0"/>
      <dgm:spPr/>
    </dgm:pt>
    <dgm:pt modelId="{A3A9A2A5-4C4C-4FFB-8E8B-B9111F4E6A2D}" type="pres">
      <dgm:prSet presAssocID="{0E880EB2-B018-41B2-8953-829FE77C539F}" presName="rootText" presStyleLbl="node2" presStyleIdx="0" presStyleCnt="4">
        <dgm:presLayoutVars>
          <dgm:chPref val="3"/>
        </dgm:presLayoutVars>
      </dgm:prSet>
      <dgm:spPr/>
    </dgm:pt>
    <dgm:pt modelId="{BC905935-B385-4C9C-A93A-14C0E0A5169D}" type="pres">
      <dgm:prSet presAssocID="{0E880EB2-B018-41B2-8953-829FE77C539F}" presName="rootConnector" presStyleLbl="node2" presStyleIdx="0" presStyleCnt="4"/>
      <dgm:spPr/>
    </dgm:pt>
    <dgm:pt modelId="{834ACB09-D01C-450C-B6C1-FB3D31D5D42B}" type="pres">
      <dgm:prSet presAssocID="{0E880EB2-B018-41B2-8953-829FE77C539F}" presName="hierChild4" presStyleCnt="0"/>
      <dgm:spPr/>
    </dgm:pt>
    <dgm:pt modelId="{1222B760-4F47-418F-8A8F-1330407FABE6}" type="pres">
      <dgm:prSet presAssocID="{0E880EB2-B018-41B2-8953-829FE77C539F}" presName="hierChild5" presStyleCnt="0"/>
      <dgm:spPr/>
    </dgm:pt>
    <dgm:pt modelId="{04FF6632-A10C-40E1-96D2-26A9121EFA09}" type="pres">
      <dgm:prSet presAssocID="{5252FFAE-46DF-4BF1-B5E9-3C6991D5B962}" presName="Name37" presStyleLbl="parChTrans1D2" presStyleIdx="1" presStyleCnt="4"/>
      <dgm:spPr/>
    </dgm:pt>
    <dgm:pt modelId="{EEEBF071-FF0E-4D4C-AD04-E9CF290A0BC6}" type="pres">
      <dgm:prSet presAssocID="{21AFB2B5-EB11-4069-BFF1-E38F43AFD5D6}" presName="hierRoot2" presStyleCnt="0">
        <dgm:presLayoutVars>
          <dgm:hierBranch val="init"/>
        </dgm:presLayoutVars>
      </dgm:prSet>
      <dgm:spPr/>
    </dgm:pt>
    <dgm:pt modelId="{221FECA6-08B8-4A4B-8603-FFDDD8ADABD5}" type="pres">
      <dgm:prSet presAssocID="{21AFB2B5-EB11-4069-BFF1-E38F43AFD5D6}" presName="rootComposite" presStyleCnt="0"/>
      <dgm:spPr/>
    </dgm:pt>
    <dgm:pt modelId="{81B8FC1E-60F1-462E-AD1D-E41EA6AC9353}" type="pres">
      <dgm:prSet presAssocID="{21AFB2B5-EB11-4069-BFF1-E38F43AFD5D6}" presName="rootText" presStyleLbl="node2" presStyleIdx="1" presStyleCnt="4">
        <dgm:presLayoutVars>
          <dgm:chPref val="3"/>
        </dgm:presLayoutVars>
      </dgm:prSet>
      <dgm:spPr/>
    </dgm:pt>
    <dgm:pt modelId="{B59C9369-9C33-4221-95DF-648E8B4CDA3F}" type="pres">
      <dgm:prSet presAssocID="{21AFB2B5-EB11-4069-BFF1-E38F43AFD5D6}" presName="rootConnector" presStyleLbl="node2" presStyleIdx="1" presStyleCnt="4"/>
      <dgm:spPr/>
    </dgm:pt>
    <dgm:pt modelId="{78A09C39-D324-4A48-9625-A23DE5971B9D}" type="pres">
      <dgm:prSet presAssocID="{21AFB2B5-EB11-4069-BFF1-E38F43AFD5D6}" presName="hierChild4" presStyleCnt="0"/>
      <dgm:spPr/>
    </dgm:pt>
    <dgm:pt modelId="{55DD3E2D-4379-47FA-966B-B5D50F1D5D0F}" type="pres">
      <dgm:prSet presAssocID="{21AFB2B5-EB11-4069-BFF1-E38F43AFD5D6}" presName="hierChild5" presStyleCnt="0"/>
      <dgm:spPr/>
    </dgm:pt>
    <dgm:pt modelId="{015B13F2-7616-436C-9D3E-8217EED299F5}" type="pres">
      <dgm:prSet presAssocID="{FF3A2E6B-11D1-4070-BBB6-361132C4A218}" presName="Name37" presStyleLbl="parChTrans1D2" presStyleIdx="2" presStyleCnt="4"/>
      <dgm:spPr/>
    </dgm:pt>
    <dgm:pt modelId="{AEDA0541-39A1-4126-9B23-8BB5B0C03D4A}" type="pres">
      <dgm:prSet presAssocID="{586BAD10-D9B8-41CE-BBF6-3124022973C3}" presName="hierRoot2" presStyleCnt="0">
        <dgm:presLayoutVars>
          <dgm:hierBranch val="init"/>
        </dgm:presLayoutVars>
      </dgm:prSet>
      <dgm:spPr/>
    </dgm:pt>
    <dgm:pt modelId="{4280E470-794A-4FF6-8DDD-69F6F99D1D86}" type="pres">
      <dgm:prSet presAssocID="{586BAD10-D9B8-41CE-BBF6-3124022973C3}" presName="rootComposite" presStyleCnt="0"/>
      <dgm:spPr/>
    </dgm:pt>
    <dgm:pt modelId="{89F0A2C8-3179-44A2-9C86-A355A9DF9B90}" type="pres">
      <dgm:prSet presAssocID="{586BAD10-D9B8-41CE-BBF6-3124022973C3}" presName="rootText" presStyleLbl="node2" presStyleIdx="2" presStyleCnt="4">
        <dgm:presLayoutVars>
          <dgm:chPref val="3"/>
        </dgm:presLayoutVars>
      </dgm:prSet>
      <dgm:spPr/>
    </dgm:pt>
    <dgm:pt modelId="{F8963BB8-6516-4C54-8480-710EA7DE813A}" type="pres">
      <dgm:prSet presAssocID="{586BAD10-D9B8-41CE-BBF6-3124022973C3}" presName="rootConnector" presStyleLbl="node2" presStyleIdx="2" presStyleCnt="4"/>
      <dgm:spPr/>
    </dgm:pt>
    <dgm:pt modelId="{27F5E3DE-9F5D-4A54-A52B-F06BC3C4CD56}" type="pres">
      <dgm:prSet presAssocID="{586BAD10-D9B8-41CE-BBF6-3124022973C3}" presName="hierChild4" presStyleCnt="0"/>
      <dgm:spPr/>
    </dgm:pt>
    <dgm:pt modelId="{FC351477-5A50-4641-AD05-4D2F426D12BC}" type="pres">
      <dgm:prSet presAssocID="{586BAD10-D9B8-41CE-BBF6-3124022973C3}" presName="hierChild5" presStyleCnt="0"/>
      <dgm:spPr/>
    </dgm:pt>
    <dgm:pt modelId="{AC660658-25C8-4729-BEDB-B6318A6E13B8}" type="pres">
      <dgm:prSet presAssocID="{FFFC59FB-3C64-4E57-9682-52CBD98C5A89}" presName="Name37" presStyleLbl="parChTrans1D2" presStyleIdx="3" presStyleCnt="4"/>
      <dgm:spPr/>
    </dgm:pt>
    <dgm:pt modelId="{67B0FDD9-7278-4301-A001-908C07EE01BF}" type="pres">
      <dgm:prSet presAssocID="{0F78FD42-7B93-4C96-8D39-ABF4CDA27EC5}" presName="hierRoot2" presStyleCnt="0">
        <dgm:presLayoutVars>
          <dgm:hierBranch val="init"/>
        </dgm:presLayoutVars>
      </dgm:prSet>
      <dgm:spPr/>
    </dgm:pt>
    <dgm:pt modelId="{E4405CDD-A88E-4036-A39E-BB1E2BA6CEDD}" type="pres">
      <dgm:prSet presAssocID="{0F78FD42-7B93-4C96-8D39-ABF4CDA27EC5}" presName="rootComposite" presStyleCnt="0"/>
      <dgm:spPr/>
    </dgm:pt>
    <dgm:pt modelId="{271A42B3-336A-4354-AC44-F29BD1B0583D}" type="pres">
      <dgm:prSet presAssocID="{0F78FD42-7B93-4C96-8D39-ABF4CDA27EC5}" presName="rootText" presStyleLbl="node2" presStyleIdx="3" presStyleCnt="4">
        <dgm:presLayoutVars>
          <dgm:chPref val="3"/>
        </dgm:presLayoutVars>
      </dgm:prSet>
      <dgm:spPr/>
    </dgm:pt>
    <dgm:pt modelId="{3D6FE187-23F8-4CB1-A964-5BD350F18D87}" type="pres">
      <dgm:prSet presAssocID="{0F78FD42-7B93-4C96-8D39-ABF4CDA27EC5}" presName="rootConnector" presStyleLbl="node2" presStyleIdx="3" presStyleCnt="4"/>
      <dgm:spPr/>
    </dgm:pt>
    <dgm:pt modelId="{D2318819-E963-4F0F-ABD5-FE023A4DFEA3}" type="pres">
      <dgm:prSet presAssocID="{0F78FD42-7B93-4C96-8D39-ABF4CDA27EC5}" presName="hierChild4" presStyleCnt="0"/>
      <dgm:spPr/>
    </dgm:pt>
    <dgm:pt modelId="{61F4248F-D9EF-4235-8903-6A99F3553E45}" type="pres">
      <dgm:prSet presAssocID="{0F78FD42-7B93-4C96-8D39-ABF4CDA27EC5}" presName="hierChild5" presStyleCnt="0"/>
      <dgm:spPr/>
    </dgm:pt>
    <dgm:pt modelId="{AA674049-4317-4AE3-8F64-14EEE6F2CC25}" type="pres">
      <dgm:prSet presAssocID="{D56474DC-92ED-495C-AEBB-1328599772D6}" presName="hierChild3" presStyleCnt="0"/>
      <dgm:spPr/>
    </dgm:pt>
  </dgm:ptLst>
  <dgm:cxnLst>
    <dgm:cxn modelId="{CC4AD301-99E9-4FD5-A2CE-0A57842289E2}" type="presOf" srcId="{21AFB2B5-EB11-4069-BFF1-E38F43AFD5D6}" destId="{B59C9369-9C33-4221-95DF-648E8B4CDA3F}" srcOrd="1" destOrd="0" presId="urn:microsoft.com/office/officeart/2005/8/layout/orgChart1"/>
    <dgm:cxn modelId="{AD4A1A0B-A5A2-489F-98D2-F0F8FF53E432}" type="presOf" srcId="{586BAD10-D9B8-41CE-BBF6-3124022973C3}" destId="{89F0A2C8-3179-44A2-9C86-A355A9DF9B90}" srcOrd="0" destOrd="0" presId="urn:microsoft.com/office/officeart/2005/8/layout/orgChart1"/>
    <dgm:cxn modelId="{8E7BFC13-2B1B-462F-AB47-3D73B62A8C19}" type="presOf" srcId="{D56474DC-92ED-495C-AEBB-1328599772D6}" destId="{B599BE15-4B91-48E2-8E0E-D942676E8D65}" srcOrd="0" destOrd="0" presId="urn:microsoft.com/office/officeart/2005/8/layout/orgChart1"/>
    <dgm:cxn modelId="{11ED5C5F-9233-40A1-9A38-88AF755B3C97}" srcId="{7D8D59F8-6C7E-4C1B-A701-66CBD39A943A}" destId="{D56474DC-92ED-495C-AEBB-1328599772D6}" srcOrd="0" destOrd="0" parTransId="{DAFF4DCA-DFC8-49A3-A8A4-31B3D0BA83BF}" sibTransId="{22CDEF44-2DF4-4121-A7F0-C37CA5EB0E8D}"/>
    <dgm:cxn modelId="{E72E6577-31AB-4B4D-85E3-014335AF5955}" type="presOf" srcId="{36E99A47-7FE5-4894-830B-AB5DB44D6543}" destId="{4346DAD4-EE62-4657-A479-8DEE4794AE9D}" srcOrd="0" destOrd="0" presId="urn:microsoft.com/office/officeart/2005/8/layout/orgChart1"/>
    <dgm:cxn modelId="{74C6DF7B-DAAB-4A7F-BA72-6ADDF5096C12}" type="presOf" srcId="{FF3A2E6B-11D1-4070-BBB6-361132C4A218}" destId="{015B13F2-7616-436C-9D3E-8217EED299F5}" srcOrd="0" destOrd="0" presId="urn:microsoft.com/office/officeart/2005/8/layout/orgChart1"/>
    <dgm:cxn modelId="{E89BAA7E-5A22-4AB1-BD0C-3E39731D6AC9}" type="presOf" srcId="{7D8D59F8-6C7E-4C1B-A701-66CBD39A943A}" destId="{905E3BB5-9D06-4A29-83BB-BDBF0C370AE9}" srcOrd="0" destOrd="0" presId="urn:microsoft.com/office/officeart/2005/8/layout/orgChart1"/>
    <dgm:cxn modelId="{F8381393-B0D5-4820-8F45-B29FB836F0DD}" type="presOf" srcId="{0F78FD42-7B93-4C96-8D39-ABF4CDA27EC5}" destId="{271A42B3-336A-4354-AC44-F29BD1B0583D}" srcOrd="0" destOrd="0" presId="urn:microsoft.com/office/officeart/2005/8/layout/orgChart1"/>
    <dgm:cxn modelId="{D8F6389B-573F-415C-9AE7-F8586C5A49AA}" type="presOf" srcId="{FFFC59FB-3C64-4E57-9682-52CBD98C5A89}" destId="{AC660658-25C8-4729-BEDB-B6318A6E13B8}" srcOrd="0" destOrd="0" presId="urn:microsoft.com/office/officeart/2005/8/layout/orgChart1"/>
    <dgm:cxn modelId="{DE9DAAA4-8ECD-44EA-B0FC-A219F5C4A5AB}" type="presOf" srcId="{0E880EB2-B018-41B2-8953-829FE77C539F}" destId="{BC905935-B385-4C9C-A93A-14C0E0A5169D}" srcOrd="1" destOrd="0" presId="urn:microsoft.com/office/officeart/2005/8/layout/orgChart1"/>
    <dgm:cxn modelId="{2875A1A9-D36E-480E-9589-68DF1195C586}" type="presOf" srcId="{21AFB2B5-EB11-4069-BFF1-E38F43AFD5D6}" destId="{81B8FC1E-60F1-462E-AD1D-E41EA6AC9353}" srcOrd="0" destOrd="0" presId="urn:microsoft.com/office/officeart/2005/8/layout/orgChart1"/>
    <dgm:cxn modelId="{0BA34BAA-366E-4E8E-8C25-EFAF0EACB619}" srcId="{D56474DC-92ED-495C-AEBB-1328599772D6}" destId="{21AFB2B5-EB11-4069-BFF1-E38F43AFD5D6}" srcOrd="1" destOrd="0" parTransId="{5252FFAE-46DF-4BF1-B5E9-3C6991D5B962}" sibTransId="{7D5EB446-6DDE-45FA-BEF8-0E5C1D70D51C}"/>
    <dgm:cxn modelId="{E833C7C9-E8BD-46B4-B1B2-737C2B115EAC}" type="presOf" srcId="{D56474DC-92ED-495C-AEBB-1328599772D6}" destId="{51B0CAA1-A956-436A-B9F8-72304BCF5534}" srcOrd="1" destOrd="0" presId="urn:microsoft.com/office/officeart/2005/8/layout/orgChart1"/>
    <dgm:cxn modelId="{81F034CF-22F0-453C-9ED5-C2C6BF9CB203}" srcId="{D56474DC-92ED-495C-AEBB-1328599772D6}" destId="{0F78FD42-7B93-4C96-8D39-ABF4CDA27EC5}" srcOrd="3" destOrd="0" parTransId="{FFFC59FB-3C64-4E57-9682-52CBD98C5A89}" sibTransId="{284B2C15-1420-4089-919E-62E20BC16B21}"/>
    <dgm:cxn modelId="{5E3EFED0-4854-408B-A12E-303FD5F8DD31}" type="presOf" srcId="{5252FFAE-46DF-4BF1-B5E9-3C6991D5B962}" destId="{04FF6632-A10C-40E1-96D2-26A9121EFA09}" srcOrd="0" destOrd="0" presId="urn:microsoft.com/office/officeart/2005/8/layout/orgChart1"/>
    <dgm:cxn modelId="{2CDB16DA-CD0B-4C8C-AC8C-443BB80167DC}" type="presOf" srcId="{0E880EB2-B018-41B2-8953-829FE77C539F}" destId="{A3A9A2A5-4C4C-4FFB-8E8B-B9111F4E6A2D}" srcOrd="0" destOrd="0" presId="urn:microsoft.com/office/officeart/2005/8/layout/orgChart1"/>
    <dgm:cxn modelId="{D5ADB4E1-F3C5-4D4F-AB9B-4E617CF05543}" srcId="{D56474DC-92ED-495C-AEBB-1328599772D6}" destId="{0E880EB2-B018-41B2-8953-829FE77C539F}" srcOrd="0" destOrd="0" parTransId="{36E99A47-7FE5-4894-830B-AB5DB44D6543}" sibTransId="{0986D0FC-B3FF-4DC9-9218-A98F741EE835}"/>
    <dgm:cxn modelId="{96549AE4-EF11-4211-B4F3-5981B2142D03}" type="presOf" srcId="{586BAD10-D9B8-41CE-BBF6-3124022973C3}" destId="{F8963BB8-6516-4C54-8480-710EA7DE813A}" srcOrd="1" destOrd="0" presId="urn:microsoft.com/office/officeart/2005/8/layout/orgChart1"/>
    <dgm:cxn modelId="{96B079E8-1147-40C5-AC44-DF361299BE3F}" srcId="{D56474DC-92ED-495C-AEBB-1328599772D6}" destId="{586BAD10-D9B8-41CE-BBF6-3124022973C3}" srcOrd="2" destOrd="0" parTransId="{FF3A2E6B-11D1-4070-BBB6-361132C4A218}" sibTransId="{7FFB9231-0FF5-4AAB-B307-E829CE3930A8}"/>
    <dgm:cxn modelId="{A29489FD-6F5F-4D8A-A5B0-53017D45C38D}" type="presOf" srcId="{0F78FD42-7B93-4C96-8D39-ABF4CDA27EC5}" destId="{3D6FE187-23F8-4CB1-A964-5BD350F18D87}" srcOrd="1" destOrd="0" presId="urn:microsoft.com/office/officeart/2005/8/layout/orgChart1"/>
    <dgm:cxn modelId="{32257FC2-84FC-4B39-848D-E48926166071}" type="presParOf" srcId="{905E3BB5-9D06-4A29-83BB-BDBF0C370AE9}" destId="{6C2DCB8F-A38C-4DB9-BE64-39D532C92274}" srcOrd="0" destOrd="0" presId="urn:microsoft.com/office/officeart/2005/8/layout/orgChart1"/>
    <dgm:cxn modelId="{3F4704E7-8ED2-44FB-9DA3-B27C462391C9}" type="presParOf" srcId="{6C2DCB8F-A38C-4DB9-BE64-39D532C92274}" destId="{1A549DBB-4B63-4DBD-A7E1-053758740D80}" srcOrd="0" destOrd="0" presId="urn:microsoft.com/office/officeart/2005/8/layout/orgChart1"/>
    <dgm:cxn modelId="{2E213EAD-1382-4F4C-8117-AAD7A172A842}" type="presParOf" srcId="{1A549DBB-4B63-4DBD-A7E1-053758740D80}" destId="{B599BE15-4B91-48E2-8E0E-D942676E8D65}" srcOrd="0" destOrd="0" presId="urn:microsoft.com/office/officeart/2005/8/layout/orgChart1"/>
    <dgm:cxn modelId="{05CDD4D8-8913-469F-BB38-30AF5B967D5D}" type="presParOf" srcId="{1A549DBB-4B63-4DBD-A7E1-053758740D80}" destId="{51B0CAA1-A956-436A-B9F8-72304BCF5534}" srcOrd="1" destOrd="0" presId="urn:microsoft.com/office/officeart/2005/8/layout/orgChart1"/>
    <dgm:cxn modelId="{243EE787-8A54-4EAC-B09A-54625BE57A1D}" type="presParOf" srcId="{6C2DCB8F-A38C-4DB9-BE64-39D532C92274}" destId="{57F656C9-3196-4F54-AEBB-DBBD3F4C23C9}" srcOrd="1" destOrd="0" presId="urn:microsoft.com/office/officeart/2005/8/layout/orgChart1"/>
    <dgm:cxn modelId="{941EFE9A-2C5A-49BE-8EB2-05A844EE9563}" type="presParOf" srcId="{57F656C9-3196-4F54-AEBB-DBBD3F4C23C9}" destId="{4346DAD4-EE62-4657-A479-8DEE4794AE9D}" srcOrd="0" destOrd="0" presId="urn:microsoft.com/office/officeart/2005/8/layout/orgChart1"/>
    <dgm:cxn modelId="{0119AFE2-B2B6-4D10-9533-608673613390}" type="presParOf" srcId="{57F656C9-3196-4F54-AEBB-DBBD3F4C23C9}" destId="{1D9FCD6B-D15B-4C7B-BCC2-46AAFC731686}" srcOrd="1" destOrd="0" presId="urn:microsoft.com/office/officeart/2005/8/layout/orgChart1"/>
    <dgm:cxn modelId="{147AC0CD-61D3-4601-9ADE-2E6A8FEF4059}" type="presParOf" srcId="{1D9FCD6B-D15B-4C7B-BCC2-46AAFC731686}" destId="{EA8237C6-F174-46A2-832C-99C7B2517DBC}" srcOrd="0" destOrd="0" presId="urn:microsoft.com/office/officeart/2005/8/layout/orgChart1"/>
    <dgm:cxn modelId="{31E2C855-06D7-43A2-A2EF-C91F25DD5134}" type="presParOf" srcId="{EA8237C6-F174-46A2-832C-99C7B2517DBC}" destId="{A3A9A2A5-4C4C-4FFB-8E8B-B9111F4E6A2D}" srcOrd="0" destOrd="0" presId="urn:microsoft.com/office/officeart/2005/8/layout/orgChart1"/>
    <dgm:cxn modelId="{80B010A4-1FD2-4831-95ED-3AB384C05D58}" type="presParOf" srcId="{EA8237C6-F174-46A2-832C-99C7B2517DBC}" destId="{BC905935-B385-4C9C-A93A-14C0E0A5169D}" srcOrd="1" destOrd="0" presId="urn:microsoft.com/office/officeart/2005/8/layout/orgChart1"/>
    <dgm:cxn modelId="{C695FB94-1CE2-4F25-8250-D6619BAAD681}" type="presParOf" srcId="{1D9FCD6B-D15B-4C7B-BCC2-46AAFC731686}" destId="{834ACB09-D01C-450C-B6C1-FB3D31D5D42B}" srcOrd="1" destOrd="0" presId="urn:microsoft.com/office/officeart/2005/8/layout/orgChart1"/>
    <dgm:cxn modelId="{391B4AB4-1BC7-4780-97CE-16A49F6BD4D8}" type="presParOf" srcId="{1D9FCD6B-D15B-4C7B-BCC2-46AAFC731686}" destId="{1222B760-4F47-418F-8A8F-1330407FABE6}" srcOrd="2" destOrd="0" presId="urn:microsoft.com/office/officeart/2005/8/layout/orgChart1"/>
    <dgm:cxn modelId="{79630EDD-F259-4C57-B965-20403A6CA8D5}" type="presParOf" srcId="{57F656C9-3196-4F54-AEBB-DBBD3F4C23C9}" destId="{04FF6632-A10C-40E1-96D2-26A9121EFA09}" srcOrd="2" destOrd="0" presId="urn:microsoft.com/office/officeart/2005/8/layout/orgChart1"/>
    <dgm:cxn modelId="{B8D40E73-5537-4E1B-9D72-066CDF7590DC}" type="presParOf" srcId="{57F656C9-3196-4F54-AEBB-DBBD3F4C23C9}" destId="{EEEBF071-FF0E-4D4C-AD04-E9CF290A0BC6}" srcOrd="3" destOrd="0" presId="urn:microsoft.com/office/officeart/2005/8/layout/orgChart1"/>
    <dgm:cxn modelId="{86C8CB05-A88D-432E-8B0D-EE7833281FF7}" type="presParOf" srcId="{EEEBF071-FF0E-4D4C-AD04-E9CF290A0BC6}" destId="{221FECA6-08B8-4A4B-8603-FFDDD8ADABD5}" srcOrd="0" destOrd="0" presId="urn:microsoft.com/office/officeart/2005/8/layout/orgChart1"/>
    <dgm:cxn modelId="{4D7371E8-C1AE-4B98-B622-8BF8F383EB53}" type="presParOf" srcId="{221FECA6-08B8-4A4B-8603-FFDDD8ADABD5}" destId="{81B8FC1E-60F1-462E-AD1D-E41EA6AC9353}" srcOrd="0" destOrd="0" presId="urn:microsoft.com/office/officeart/2005/8/layout/orgChart1"/>
    <dgm:cxn modelId="{2DADAA8E-BA56-4548-B169-37DA42809FAB}" type="presParOf" srcId="{221FECA6-08B8-4A4B-8603-FFDDD8ADABD5}" destId="{B59C9369-9C33-4221-95DF-648E8B4CDA3F}" srcOrd="1" destOrd="0" presId="urn:microsoft.com/office/officeart/2005/8/layout/orgChart1"/>
    <dgm:cxn modelId="{1C959BA8-9BC4-4B0E-A5F8-8DF4B8C6C732}" type="presParOf" srcId="{EEEBF071-FF0E-4D4C-AD04-E9CF290A0BC6}" destId="{78A09C39-D324-4A48-9625-A23DE5971B9D}" srcOrd="1" destOrd="0" presId="urn:microsoft.com/office/officeart/2005/8/layout/orgChart1"/>
    <dgm:cxn modelId="{2F199609-76B2-42D5-A0D9-E480524B6B68}" type="presParOf" srcId="{EEEBF071-FF0E-4D4C-AD04-E9CF290A0BC6}" destId="{55DD3E2D-4379-47FA-966B-B5D50F1D5D0F}" srcOrd="2" destOrd="0" presId="urn:microsoft.com/office/officeart/2005/8/layout/orgChart1"/>
    <dgm:cxn modelId="{B035274F-1D18-451D-824D-EC9E68D2608C}" type="presParOf" srcId="{57F656C9-3196-4F54-AEBB-DBBD3F4C23C9}" destId="{015B13F2-7616-436C-9D3E-8217EED299F5}" srcOrd="4" destOrd="0" presId="urn:microsoft.com/office/officeart/2005/8/layout/orgChart1"/>
    <dgm:cxn modelId="{457B5526-4E30-49B8-ACD5-7B29E11BE594}" type="presParOf" srcId="{57F656C9-3196-4F54-AEBB-DBBD3F4C23C9}" destId="{AEDA0541-39A1-4126-9B23-8BB5B0C03D4A}" srcOrd="5" destOrd="0" presId="urn:microsoft.com/office/officeart/2005/8/layout/orgChart1"/>
    <dgm:cxn modelId="{30330277-F832-4D5B-BC43-9652706CAF87}" type="presParOf" srcId="{AEDA0541-39A1-4126-9B23-8BB5B0C03D4A}" destId="{4280E470-794A-4FF6-8DDD-69F6F99D1D86}" srcOrd="0" destOrd="0" presId="urn:microsoft.com/office/officeart/2005/8/layout/orgChart1"/>
    <dgm:cxn modelId="{72F6A1AA-E8BD-404C-ABDF-C1EF64402544}" type="presParOf" srcId="{4280E470-794A-4FF6-8DDD-69F6F99D1D86}" destId="{89F0A2C8-3179-44A2-9C86-A355A9DF9B90}" srcOrd="0" destOrd="0" presId="urn:microsoft.com/office/officeart/2005/8/layout/orgChart1"/>
    <dgm:cxn modelId="{55E8AC74-D4BF-45F8-A4FD-CDC69A7CC944}" type="presParOf" srcId="{4280E470-794A-4FF6-8DDD-69F6F99D1D86}" destId="{F8963BB8-6516-4C54-8480-710EA7DE813A}" srcOrd="1" destOrd="0" presId="urn:microsoft.com/office/officeart/2005/8/layout/orgChart1"/>
    <dgm:cxn modelId="{83B064ED-B062-4B36-B629-E43E750183F1}" type="presParOf" srcId="{AEDA0541-39A1-4126-9B23-8BB5B0C03D4A}" destId="{27F5E3DE-9F5D-4A54-A52B-F06BC3C4CD56}" srcOrd="1" destOrd="0" presId="urn:microsoft.com/office/officeart/2005/8/layout/orgChart1"/>
    <dgm:cxn modelId="{3F0A68E2-3780-4740-B28F-A99ED02EA2F2}" type="presParOf" srcId="{AEDA0541-39A1-4126-9B23-8BB5B0C03D4A}" destId="{FC351477-5A50-4641-AD05-4D2F426D12BC}" srcOrd="2" destOrd="0" presId="urn:microsoft.com/office/officeart/2005/8/layout/orgChart1"/>
    <dgm:cxn modelId="{B283A6FB-6170-4A0E-9B18-7D33CF450544}" type="presParOf" srcId="{57F656C9-3196-4F54-AEBB-DBBD3F4C23C9}" destId="{AC660658-25C8-4729-BEDB-B6318A6E13B8}" srcOrd="6" destOrd="0" presId="urn:microsoft.com/office/officeart/2005/8/layout/orgChart1"/>
    <dgm:cxn modelId="{3A83C12E-3810-4546-AE0D-5FE1BDD62DD5}" type="presParOf" srcId="{57F656C9-3196-4F54-AEBB-DBBD3F4C23C9}" destId="{67B0FDD9-7278-4301-A001-908C07EE01BF}" srcOrd="7" destOrd="0" presId="urn:microsoft.com/office/officeart/2005/8/layout/orgChart1"/>
    <dgm:cxn modelId="{E399A6A6-38FF-442D-A2B5-A2457663BDA1}" type="presParOf" srcId="{67B0FDD9-7278-4301-A001-908C07EE01BF}" destId="{E4405CDD-A88E-4036-A39E-BB1E2BA6CEDD}" srcOrd="0" destOrd="0" presId="urn:microsoft.com/office/officeart/2005/8/layout/orgChart1"/>
    <dgm:cxn modelId="{C33E4547-3934-438D-81ED-29F6A96EDBC6}" type="presParOf" srcId="{E4405CDD-A88E-4036-A39E-BB1E2BA6CEDD}" destId="{271A42B3-336A-4354-AC44-F29BD1B0583D}" srcOrd="0" destOrd="0" presId="urn:microsoft.com/office/officeart/2005/8/layout/orgChart1"/>
    <dgm:cxn modelId="{E3CD7E14-A812-4666-83DC-E278A8144C47}" type="presParOf" srcId="{E4405CDD-A88E-4036-A39E-BB1E2BA6CEDD}" destId="{3D6FE187-23F8-4CB1-A964-5BD350F18D87}" srcOrd="1" destOrd="0" presId="urn:microsoft.com/office/officeart/2005/8/layout/orgChart1"/>
    <dgm:cxn modelId="{FBD71DB1-172D-4EDE-945F-A2EC18E5CB3C}" type="presParOf" srcId="{67B0FDD9-7278-4301-A001-908C07EE01BF}" destId="{D2318819-E963-4F0F-ABD5-FE023A4DFEA3}" srcOrd="1" destOrd="0" presId="urn:microsoft.com/office/officeart/2005/8/layout/orgChart1"/>
    <dgm:cxn modelId="{CB09A302-283C-4D0B-9531-6BD864A96FA9}" type="presParOf" srcId="{67B0FDD9-7278-4301-A001-908C07EE01BF}" destId="{61F4248F-D9EF-4235-8903-6A99F3553E45}" srcOrd="2" destOrd="0" presId="urn:microsoft.com/office/officeart/2005/8/layout/orgChart1"/>
    <dgm:cxn modelId="{023FB0EB-0A1E-4DA0-8151-2B3A3C26F497}" type="presParOf" srcId="{6C2DCB8F-A38C-4DB9-BE64-39D532C92274}" destId="{AA674049-4317-4AE3-8F64-14EEE6F2CC2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4BFCDE-2CBE-43EF-BF78-D9B42A0DF1E2}" type="doc">
      <dgm:prSet loTypeId="urn:microsoft.com/office/officeart/2008/layout/LinedList" loCatId="list" qsTypeId="urn:microsoft.com/office/officeart/2005/8/quickstyle/3d6" qsCatId="3D" csTypeId="urn:microsoft.com/office/officeart/2005/8/colors/accent4_4" csCatId="accent4"/>
      <dgm:spPr/>
      <dgm:t>
        <a:bodyPr/>
        <a:lstStyle/>
        <a:p>
          <a:endParaRPr lang="tr-TR"/>
        </a:p>
      </dgm:t>
    </dgm:pt>
    <dgm:pt modelId="{1C622C4A-0797-4935-9DD5-69543EB7882F}">
      <dgm:prSet/>
      <dgm:spPr/>
      <dgm:t>
        <a:bodyPr/>
        <a:lstStyle/>
        <a:p>
          <a:pPr rtl="0"/>
          <a:r>
            <a:rPr lang="tr-TR"/>
            <a:t>Hizmet Yürütülen Alanlar</a:t>
          </a:r>
        </a:p>
      </dgm:t>
    </dgm:pt>
    <dgm:pt modelId="{D3099EAA-680D-4619-B60A-3F21AE744E8D}" type="parTrans" cxnId="{05643C83-6DC0-4630-B125-2761DF17B166}">
      <dgm:prSet/>
      <dgm:spPr/>
      <dgm:t>
        <a:bodyPr/>
        <a:lstStyle/>
        <a:p>
          <a:endParaRPr lang="tr-TR"/>
        </a:p>
      </dgm:t>
    </dgm:pt>
    <dgm:pt modelId="{4CEA1B1F-3CA5-4D28-98FF-C72A65B141A9}" type="sibTrans" cxnId="{05643C83-6DC0-4630-B125-2761DF17B166}">
      <dgm:prSet/>
      <dgm:spPr/>
      <dgm:t>
        <a:bodyPr/>
        <a:lstStyle/>
        <a:p>
          <a:endParaRPr lang="tr-TR"/>
        </a:p>
      </dgm:t>
    </dgm:pt>
    <dgm:pt modelId="{822EB7C5-2CC5-4F62-BF44-E4D231E41B9D}">
      <dgm:prSet/>
      <dgm:spPr/>
      <dgm:t>
        <a:bodyPr/>
        <a:lstStyle/>
        <a:p>
          <a:pPr rtl="0"/>
          <a:r>
            <a:rPr lang="tr-TR"/>
            <a:t>Yetiştirme Yurdu / Çocuk Evleri</a:t>
          </a:r>
        </a:p>
      </dgm:t>
    </dgm:pt>
    <dgm:pt modelId="{885723E4-53E7-418D-90BB-F5924C60DA5C}" type="parTrans" cxnId="{9FF6C385-BE51-40E1-ABCD-3FD664850154}">
      <dgm:prSet/>
      <dgm:spPr/>
      <dgm:t>
        <a:bodyPr/>
        <a:lstStyle/>
        <a:p>
          <a:endParaRPr lang="tr-TR"/>
        </a:p>
      </dgm:t>
    </dgm:pt>
    <dgm:pt modelId="{84C5A1C5-BAA7-4BAF-81EF-8E1EE6406A87}" type="sibTrans" cxnId="{9FF6C385-BE51-40E1-ABCD-3FD664850154}">
      <dgm:prSet/>
      <dgm:spPr/>
      <dgm:t>
        <a:bodyPr/>
        <a:lstStyle/>
        <a:p>
          <a:endParaRPr lang="tr-TR"/>
        </a:p>
      </dgm:t>
    </dgm:pt>
    <dgm:pt modelId="{A22CD6FA-0D2E-4F67-823B-DBFCFD9C7F39}">
      <dgm:prSet/>
      <dgm:spPr/>
      <dgm:t>
        <a:bodyPr/>
        <a:lstStyle/>
        <a:p>
          <a:pPr rtl="0"/>
          <a:r>
            <a:rPr lang="tr-TR"/>
            <a:t>Ceza İnfaz Kurumları</a:t>
          </a:r>
        </a:p>
      </dgm:t>
    </dgm:pt>
    <dgm:pt modelId="{B8CFE571-5E53-484C-BAE8-86FE73E76C2D}" type="parTrans" cxnId="{B27FEE6E-E8D8-4BB5-AB23-4F03ADB7626A}">
      <dgm:prSet/>
      <dgm:spPr/>
      <dgm:t>
        <a:bodyPr/>
        <a:lstStyle/>
        <a:p>
          <a:endParaRPr lang="tr-TR"/>
        </a:p>
      </dgm:t>
    </dgm:pt>
    <dgm:pt modelId="{80BD5993-B1BD-4AEF-A03A-1F283507F535}" type="sibTrans" cxnId="{B27FEE6E-E8D8-4BB5-AB23-4F03ADB7626A}">
      <dgm:prSet/>
      <dgm:spPr/>
      <dgm:t>
        <a:bodyPr/>
        <a:lstStyle/>
        <a:p>
          <a:endParaRPr lang="tr-TR"/>
        </a:p>
      </dgm:t>
    </dgm:pt>
    <dgm:pt modelId="{95F4D1ED-B7BD-4353-A477-4C3DEA5586CE}">
      <dgm:prSet/>
      <dgm:spPr/>
      <dgm:t>
        <a:bodyPr/>
        <a:lstStyle/>
        <a:p>
          <a:pPr rtl="0"/>
          <a:r>
            <a:rPr lang="tr-TR"/>
            <a:t>Kadın Sığınma Evleri</a:t>
          </a:r>
        </a:p>
      </dgm:t>
    </dgm:pt>
    <dgm:pt modelId="{8842865B-6E17-4508-8467-14550E40A704}" type="parTrans" cxnId="{CEFCCB6A-8E04-4A33-9ACC-B5BD68F6E254}">
      <dgm:prSet/>
      <dgm:spPr/>
      <dgm:t>
        <a:bodyPr/>
        <a:lstStyle/>
        <a:p>
          <a:endParaRPr lang="tr-TR"/>
        </a:p>
      </dgm:t>
    </dgm:pt>
    <dgm:pt modelId="{98C81035-D92D-419B-A5A6-84D1340D5BA0}" type="sibTrans" cxnId="{CEFCCB6A-8E04-4A33-9ACC-B5BD68F6E254}">
      <dgm:prSet/>
      <dgm:spPr/>
      <dgm:t>
        <a:bodyPr/>
        <a:lstStyle/>
        <a:p>
          <a:endParaRPr lang="tr-TR"/>
        </a:p>
      </dgm:t>
    </dgm:pt>
    <dgm:pt modelId="{DD101AAE-5819-4DFD-B080-2E0BEA9BE0CC}">
      <dgm:prSet/>
      <dgm:spPr/>
      <dgm:t>
        <a:bodyPr/>
        <a:lstStyle/>
        <a:p>
          <a:pPr rtl="0"/>
          <a:r>
            <a:rPr lang="tr-TR"/>
            <a:t>Hastaneler</a:t>
          </a:r>
        </a:p>
      </dgm:t>
    </dgm:pt>
    <dgm:pt modelId="{17A28FBB-33A5-4C5E-BCA5-DDA9B0E279FF}" type="parTrans" cxnId="{D08352A8-C6ED-426D-9A06-C43791786BDA}">
      <dgm:prSet/>
      <dgm:spPr/>
      <dgm:t>
        <a:bodyPr/>
        <a:lstStyle/>
        <a:p>
          <a:endParaRPr lang="tr-TR"/>
        </a:p>
      </dgm:t>
    </dgm:pt>
    <dgm:pt modelId="{5F1AAA35-78C9-4542-A31F-A31EBD85A630}" type="sibTrans" cxnId="{D08352A8-C6ED-426D-9A06-C43791786BDA}">
      <dgm:prSet/>
      <dgm:spPr/>
      <dgm:t>
        <a:bodyPr/>
        <a:lstStyle/>
        <a:p>
          <a:endParaRPr lang="tr-TR"/>
        </a:p>
      </dgm:t>
    </dgm:pt>
    <dgm:pt modelId="{E4C9F88D-C501-42AB-A052-546F8822ACE2}">
      <dgm:prSet/>
      <dgm:spPr/>
      <dgm:t>
        <a:bodyPr/>
        <a:lstStyle/>
        <a:p>
          <a:pPr rtl="0"/>
          <a:r>
            <a:rPr lang="tr-TR"/>
            <a:t>Huzurevleri</a:t>
          </a:r>
        </a:p>
      </dgm:t>
    </dgm:pt>
    <dgm:pt modelId="{F665E67D-9817-420E-9661-1414024DF876}" type="parTrans" cxnId="{99FCB1F9-1749-4AD6-9617-BDE6131E579F}">
      <dgm:prSet/>
      <dgm:spPr/>
      <dgm:t>
        <a:bodyPr/>
        <a:lstStyle/>
        <a:p>
          <a:endParaRPr lang="tr-TR"/>
        </a:p>
      </dgm:t>
    </dgm:pt>
    <dgm:pt modelId="{6DE2AC10-4C10-42E4-9426-D5E53E99757B}" type="sibTrans" cxnId="{99FCB1F9-1749-4AD6-9617-BDE6131E579F}">
      <dgm:prSet/>
      <dgm:spPr/>
      <dgm:t>
        <a:bodyPr/>
        <a:lstStyle/>
        <a:p>
          <a:endParaRPr lang="tr-TR"/>
        </a:p>
      </dgm:t>
    </dgm:pt>
    <dgm:pt modelId="{9F0085FE-8630-4B5A-9610-0CBD504B20FF}">
      <dgm:prSet/>
      <dgm:spPr/>
      <dgm:t>
        <a:bodyPr/>
        <a:lstStyle/>
        <a:p>
          <a:pPr rtl="0"/>
          <a:r>
            <a:rPr lang="tr-TR"/>
            <a:t>Mülteciler</a:t>
          </a:r>
        </a:p>
      </dgm:t>
    </dgm:pt>
    <dgm:pt modelId="{4FBC2E5B-1345-4777-B652-66EDF0E486A0}" type="parTrans" cxnId="{BB07F9AD-A40C-4DCE-A45B-C5AB163DE6C2}">
      <dgm:prSet/>
      <dgm:spPr/>
      <dgm:t>
        <a:bodyPr/>
        <a:lstStyle/>
        <a:p>
          <a:endParaRPr lang="tr-TR"/>
        </a:p>
      </dgm:t>
    </dgm:pt>
    <dgm:pt modelId="{9BE400FA-58DA-46BC-AE11-7C41A6F9977D}" type="sibTrans" cxnId="{BB07F9AD-A40C-4DCE-A45B-C5AB163DE6C2}">
      <dgm:prSet/>
      <dgm:spPr/>
      <dgm:t>
        <a:bodyPr/>
        <a:lstStyle/>
        <a:p>
          <a:endParaRPr lang="tr-TR"/>
        </a:p>
      </dgm:t>
    </dgm:pt>
    <dgm:pt modelId="{3F7541E8-073C-4610-8B0E-C1C8569D2775}">
      <dgm:prSet/>
      <dgm:spPr/>
      <dgm:t>
        <a:bodyPr/>
        <a:lstStyle/>
        <a:p>
          <a:pPr rtl="0"/>
          <a:r>
            <a:rPr lang="tr-TR"/>
            <a:t>Bağımlılar</a:t>
          </a:r>
        </a:p>
      </dgm:t>
    </dgm:pt>
    <dgm:pt modelId="{D192BE83-D103-4CFD-9B48-1EA24CA3E805}" type="parTrans" cxnId="{1C790A4D-AE63-41CA-8966-47459E45E328}">
      <dgm:prSet/>
      <dgm:spPr/>
      <dgm:t>
        <a:bodyPr/>
        <a:lstStyle/>
        <a:p>
          <a:endParaRPr lang="tr-TR"/>
        </a:p>
      </dgm:t>
    </dgm:pt>
    <dgm:pt modelId="{42CBC3E0-7D12-4CFE-9414-65E53882F8D3}" type="sibTrans" cxnId="{1C790A4D-AE63-41CA-8966-47459E45E328}">
      <dgm:prSet/>
      <dgm:spPr/>
      <dgm:t>
        <a:bodyPr/>
        <a:lstStyle/>
        <a:p>
          <a:endParaRPr lang="tr-TR"/>
        </a:p>
      </dgm:t>
    </dgm:pt>
    <dgm:pt modelId="{ACEF85A6-0571-44DA-A154-1E6E18303EAC}">
      <dgm:prSet/>
      <dgm:spPr/>
      <dgm:t>
        <a:bodyPr/>
        <a:lstStyle/>
        <a:p>
          <a:pPr rtl="0"/>
          <a:r>
            <a:rPr lang="tr-TR"/>
            <a:t>Engelli Bireyler</a:t>
          </a:r>
        </a:p>
      </dgm:t>
    </dgm:pt>
    <dgm:pt modelId="{9CCD8BF9-9560-45F9-8A1F-2C1858592AA7}" type="parTrans" cxnId="{8B28D578-F0A2-4A00-856F-02F646764376}">
      <dgm:prSet/>
      <dgm:spPr/>
      <dgm:t>
        <a:bodyPr/>
        <a:lstStyle/>
        <a:p>
          <a:endParaRPr lang="tr-TR"/>
        </a:p>
      </dgm:t>
    </dgm:pt>
    <dgm:pt modelId="{CEF1DE01-77CF-4E34-A1A2-C16DA6680DEE}" type="sibTrans" cxnId="{8B28D578-F0A2-4A00-856F-02F646764376}">
      <dgm:prSet/>
      <dgm:spPr/>
      <dgm:t>
        <a:bodyPr/>
        <a:lstStyle/>
        <a:p>
          <a:endParaRPr lang="tr-TR"/>
        </a:p>
      </dgm:t>
    </dgm:pt>
    <dgm:pt modelId="{9E49C0E7-B1CE-479D-9293-B47F1FC7F254}">
      <dgm:prSet/>
      <dgm:spPr/>
      <dgm:t>
        <a:bodyPr/>
        <a:lstStyle/>
        <a:p>
          <a:pPr rtl="0"/>
          <a:r>
            <a:rPr lang="tr-TR"/>
            <a:t>Şehit Aileleri ve Gaziler</a:t>
          </a:r>
        </a:p>
      </dgm:t>
    </dgm:pt>
    <dgm:pt modelId="{6B0FC567-8EC6-4107-8062-04BB649B90CC}" type="parTrans" cxnId="{DF8E6BBC-7E8E-4007-BD56-907BB20752E6}">
      <dgm:prSet/>
      <dgm:spPr/>
      <dgm:t>
        <a:bodyPr/>
        <a:lstStyle/>
        <a:p>
          <a:endParaRPr lang="tr-TR"/>
        </a:p>
      </dgm:t>
    </dgm:pt>
    <dgm:pt modelId="{DB3735FD-8C1D-4E8A-B307-CF0263AE3593}" type="sibTrans" cxnId="{DF8E6BBC-7E8E-4007-BD56-907BB20752E6}">
      <dgm:prSet/>
      <dgm:spPr/>
      <dgm:t>
        <a:bodyPr/>
        <a:lstStyle/>
        <a:p>
          <a:endParaRPr lang="tr-TR"/>
        </a:p>
      </dgm:t>
    </dgm:pt>
    <dgm:pt modelId="{A246C5EE-28D2-4EEB-9131-2D73DB4FEC2C}" type="pres">
      <dgm:prSet presAssocID="{824BFCDE-2CBE-43EF-BF78-D9B42A0DF1E2}" presName="vert0" presStyleCnt="0">
        <dgm:presLayoutVars>
          <dgm:dir/>
          <dgm:animOne val="branch"/>
          <dgm:animLvl val="lvl"/>
        </dgm:presLayoutVars>
      </dgm:prSet>
      <dgm:spPr/>
    </dgm:pt>
    <dgm:pt modelId="{91004023-7ACE-48A3-B11B-FC58FD5ADDD5}" type="pres">
      <dgm:prSet presAssocID="{1C622C4A-0797-4935-9DD5-69543EB7882F}" presName="thickLine" presStyleLbl="alignNode1" presStyleIdx="0" presStyleCnt="1"/>
      <dgm:spPr/>
    </dgm:pt>
    <dgm:pt modelId="{6933FD6B-0F17-4A66-9ECA-3EAC649BEC53}" type="pres">
      <dgm:prSet presAssocID="{1C622C4A-0797-4935-9DD5-69543EB7882F}" presName="horz1" presStyleCnt="0"/>
      <dgm:spPr/>
    </dgm:pt>
    <dgm:pt modelId="{502B060D-9FA7-466A-8A87-12FA7F627163}" type="pres">
      <dgm:prSet presAssocID="{1C622C4A-0797-4935-9DD5-69543EB7882F}" presName="tx1" presStyleLbl="revTx" presStyleIdx="0" presStyleCnt="10"/>
      <dgm:spPr/>
    </dgm:pt>
    <dgm:pt modelId="{675E26E7-D081-45DE-8EBE-A57B9EDACFF9}" type="pres">
      <dgm:prSet presAssocID="{1C622C4A-0797-4935-9DD5-69543EB7882F}" presName="vert1" presStyleCnt="0"/>
      <dgm:spPr/>
    </dgm:pt>
    <dgm:pt modelId="{8B811E20-F2EC-4C82-89B3-28DF1AEC7105}" type="pres">
      <dgm:prSet presAssocID="{822EB7C5-2CC5-4F62-BF44-E4D231E41B9D}" presName="vertSpace2a" presStyleCnt="0"/>
      <dgm:spPr/>
    </dgm:pt>
    <dgm:pt modelId="{536D6A4E-5F71-40DD-B011-686ABB92BCBA}" type="pres">
      <dgm:prSet presAssocID="{822EB7C5-2CC5-4F62-BF44-E4D231E41B9D}" presName="horz2" presStyleCnt="0"/>
      <dgm:spPr/>
    </dgm:pt>
    <dgm:pt modelId="{471D8129-87E8-4262-B9F0-FE5D2403F397}" type="pres">
      <dgm:prSet presAssocID="{822EB7C5-2CC5-4F62-BF44-E4D231E41B9D}" presName="horzSpace2" presStyleCnt="0"/>
      <dgm:spPr/>
    </dgm:pt>
    <dgm:pt modelId="{434874AF-2A2C-4BB2-9085-A525FDA51AA9}" type="pres">
      <dgm:prSet presAssocID="{822EB7C5-2CC5-4F62-BF44-E4D231E41B9D}" presName="tx2" presStyleLbl="revTx" presStyleIdx="1" presStyleCnt="10"/>
      <dgm:spPr/>
    </dgm:pt>
    <dgm:pt modelId="{B248C7F4-AD35-4F1D-B151-1E954286C913}" type="pres">
      <dgm:prSet presAssocID="{822EB7C5-2CC5-4F62-BF44-E4D231E41B9D}" presName="vert2" presStyleCnt="0"/>
      <dgm:spPr/>
    </dgm:pt>
    <dgm:pt modelId="{E5042A42-D038-4BDC-8F4A-6EB652AA6B7A}" type="pres">
      <dgm:prSet presAssocID="{822EB7C5-2CC5-4F62-BF44-E4D231E41B9D}" presName="thinLine2b" presStyleLbl="callout" presStyleIdx="0" presStyleCnt="9"/>
      <dgm:spPr/>
    </dgm:pt>
    <dgm:pt modelId="{59858073-691C-4A49-837B-C95C8179B51F}" type="pres">
      <dgm:prSet presAssocID="{822EB7C5-2CC5-4F62-BF44-E4D231E41B9D}" presName="vertSpace2b" presStyleCnt="0"/>
      <dgm:spPr/>
    </dgm:pt>
    <dgm:pt modelId="{2B500352-568B-4272-8585-2ADE117ED6F3}" type="pres">
      <dgm:prSet presAssocID="{A22CD6FA-0D2E-4F67-823B-DBFCFD9C7F39}" presName="horz2" presStyleCnt="0"/>
      <dgm:spPr/>
    </dgm:pt>
    <dgm:pt modelId="{58B96CF3-12AC-4E37-838F-29FA00DE9AE7}" type="pres">
      <dgm:prSet presAssocID="{A22CD6FA-0D2E-4F67-823B-DBFCFD9C7F39}" presName="horzSpace2" presStyleCnt="0"/>
      <dgm:spPr/>
    </dgm:pt>
    <dgm:pt modelId="{137426C4-CF8C-4C2B-B96C-B762EE46D37A}" type="pres">
      <dgm:prSet presAssocID="{A22CD6FA-0D2E-4F67-823B-DBFCFD9C7F39}" presName="tx2" presStyleLbl="revTx" presStyleIdx="2" presStyleCnt="10"/>
      <dgm:spPr/>
    </dgm:pt>
    <dgm:pt modelId="{7E0EA12E-54E7-4919-9A32-9EEA6166A5BF}" type="pres">
      <dgm:prSet presAssocID="{A22CD6FA-0D2E-4F67-823B-DBFCFD9C7F39}" presName="vert2" presStyleCnt="0"/>
      <dgm:spPr/>
    </dgm:pt>
    <dgm:pt modelId="{312C34E5-7EF6-475B-9537-E288E5F72887}" type="pres">
      <dgm:prSet presAssocID="{A22CD6FA-0D2E-4F67-823B-DBFCFD9C7F39}" presName="thinLine2b" presStyleLbl="callout" presStyleIdx="1" presStyleCnt="9"/>
      <dgm:spPr/>
    </dgm:pt>
    <dgm:pt modelId="{873DA0F2-E194-4E8B-B5E3-09B5147A1395}" type="pres">
      <dgm:prSet presAssocID="{A22CD6FA-0D2E-4F67-823B-DBFCFD9C7F39}" presName="vertSpace2b" presStyleCnt="0"/>
      <dgm:spPr/>
    </dgm:pt>
    <dgm:pt modelId="{A15A424C-E27D-49B2-BF0A-40DCB77C2E84}" type="pres">
      <dgm:prSet presAssocID="{95F4D1ED-B7BD-4353-A477-4C3DEA5586CE}" presName="horz2" presStyleCnt="0"/>
      <dgm:spPr/>
    </dgm:pt>
    <dgm:pt modelId="{C94B1CFF-D7D2-4952-833B-EC96BA951A14}" type="pres">
      <dgm:prSet presAssocID="{95F4D1ED-B7BD-4353-A477-4C3DEA5586CE}" presName="horzSpace2" presStyleCnt="0"/>
      <dgm:spPr/>
    </dgm:pt>
    <dgm:pt modelId="{BAF01FCD-9B16-4855-BD1B-74F85970E33C}" type="pres">
      <dgm:prSet presAssocID="{95F4D1ED-B7BD-4353-A477-4C3DEA5586CE}" presName="tx2" presStyleLbl="revTx" presStyleIdx="3" presStyleCnt="10"/>
      <dgm:spPr/>
    </dgm:pt>
    <dgm:pt modelId="{00BE4EED-89F6-49AC-9F20-E65E7D43893F}" type="pres">
      <dgm:prSet presAssocID="{95F4D1ED-B7BD-4353-A477-4C3DEA5586CE}" presName="vert2" presStyleCnt="0"/>
      <dgm:spPr/>
    </dgm:pt>
    <dgm:pt modelId="{8F7E0122-648E-4335-9A8E-FE49DBC4708A}" type="pres">
      <dgm:prSet presAssocID="{95F4D1ED-B7BD-4353-A477-4C3DEA5586CE}" presName="thinLine2b" presStyleLbl="callout" presStyleIdx="2" presStyleCnt="9"/>
      <dgm:spPr/>
    </dgm:pt>
    <dgm:pt modelId="{71DE763A-031C-4979-9B03-03B360758FD8}" type="pres">
      <dgm:prSet presAssocID="{95F4D1ED-B7BD-4353-A477-4C3DEA5586CE}" presName="vertSpace2b" presStyleCnt="0"/>
      <dgm:spPr/>
    </dgm:pt>
    <dgm:pt modelId="{3558BFB9-A66A-4B7C-A36F-D55091B8905C}" type="pres">
      <dgm:prSet presAssocID="{DD101AAE-5819-4DFD-B080-2E0BEA9BE0CC}" presName="horz2" presStyleCnt="0"/>
      <dgm:spPr/>
    </dgm:pt>
    <dgm:pt modelId="{745FBE95-D064-485A-B796-6AAACFD9DB7D}" type="pres">
      <dgm:prSet presAssocID="{DD101AAE-5819-4DFD-B080-2E0BEA9BE0CC}" presName="horzSpace2" presStyleCnt="0"/>
      <dgm:spPr/>
    </dgm:pt>
    <dgm:pt modelId="{56EC9368-A70E-471B-8690-0B9C8293CD1D}" type="pres">
      <dgm:prSet presAssocID="{DD101AAE-5819-4DFD-B080-2E0BEA9BE0CC}" presName="tx2" presStyleLbl="revTx" presStyleIdx="4" presStyleCnt="10"/>
      <dgm:spPr/>
    </dgm:pt>
    <dgm:pt modelId="{693B6143-9CCE-4D52-A7C7-734B53571C28}" type="pres">
      <dgm:prSet presAssocID="{DD101AAE-5819-4DFD-B080-2E0BEA9BE0CC}" presName="vert2" presStyleCnt="0"/>
      <dgm:spPr/>
    </dgm:pt>
    <dgm:pt modelId="{5570BCED-0B7C-4549-9D6D-4B43B24891D6}" type="pres">
      <dgm:prSet presAssocID="{DD101AAE-5819-4DFD-B080-2E0BEA9BE0CC}" presName="thinLine2b" presStyleLbl="callout" presStyleIdx="3" presStyleCnt="9"/>
      <dgm:spPr/>
    </dgm:pt>
    <dgm:pt modelId="{1260C4FA-1895-4A13-8F1C-F8042B979BE2}" type="pres">
      <dgm:prSet presAssocID="{DD101AAE-5819-4DFD-B080-2E0BEA9BE0CC}" presName="vertSpace2b" presStyleCnt="0"/>
      <dgm:spPr/>
    </dgm:pt>
    <dgm:pt modelId="{1FBC15B3-0309-4312-8CBD-517492A6C85E}" type="pres">
      <dgm:prSet presAssocID="{E4C9F88D-C501-42AB-A052-546F8822ACE2}" presName="horz2" presStyleCnt="0"/>
      <dgm:spPr/>
    </dgm:pt>
    <dgm:pt modelId="{30D0CCB1-D2CC-405F-A989-BFD49B97D8A0}" type="pres">
      <dgm:prSet presAssocID="{E4C9F88D-C501-42AB-A052-546F8822ACE2}" presName="horzSpace2" presStyleCnt="0"/>
      <dgm:spPr/>
    </dgm:pt>
    <dgm:pt modelId="{5C2ED2FF-DD5E-4CD1-8420-64CA12672AFD}" type="pres">
      <dgm:prSet presAssocID="{E4C9F88D-C501-42AB-A052-546F8822ACE2}" presName="tx2" presStyleLbl="revTx" presStyleIdx="5" presStyleCnt="10"/>
      <dgm:spPr/>
    </dgm:pt>
    <dgm:pt modelId="{65C3DE1D-D447-4C9A-BC35-30C0145064B1}" type="pres">
      <dgm:prSet presAssocID="{E4C9F88D-C501-42AB-A052-546F8822ACE2}" presName="vert2" presStyleCnt="0"/>
      <dgm:spPr/>
    </dgm:pt>
    <dgm:pt modelId="{E8D43040-9CC8-4523-B8FF-BA735679AE13}" type="pres">
      <dgm:prSet presAssocID="{E4C9F88D-C501-42AB-A052-546F8822ACE2}" presName="thinLine2b" presStyleLbl="callout" presStyleIdx="4" presStyleCnt="9"/>
      <dgm:spPr/>
    </dgm:pt>
    <dgm:pt modelId="{A90149A5-9B42-4C7E-A6DA-75043DC0114F}" type="pres">
      <dgm:prSet presAssocID="{E4C9F88D-C501-42AB-A052-546F8822ACE2}" presName="vertSpace2b" presStyleCnt="0"/>
      <dgm:spPr/>
    </dgm:pt>
    <dgm:pt modelId="{8B19E62B-A772-4BEE-8D55-98FDD19E85D1}" type="pres">
      <dgm:prSet presAssocID="{9F0085FE-8630-4B5A-9610-0CBD504B20FF}" presName="horz2" presStyleCnt="0"/>
      <dgm:spPr/>
    </dgm:pt>
    <dgm:pt modelId="{2285DA1B-1DC5-4B8A-8D2B-F7EDA1BC984A}" type="pres">
      <dgm:prSet presAssocID="{9F0085FE-8630-4B5A-9610-0CBD504B20FF}" presName="horzSpace2" presStyleCnt="0"/>
      <dgm:spPr/>
    </dgm:pt>
    <dgm:pt modelId="{D72B5D01-D7F6-4779-B69F-3B291D7D882B}" type="pres">
      <dgm:prSet presAssocID="{9F0085FE-8630-4B5A-9610-0CBD504B20FF}" presName="tx2" presStyleLbl="revTx" presStyleIdx="6" presStyleCnt="10"/>
      <dgm:spPr/>
    </dgm:pt>
    <dgm:pt modelId="{77DC8B4A-5CE9-493F-B4BE-ECCBD51F9ABE}" type="pres">
      <dgm:prSet presAssocID="{9F0085FE-8630-4B5A-9610-0CBD504B20FF}" presName="vert2" presStyleCnt="0"/>
      <dgm:spPr/>
    </dgm:pt>
    <dgm:pt modelId="{74175D7C-61EE-40B2-B6A1-742ACA844FA6}" type="pres">
      <dgm:prSet presAssocID="{9F0085FE-8630-4B5A-9610-0CBD504B20FF}" presName="thinLine2b" presStyleLbl="callout" presStyleIdx="5" presStyleCnt="9"/>
      <dgm:spPr/>
    </dgm:pt>
    <dgm:pt modelId="{7F275F80-499A-409E-BF00-08F61F23B4B1}" type="pres">
      <dgm:prSet presAssocID="{9F0085FE-8630-4B5A-9610-0CBD504B20FF}" presName="vertSpace2b" presStyleCnt="0"/>
      <dgm:spPr/>
    </dgm:pt>
    <dgm:pt modelId="{A98CD12E-5FCE-425E-9902-222DF815538E}" type="pres">
      <dgm:prSet presAssocID="{3F7541E8-073C-4610-8B0E-C1C8569D2775}" presName="horz2" presStyleCnt="0"/>
      <dgm:spPr/>
    </dgm:pt>
    <dgm:pt modelId="{36C8394E-25A0-4B99-968D-FF5833E71D78}" type="pres">
      <dgm:prSet presAssocID="{3F7541E8-073C-4610-8B0E-C1C8569D2775}" presName="horzSpace2" presStyleCnt="0"/>
      <dgm:spPr/>
    </dgm:pt>
    <dgm:pt modelId="{24AF89A7-D468-4C1A-8292-F8F6F2869D01}" type="pres">
      <dgm:prSet presAssocID="{3F7541E8-073C-4610-8B0E-C1C8569D2775}" presName="tx2" presStyleLbl="revTx" presStyleIdx="7" presStyleCnt="10"/>
      <dgm:spPr/>
    </dgm:pt>
    <dgm:pt modelId="{A8ABD054-5FEF-4965-9D63-565B5AF767B5}" type="pres">
      <dgm:prSet presAssocID="{3F7541E8-073C-4610-8B0E-C1C8569D2775}" presName="vert2" presStyleCnt="0"/>
      <dgm:spPr/>
    </dgm:pt>
    <dgm:pt modelId="{B8A1786C-13BB-4E22-8ED2-7B0C95B83ED3}" type="pres">
      <dgm:prSet presAssocID="{3F7541E8-073C-4610-8B0E-C1C8569D2775}" presName="thinLine2b" presStyleLbl="callout" presStyleIdx="6" presStyleCnt="9"/>
      <dgm:spPr/>
    </dgm:pt>
    <dgm:pt modelId="{21D28A98-325F-4D15-A0E7-E1882C196E49}" type="pres">
      <dgm:prSet presAssocID="{3F7541E8-073C-4610-8B0E-C1C8569D2775}" presName="vertSpace2b" presStyleCnt="0"/>
      <dgm:spPr/>
    </dgm:pt>
    <dgm:pt modelId="{D140C5C9-D7C3-4005-A4AD-912F51A4456B}" type="pres">
      <dgm:prSet presAssocID="{ACEF85A6-0571-44DA-A154-1E6E18303EAC}" presName="horz2" presStyleCnt="0"/>
      <dgm:spPr/>
    </dgm:pt>
    <dgm:pt modelId="{B6A8E9CB-FB1A-4CAF-AC09-0638FFB53A66}" type="pres">
      <dgm:prSet presAssocID="{ACEF85A6-0571-44DA-A154-1E6E18303EAC}" presName="horzSpace2" presStyleCnt="0"/>
      <dgm:spPr/>
    </dgm:pt>
    <dgm:pt modelId="{5148EAFA-714A-4736-AD8C-07A7FAF9429A}" type="pres">
      <dgm:prSet presAssocID="{ACEF85A6-0571-44DA-A154-1E6E18303EAC}" presName="tx2" presStyleLbl="revTx" presStyleIdx="8" presStyleCnt="10"/>
      <dgm:spPr/>
    </dgm:pt>
    <dgm:pt modelId="{A59075DE-36DF-4818-862B-2A4A6DB3A75E}" type="pres">
      <dgm:prSet presAssocID="{ACEF85A6-0571-44DA-A154-1E6E18303EAC}" presName="vert2" presStyleCnt="0"/>
      <dgm:spPr/>
    </dgm:pt>
    <dgm:pt modelId="{DAD09937-472F-4109-AD25-6D1CE084AD17}" type="pres">
      <dgm:prSet presAssocID="{ACEF85A6-0571-44DA-A154-1E6E18303EAC}" presName="thinLine2b" presStyleLbl="callout" presStyleIdx="7" presStyleCnt="9"/>
      <dgm:spPr/>
    </dgm:pt>
    <dgm:pt modelId="{85041CD7-FD52-43F1-9037-A80F6403EE9A}" type="pres">
      <dgm:prSet presAssocID="{ACEF85A6-0571-44DA-A154-1E6E18303EAC}" presName="vertSpace2b" presStyleCnt="0"/>
      <dgm:spPr/>
    </dgm:pt>
    <dgm:pt modelId="{91A467DE-0C19-4DB9-ABAB-F1B55D650B70}" type="pres">
      <dgm:prSet presAssocID="{9E49C0E7-B1CE-479D-9293-B47F1FC7F254}" presName="horz2" presStyleCnt="0"/>
      <dgm:spPr/>
    </dgm:pt>
    <dgm:pt modelId="{40B04504-E7A3-4274-9AE7-5C05147957D7}" type="pres">
      <dgm:prSet presAssocID="{9E49C0E7-B1CE-479D-9293-B47F1FC7F254}" presName="horzSpace2" presStyleCnt="0"/>
      <dgm:spPr/>
    </dgm:pt>
    <dgm:pt modelId="{21FE88AB-3AFE-4C9C-AD50-D23E04EF514E}" type="pres">
      <dgm:prSet presAssocID="{9E49C0E7-B1CE-479D-9293-B47F1FC7F254}" presName="tx2" presStyleLbl="revTx" presStyleIdx="9" presStyleCnt="10"/>
      <dgm:spPr/>
    </dgm:pt>
    <dgm:pt modelId="{CD0C6D08-F79B-4F14-839A-82049FD7A79F}" type="pres">
      <dgm:prSet presAssocID="{9E49C0E7-B1CE-479D-9293-B47F1FC7F254}" presName="vert2" presStyleCnt="0"/>
      <dgm:spPr/>
    </dgm:pt>
    <dgm:pt modelId="{492C9B6F-8D82-4897-BC51-6922FB10A2BB}" type="pres">
      <dgm:prSet presAssocID="{9E49C0E7-B1CE-479D-9293-B47F1FC7F254}" presName="thinLine2b" presStyleLbl="callout" presStyleIdx="8" presStyleCnt="9"/>
      <dgm:spPr/>
    </dgm:pt>
    <dgm:pt modelId="{CBE6DBD0-43BB-4BD1-85E0-79B3E19E5F66}" type="pres">
      <dgm:prSet presAssocID="{9E49C0E7-B1CE-479D-9293-B47F1FC7F254}" presName="vertSpace2b" presStyleCnt="0"/>
      <dgm:spPr/>
    </dgm:pt>
  </dgm:ptLst>
  <dgm:cxnLst>
    <dgm:cxn modelId="{444DAA03-5E60-488B-9974-A81F252810C3}" type="presOf" srcId="{822EB7C5-2CC5-4F62-BF44-E4D231E41B9D}" destId="{434874AF-2A2C-4BB2-9085-A525FDA51AA9}" srcOrd="0" destOrd="0" presId="urn:microsoft.com/office/officeart/2008/layout/LinedList"/>
    <dgm:cxn modelId="{6BCE6E19-B7E3-4904-8F71-9C83348D8C76}" type="presOf" srcId="{E4C9F88D-C501-42AB-A052-546F8822ACE2}" destId="{5C2ED2FF-DD5E-4CD1-8420-64CA12672AFD}" srcOrd="0" destOrd="0" presId="urn:microsoft.com/office/officeart/2008/layout/LinedList"/>
    <dgm:cxn modelId="{6634C525-F1AC-4563-A50F-EB55F6B85F2E}" type="presOf" srcId="{3F7541E8-073C-4610-8B0E-C1C8569D2775}" destId="{24AF89A7-D468-4C1A-8292-F8F6F2869D01}" srcOrd="0" destOrd="0" presId="urn:microsoft.com/office/officeart/2008/layout/LinedList"/>
    <dgm:cxn modelId="{6B95D73C-9A23-499C-B3C8-EDF9DB77F102}" type="presOf" srcId="{95F4D1ED-B7BD-4353-A477-4C3DEA5586CE}" destId="{BAF01FCD-9B16-4855-BD1B-74F85970E33C}" srcOrd="0" destOrd="0" presId="urn:microsoft.com/office/officeart/2008/layout/LinedList"/>
    <dgm:cxn modelId="{43C17E43-A639-415F-BC6F-7C757C138CA6}" type="presOf" srcId="{DD101AAE-5819-4DFD-B080-2E0BEA9BE0CC}" destId="{56EC9368-A70E-471B-8690-0B9C8293CD1D}" srcOrd="0" destOrd="0" presId="urn:microsoft.com/office/officeart/2008/layout/LinedList"/>
    <dgm:cxn modelId="{A539DF44-31DB-46DB-B6CF-DF82824F68E8}" type="presOf" srcId="{9E49C0E7-B1CE-479D-9293-B47F1FC7F254}" destId="{21FE88AB-3AFE-4C9C-AD50-D23E04EF514E}" srcOrd="0" destOrd="0" presId="urn:microsoft.com/office/officeart/2008/layout/LinedList"/>
    <dgm:cxn modelId="{750F0B4A-0E23-4CEF-AA4D-D8D095B74BF0}" type="presOf" srcId="{A22CD6FA-0D2E-4F67-823B-DBFCFD9C7F39}" destId="{137426C4-CF8C-4C2B-B96C-B762EE46D37A}" srcOrd="0" destOrd="0" presId="urn:microsoft.com/office/officeart/2008/layout/LinedList"/>
    <dgm:cxn modelId="{CEFCCB6A-8E04-4A33-9ACC-B5BD68F6E254}" srcId="{1C622C4A-0797-4935-9DD5-69543EB7882F}" destId="{95F4D1ED-B7BD-4353-A477-4C3DEA5586CE}" srcOrd="2" destOrd="0" parTransId="{8842865B-6E17-4508-8467-14550E40A704}" sibTransId="{98C81035-D92D-419B-A5A6-84D1340D5BA0}"/>
    <dgm:cxn modelId="{1C790A4D-AE63-41CA-8966-47459E45E328}" srcId="{1C622C4A-0797-4935-9DD5-69543EB7882F}" destId="{3F7541E8-073C-4610-8B0E-C1C8569D2775}" srcOrd="6" destOrd="0" parTransId="{D192BE83-D103-4CFD-9B48-1EA24CA3E805}" sibTransId="{42CBC3E0-7D12-4CFE-9414-65E53882F8D3}"/>
    <dgm:cxn modelId="{B27FEE6E-E8D8-4BB5-AB23-4F03ADB7626A}" srcId="{1C622C4A-0797-4935-9DD5-69543EB7882F}" destId="{A22CD6FA-0D2E-4F67-823B-DBFCFD9C7F39}" srcOrd="1" destOrd="0" parTransId="{B8CFE571-5E53-484C-BAE8-86FE73E76C2D}" sibTransId="{80BD5993-B1BD-4AEF-A03A-1F283507F535}"/>
    <dgm:cxn modelId="{8B28D578-F0A2-4A00-856F-02F646764376}" srcId="{1C622C4A-0797-4935-9DD5-69543EB7882F}" destId="{ACEF85A6-0571-44DA-A154-1E6E18303EAC}" srcOrd="7" destOrd="0" parTransId="{9CCD8BF9-9560-45F9-8A1F-2C1858592AA7}" sibTransId="{CEF1DE01-77CF-4E34-A1A2-C16DA6680DEE}"/>
    <dgm:cxn modelId="{05643C83-6DC0-4630-B125-2761DF17B166}" srcId="{824BFCDE-2CBE-43EF-BF78-D9B42A0DF1E2}" destId="{1C622C4A-0797-4935-9DD5-69543EB7882F}" srcOrd="0" destOrd="0" parTransId="{D3099EAA-680D-4619-B60A-3F21AE744E8D}" sibTransId="{4CEA1B1F-3CA5-4D28-98FF-C72A65B141A9}"/>
    <dgm:cxn modelId="{9FF6C385-BE51-40E1-ABCD-3FD664850154}" srcId="{1C622C4A-0797-4935-9DD5-69543EB7882F}" destId="{822EB7C5-2CC5-4F62-BF44-E4D231E41B9D}" srcOrd="0" destOrd="0" parTransId="{885723E4-53E7-418D-90BB-F5924C60DA5C}" sibTransId="{84C5A1C5-BAA7-4BAF-81EF-8E1EE6406A87}"/>
    <dgm:cxn modelId="{E664BE88-C52C-4DEC-B2C2-9E41A566D746}" type="presOf" srcId="{9F0085FE-8630-4B5A-9610-0CBD504B20FF}" destId="{D72B5D01-D7F6-4779-B69F-3B291D7D882B}" srcOrd="0" destOrd="0" presId="urn:microsoft.com/office/officeart/2008/layout/LinedList"/>
    <dgm:cxn modelId="{615CBC8E-327B-48B6-8084-6613BFE067AF}" type="presOf" srcId="{824BFCDE-2CBE-43EF-BF78-D9B42A0DF1E2}" destId="{A246C5EE-28D2-4EEB-9131-2D73DB4FEC2C}" srcOrd="0" destOrd="0" presId="urn:microsoft.com/office/officeart/2008/layout/LinedList"/>
    <dgm:cxn modelId="{D08352A8-C6ED-426D-9A06-C43791786BDA}" srcId="{1C622C4A-0797-4935-9DD5-69543EB7882F}" destId="{DD101AAE-5819-4DFD-B080-2E0BEA9BE0CC}" srcOrd="3" destOrd="0" parTransId="{17A28FBB-33A5-4C5E-BCA5-DDA9B0E279FF}" sibTransId="{5F1AAA35-78C9-4542-A31F-A31EBD85A630}"/>
    <dgm:cxn modelId="{BB07F9AD-A40C-4DCE-A45B-C5AB163DE6C2}" srcId="{1C622C4A-0797-4935-9DD5-69543EB7882F}" destId="{9F0085FE-8630-4B5A-9610-0CBD504B20FF}" srcOrd="5" destOrd="0" parTransId="{4FBC2E5B-1345-4777-B652-66EDF0E486A0}" sibTransId="{9BE400FA-58DA-46BC-AE11-7C41A6F9977D}"/>
    <dgm:cxn modelId="{D1A40BBC-6845-43D9-834D-4E724E8600EF}" type="presOf" srcId="{ACEF85A6-0571-44DA-A154-1E6E18303EAC}" destId="{5148EAFA-714A-4736-AD8C-07A7FAF9429A}" srcOrd="0" destOrd="0" presId="urn:microsoft.com/office/officeart/2008/layout/LinedList"/>
    <dgm:cxn modelId="{DF8E6BBC-7E8E-4007-BD56-907BB20752E6}" srcId="{1C622C4A-0797-4935-9DD5-69543EB7882F}" destId="{9E49C0E7-B1CE-479D-9293-B47F1FC7F254}" srcOrd="8" destOrd="0" parTransId="{6B0FC567-8EC6-4107-8062-04BB649B90CC}" sibTransId="{DB3735FD-8C1D-4E8A-B307-CF0263AE3593}"/>
    <dgm:cxn modelId="{F33E29E1-DB55-4504-AAA2-41C8062D7EAF}" type="presOf" srcId="{1C622C4A-0797-4935-9DD5-69543EB7882F}" destId="{502B060D-9FA7-466A-8A87-12FA7F627163}" srcOrd="0" destOrd="0" presId="urn:microsoft.com/office/officeart/2008/layout/LinedList"/>
    <dgm:cxn modelId="{99FCB1F9-1749-4AD6-9617-BDE6131E579F}" srcId="{1C622C4A-0797-4935-9DD5-69543EB7882F}" destId="{E4C9F88D-C501-42AB-A052-546F8822ACE2}" srcOrd="4" destOrd="0" parTransId="{F665E67D-9817-420E-9661-1414024DF876}" sibTransId="{6DE2AC10-4C10-42E4-9426-D5E53E99757B}"/>
    <dgm:cxn modelId="{8313277C-77AD-459D-9C35-72135A48D4E6}" type="presParOf" srcId="{A246C5EE-28D2-4EEB-9131-2D73DB4FEC2C}" destId="{91004023-7ACE-48A3-B11B-FC58FD5ADDD5}" srcOrd="0" destOrd="0" presId="urn:microsoft.com/office/officeart/2008/layout/LinedList"/>
    <dgm:cxn modelId="{3CB10C3E-F73D-472A-8EE5-8700E242B4D1}" type="presParOf" srcId="{A246C5EE-28D2-4EEB-9131-2D73DB4FEC2C}" destId="{6933FD6B-0F17-4A66-9ECA-3EAC649BEC53}" srcOrd="1" destOrd="0" presId="urn:microsoft.com/office/officeart/2008/layout/LinedList"/>
    <dgm:cxn modelId="{ECF2881C-4B43-4A2B-BAF9-A952BAAD1F8F}" type="presParOf" srcId="{6933FD6B-0F17-4A66-9ECA-3EAC649BEC53}" destId="{502B060D-9FA7-466A-8A87-12FA7F627163}" srcOrd="0" destOrd="0" presId="urn:microsoft.com/office/officeart/2008/layout/LinedList"/>
    <dgm:cxn modelId="{3F2F3EF9-A3DD-462F-BB25-D4BF3E5E2D5B}" type="presParOf" srcId="{6933FD6B-0F17-4A66-9ECA-3EAC649BEC53}" destId="{675E26E7-D081-45DE-8EBE-A57B9EDACFF9}" srcOrd="1" destOrd="0" presId="urn:microsoft.com/office/officeart/2008/layout/LinedList"/>
    <dgm:cxn modelId="{D6E12EE2-3F2A-4FE4-AD26-270720259258}" type="presParOf" srcId="{675E26E7-D081-45DE-8EBE-A57B9EDACFF9}" destId="{8B811E20-F2EC-4C82-89B3-28DF1AEC7105}" srcOrd="0" destOrd="0" presId="urn:microsoft.com/office/officeart/2008/layout/LinedList"/>
    <dgm:cxn modelId="{3384BED2-4843-44AF-B084-C940B92018D2}" type="presParOf" srcId="{675E26E7-D081-45DE-8EBE-A57B9EDACFF9}" destId="{536D6A4E-5F71-40DD-B011-686ABB92BCBA}" srcOrd="1" destOrd="0" presId="urn:microsoft.com/office/officeart/2008/layout/LinedList"/>
    <dgm:cxn modelId="{C28515E3-2030-426D-8689-0DD222A99D99}" type="presParOf" srcId="{536D6A4E-5F71-40DD-B011-686ABB92BCBA}" destId="{471D8129-87E8-4262-B9F0-FE5D2403F397}" srcOrd="0" destOrd="0" presId="urn:microsoft.com/office/officeart/2008/layout/LinedList"/>
    <dgm:cxn modelId="{B755831B-E7E9-45DC-885C-D5B86DD7C4AC}" type="presParOf" srcId="{536D6A4E-5F71-40DD-B011-686ABB92BCBA}" destId="{434874AF-2A2C-4BB2-9085-A525FDA51AA9}" srcOrd="1" destOrd="0" presId="urn:microsoft.com/office/officeart/2008/layout/LinedList"/>
    <dgm:cxn modelId="{72E9FCEA-F467-4C6E-8B5E-86B3B7D5A57B}" type="presParOf" srcId="{536D6A4E-5F71-40DD-B011-686ABB92BCBA}" destId="{B248C7F4-AD35-4F1D-B151-1E954286C913}" srcOrd="2" destOrd="0" presId="urn:microsoft.com/office/officeart/2008/layout/LinedList"/>
    <dgm:cxn modelId="{776EA234-85F0-4E92-AB2A-9FABC09B9FD3}" type="presParOf" srcId="{675E26E7-D081-45DE-8EBE-A57B9EDACFF9}" destId="{E5042A42-D038-4BDC-8F4A-6EB652AA6B7A}" srcOrd="2" destOrd="0" presId="urn:microsoft.com/office/officeart/2008/layout/LinedList"/>
    <dgm:cxn modelId="{C2B062BA-2974-4A8B-A1B2-7D42253B7C64}" type="presParOf" srcId="{675E26E7-D081-45DE-8EBE-A57B9EDACFF9}" destId="{59858073-691C-4A49-837B-C95C8179B51F}" srcOrd="3" destOrd="0" presId="urn:microsoft.com/office/officeart/2008/layout/LinedList"/>
    <dgm:cxn modelId="{065D147A-4C39-4F0B-B970-9040D0045247}" type="presParOf" srcId="{675E26E7-D081-45DE-8EBE-A57B9EDACFF9}" destId="{2B500352-568B-4272-8585-2ADE117ED6F3}" srcOrd="4" destOrd="0" presId="urn:microsoft.com/office/officeart/2008/layout/LinedList"/>
    <dgm:cxn modelId="{D93AB148-640A-4F83-ABB1-5959F98FFAD3}" type="presParOf" srcId="{2B500352-568B-4272-8585-2ADE117ED6F3}" destId="{58B96CF3-12AC-4E37-838F-29FA00DE9AE7}" srcOrd="0" destOrd="0" presId="urn:microsoft.com/office/officeart/2008/layout/LinedList"/>
    <dgm:cxn modelId="{6EEAA754-09F6-48DB-9EE2-8DEDD0DE8660}" type="presParOf" srcId="{2B500352-568B-4272-8585-2ADE117ED6F3}" destId="{137426C4-CF8C-4C2B-B96C-B762EE46D37A}" srcOrd="1" destOrd="0" presId="urn:microsoft.com/office/officeart/2008/layout/LinedList"/>
    <dgm:cxn modelId="{9D0D8B27-55A5-43FF-86F6-BC0162773905}" type="presParOf" srcId="{2B500352-568B-4272-8585-2ADE117ED6F3}" destId="{7E0EA12E-54E7-4919-9A32-9EEA6166A5BF}" srcOrd="2" destOrd="0" presId="urn:microsoft.com/office/officeart/2008/layout/LinedList"/>
    <dgm:cxn modelId="{2C60BC65-7D4C-4133-94BC-EC8FA2B2B3F5}" type="presParOf" srcId="{675E26E7-D081-45DE-8EBE-A57B9EDACFF9}" destId="{312C34E5-7EF6-475B-9537-E288E5F72887}" srcOrd="5" destOrd="0" presId="urn:microsoft.com/office/officeart/2008/layout/LinedList"/>
    <dgm:cxn modelId="{80444B1F-A0F0-41CF-AC5E-134B49B2850C}" type="presParOf" srcId="{675E26E7-D081-45DE-8EBE-A57B9EDACFF9}" destId="{873DA0F2-E194-4E8B-B5E3-09B5147A1395}" srcOrd="6" destOrd="0" presId="urn:microsoft.com/office/officeart/2008/layout/LinedList"/>
    <dgm:cxn modelId="{F012F509-C59B-4077-B216-467960D68502}" type="presParOf" srcId="{675E26E7-D081-45DE-8EBE-A57B9EDACFF9}" destId="{A15A424C-E27D-49B2-BF0A-40DCB77C2E84}" srcOrd="7" destOrd="0" presId="urn:microsoft.com/office/officeart/2008/layout/LinedList"/>
    <dgm:cxn modelId="{EC2EEF57-DEB5-46A7-A463-64C6460F0448}" type="presParOf" srcId="{A15A424C-E27D-49B2-BF0A-40DCB77C2E84}" destId="{C94B1CFF-D7D2-4952-833B-EC96BA951A14}" srcOrd="0" destOrd="0" presId="urn:microsoft.com/office/officeart/2008/layout/LinedList"/>
    <dgm:cxn modelId="{080C5D66-FC9C-486D-B969-CE3FF217997D}" type="presParOf" srcId="{A15A424C-E27D-49B2-BF0A-40DCB77C2E84}" destId="{BAF01FCD-9B16-4855-BD1B-74F85970E33C}" srcOrd="1" destOrd="0" presId="urn:microsoft.com/office/officeart/2008/layout/LinedList"/>
    <dgm:cxn modelId="{1C77CEAC-5A19-4634-A9B3-7BB5D688C1CA}" type="presParOf" srcId="{A15A424C-E27D-49B2-BF0A-40DCB77C2E84}" destId="{00BE4EED-89F6-49AC-9F20-E65E7D43893F}" srcOrd="2" destOrd="0" presId="urn:microsoft.com/office/officeart/2008/layout/LinedList"/>
    <dgm:cxn modelId="{E0943A4B-7711-467F-B23E-F35C80E82191}" type="presParOf" srcId="{675E26E7-D081-45DE-8EBE-A57B9EDACFF9}" destId="{8F7E0122-648E-4335-9A8E-FE49DBC4708A}" srcOrd="8" destOrd="0" presId="urn:microsoft.com/office/officeart/2008/layout/LinedList"/>
    <dgm:cxn modelId="{325F889E-D731-47A7-A1F2-06C4E8075F63}" type="presParOf" srcId="{675E26E7-D081-45DE-8EBE-A57B9EDACFF9}" destId="{71DE763A-031C-4979-9B03-03B360758FD8}" srcOrd="9" destOrd="0" presId="urn:microsoft.com/office/officeart/2008/layout/LinedList"/>
    <dgm:cxn modelId="{709EB03F-D003-4FED-A69F-8A8BEA86EAFD}" type="presParOf" srcId="{675E26E7-D081-45DE-8EBE-A57B9EDACFF9}" destId="{3558BFB9-A66A-4B7C-A36F-D55091B8905C}" srcOrd="10" destOrd="0" presId="urn:microsoft.com/office/officeart/2008/layout/LinedList"/>
    <dgm:cxn modelId="{C0841257-499E-45C4-9044-948EFE84E870}" type="presParOf" srcId="{3558BFB9-A66A-4B7C-A36F-D55091B8905C}" destId="{745FBE95-D064-485A-B796-6AAACFD9DB7D}" srcOrd="0" destOrd="0" presId="urn:microsoft.com/office/officeart/2008/layout/LinedList"/>
    <dgm:cxn modelId="{7C77F4C2-5FB9-46E6-831C-2C852320F156}" type="presParOf" srcId="{3558BFB9-A66A-4B7C-A36F-D55091B8905C}" destId="{56EC9368-A70E-471B-8690-0B9C8293CD1D}" srcOrd="1" destOrd="0" presId="urn:microsoft.com/office/officeart/2008/layout/LinedList"/>
    <dgm:cxn modelId="{2A0449DE-1338-4EA9-906F-0C913F8DB54E}" type="presParOf" srcId="{3558BFB9-A66A-4B7C-A36F-D55091B8905C}" destId="{693B6143-9CCE-4D52-A7C7-734B53571C28}" srcOrd="2" destOrd="0" presId="urn:microsoft.com/office/officeart/2008/layout/LinedList"/>
    <dgm:cxn modelId="{AFEA1C93-D2B0-464C-AE9A-4928FAB9C1A8}" type="presParOf" srcId="{675E26E7-D081-45DE-8EBE-A57B9EDACFF9}" destId="{5570BCED-0B7C-4549-9D6D-4B43B24891D6}" srcOrd="11" destOrd="0" presId="urn:microsoft.com/office/officeart/2008/layout/LinedList"/>
    <dgm:cxn modelId="{C7BF7102-5AAE-4E1C-A7CF-58744DC47621}" type="presParOf" srcId="{675E26E7-D081-45DE-8EBE-A57B9EDACFF9}" destId="{1260C4FA-1895-4A13-8F1C-F8042B979BE2}" srcOrd="12" destOrd="0" presId="urn:microsoft.com/office/officeart/2008/layout/LinedList"/>
    <dgm:cxn modelId="{5BA423B5-CFD6-46F3-8817-690C3E5D62BF}" type="presParOf" srcId="{675E26E7-D081-45DE-8EBE-A57B9EDACFF9}" destId="{1FBC15B3-0309-4312-8CBD-517492A6C85E}" srcOrd="13" destOrd="0" presId="urn:microsoft.com/office/officeart/2008/layout/LinedList"/>
    <dgm:cxn modelId="{86E16B09-E3B8-4E39-8524-9BA279783570}" type="presParOf" srcId="{1FBC15B3-0309-4312-8CBD-517492A6C85E}" destId="{30D0CCB1-D2CC-405F-A989-BFD49B97D8A0}" srcOrd="0" destOrd="0" presId="urn:microsoft.com/office/officeart/2008/layout/LinedList"/>
    <dgm:cxn modelId="{0F6878D7-CD2D-49D9-B112-75FCF85FE65C}" type="presParOf" srcId="{1FBC15B3-0309-4312-8CBD-517492A6C85E}" destId="{5C2ED2FF-DD5E-4CD1-8420-64CA12672AFD}" srcOrd="1" destOrd="0" presId="urn:microsoft.com/office/officeart/2008/layout/LinedList"/>
    <dgm:cxn modelId="{EEE4C3F2-DB68-42DC-A867-87185A058E06}" type="presParOf" srcId="{1FBC15B3-0309-4312-8CBD-517492A6C85E}" destId="{65C3DE1D-D447-4C9A-BC35-30C0145064B1}" srcOrd="2" destOrd="0" presId="urn:microsoft.com/office/officeart/2008/layout/LinedList"/>
    <dgm:cxn modelId="{D60B5EEC-C167-4574-9609-847D0DF5E154}" type="presParOf" srcId="{675E26E7-D081-45DE-8EBE-A57B9EDACFF9}" destId="{E8D43040-9CC8-4523-B8FF-BA735679AE13}" srcOrd="14" destOrd="0" presId="urn:microsoft.com/office/officeart/2008/layout/LinedList"/>
    <dgm:cxn modelId="{15251C99-B8F5-4599-8B88-A17E80C9173F}" type="presParOf" srcId="{675E26E7-D081-45DE-8EBE-A57B9EDACFF9}" destId="{A90149A5-9B42-4C7E-A6DA-75043DC0114F}" srcOrd="15" destOrd="0" presId="urn:microsoft.com/office/officeart/2008/layout/LinedList"/>
    <dgm:cxn modelId="{AE56968F-BED8-4591-9CA8-A6F334AE2960}" type="presParOf" srcId="{675E26E7-D081-45DE-8EBE-A57B9EDACFF9}" destId="{8B19E62B-A772-4BEE-8D55-98FDD19E85D1}" srcOrd="16" destOrd="0" presId="urn:microsoft.com/office/officeart/2008/layout/LinedList"/>
    <dgm:cxn modelId="{1C025087-3921-4648-92EF-BED2D86AC676}" type="presParOf" srcId="{8B19E62B-A772-4BEE-8D55-98FDD19E85D1}" destId="{2285DA1B-1DC5-4B8A-8D2B-F7EDA1BC984A}" srcOrd="0" destOrd="0" presId="urn:microsoft.com/office/officeart/2008/layout/LinedList"/>
    <dgm:cxn modelId="{FA8C3735-7779-468A-9544-6A4696623843}" type="presParOf" srcId="{8B19E62B-A772-4BEE-8D55-98FDD19E85D1}" destId="{D72B5D01-D7F6-4779-B69F-3B291D7D882B}" srcOrd="1" destOrd="0" presId="urn:microsoft.com/office/officeart/2008/layout/LinedList"/>
    <dgm:cxn modelId="{62182734-BC0F-495D-B5FC-A936BD6A4F0A}" type="presParOf" srcId="{8B19E62B-A772-4BEE-8D55-98FDD19E85D1}" destId="{77DC8B4A-5CE9-493F-B4BE-ECCBD51F9ABE}" srcOrd="2" destOrd="0" presId="urn:microsoft.com/office/officeart/2008/layout/LinedList"/>
    <dgm:cxn modelId="{7628EDE9-DDCB-4F14-9696-0A1183B19433}" type="presParOf" srcId="{675E26E7-D081-45DE-8EBE-A57B9EDACFF9}" destId="{74175D7C-61EE-40B2-B6A1-742ACA844FA6}" srcOrd="17" destOrd="0" presId="urn:microsoft.com/office/officeart/2008/layout/LinedList"/>
    <dgm:cxn modelId="{28330B9D-CD9E-45E7-ABA4-212ACF41E5C9}" type="presParOf" srcId="{675E26E7-D081-45DE-8EBE-A57B9EDACFF9}" destId="{7F275F80-499A-409E-BF00-08F61F23B4B1}" srcOrd="18" destOrd="0" presId="urn:microsoft.com/office/officeart/2008/layout/LinedList"/>
    <dgm:cxn modelId="{D3E56524-1742-4156-A865-A7A16DBF2E4F}" type="presParOf" srcId="{675E26E7-D081-45DE-8EBE-A57B9EDACFF9}" destId="{A98CD12E-5FCE-425E-9902-222DF815538E}" srcOrd="19" destOrd="0" presId="urn:microsoft.com/office/officeart/2008/layout/LinedList"/>
    <dgm:cxn modelId="{DB491916-B2FC-4EC3-9FD2-1754D4C9B1B7}" type="presParOf" srcId="{A98CD12E-5FCE-425E-9902-222DF815538E}" destId="{36C8394E-25A0-4B99-968D-FF5833E71D78}" srcOrd="0" destOrd="0" presId="urn:microsoft.com/office/officeart/2008/layout/LinedList"/>
    <dgm:cxn modelId="{B5BEEC23-AEC8-46E8-AFBA-FD3CE76863C1}" type="presParOf" srcId="{A98CD12E-5FCE-425E-9902-222DF815538E}" destId="{24AF89A7-D468-4C1A-8292-F8F6F2869D01}" srcOrd="1" destOrd="0" presId="urn:microsoft.com/office/officeart/2008/layout/LinedList"/>
    <dgm:cxn modelId="{CAC85817-BF6A-45E0-922C-70291B9BBD48}" type="presParOf" srcId="{A98CD12E-5FCE-425E-9902-222DF815538E}" destId="{A8ABD054-5FEF-4965-9D63-565B5AF767B5}" srcOrd="2" destOrd="0" presId="urn:microsoft.com/office/officeart/2008/layout/LinedList"/>
    <dgm:cxn modelId="{E1FA6A6F-338A-4CA9-B03D-0892B4B5AB0B}" type="presParOf" srcId="{675E26E7-D081-45DE-8EBE-A57B9EDACFF9}" destId="{B8A1786C-13BB-4E22-8ED2-7B0C95B83ED3}" srcOrd="20" destOrd="0" presId="urn:microsoft.com/office/officeart/2008/layout/LinedList"/>
    <dgm:cxn modelId="{61D3BC5E-FA17-4D94-A6B3-A5CA1374F548}" type="presParOf" srcId="{675E26E7-D081-45DE-8EBE-A57B9EDACFF9}" destId="{21D28A98-325F-4D15-A0E7-E1882C196E49}" srcOrd="21" destOrd="0" presId="urn:microsoft.com/office/officeart/2008/layout/LinedList"/>
    <dgm:cxn modelId="{2FABF23E-9F69-4033-BE46-2D4B217A595D}" type="presParOf" srcId="{675E26E7-D081-45DE-8EBE-A57B9EDACFF9}" destId="{D140C5C9-D7C3-4005-A4AD-912F51A4456B}" srcOrd="22" destOrd="0" presId="urn:microsoft.com/office/officeart/2008/layout/LinedList"/>
    <dgm:cxn modelId="{63B62D50-A0C3-4BF4-9978-E3B9C30C09CF}" type="presParOf" srcId="{D140C5C9-D7C3-4005-A4AD-912F51A4456B}" destId="{B6A8E9CB-FB1A-4CAF-AC09-0638FFB53A66}" srcOrd="0" destOrd="0" presId="urn:microsoft.com/office/officeart/2008/layout/LinedList"/>
    <dgm:cxn modelId="{5830174F-0DB6-41BA-B50F-4AA9AA0525FE}" type="presParOf" srcId="{D140C5C9-D7C3-4005-A4AD-912F51A4456B}" destId="{5148EAFA-714A-4736-AD8C-07A7FAF9429A}" srcOrd="1" destOrd="0" presId="urn:microsoft.com/office/officeart/2008/layout/LinedList"/>
    <dgm:cxn modelId="{5F38DCE9-EE52-472C-BD1B-B80F464267F6}" type="presParOf" srcId="{D140C5C9-D7C3-4005-A4AD-912F51A4456B}" destId="{A59075DE-36DF-4818-862B-2A4A6DB3A75E}" srcOrd="2" destOrd="0" presId="urn:microsoft.com/office/officeart/2008/layout/LinedList"/>
    <dgm:cxn modelId="{78A0C8B9-67AD-4982-A942-EC06DA16AC11}" type="presParOf" srcId="{675E26E7-D081-45DE-8EBE-A57B9EDACFF9}" destId="{DAD09937-472F-4109-AD25-6D1CE084AD17}" srcOrd="23" destOrd="0" presId="urn:microsoft.com/office/officeart/2008/layout/LinedList"/>
    <dgm:cxn modelId="{F17D883C-387D-4CAE-97B1-87C4A06CF455}" type="presParOf" srcId="{675E26E7-D081-45DE-8EBE-A57B9EDACFF9}" destId="{85041CD7-FD52-43F1-9037-A80F6403EE9A}" srcOrd="24" destOrd="0" presId="urn:microsoft.com/office/officeart/2008/layout/LinedList"/>
    <dgm:cxn modelId="{D8F7001F-4013-4A63-9437-793099C72097}" type="presParOf" srcId="{675E26E7-D081-45DE-8EBE-A57B9EDACFF9}" destId="{91A467DE-0C19-4DB9-ABAB-F1B55D650B70}" srcOrd="25" destOrd="0" presId="urn:microsoft.com/office/officeart/2008/layout/LinedList"/>
    <dgm:cxn modelId="{41329D2C-3E8C-4016-A463-5A386E19A356}" type="presParOf" srcId="{91A467DE-0C19-4DB9-ABAB-F1B55D650B70}" destId="{40B04504-E7A3-4274-9AE7-5C05147957D7}" srcOrd="0" destOrd="0" presId="urn:microsoft.com/office/officeart/2008/layout/LinedList"/>
    <dgm:cxn modelId="{3774078C-1BE7-4367-A713-080BA45F7503}" type="presParOf" srcId="{91A467DE-0C19-4DB9-ABAB-F1B55D650B70}" destId="{21FE88AB-3AFE-4C9C-AD50-D23E04EF514E}" srcOrd="1" destOrd="0" presId="urn:microsoft.com/office/officeart/2008/layout/LinedList"/>
    <dgm:cxn modelId="{A5B29FAC-19D0-442A-8C14-B32D9314011D}" type="presParOf" srcId="{91A467DE-0C19-4DB9-ABAB-F1B55D650B70}" destId="{CD0C6D08-F79B-4F14-839A-82049FD7A79F}" srcOrd="2" destOrd="0" presId="urn:microsoft.com/office/officeart/2008/layout/LinedList"/>
    <dgm:cxn modelId="{F656D520-8836-4CC9-8FD6-284770A97A9B}" type="presParOf" srcId="{675E26E7-D081-45DE-8EBE-A57B9EDACFF9}" destId="{492C9B6F-8D82-4897-BC51-6922FB10A2BB}" srcOrd="26" destOrd="0" presId="urn:microsoft.com/office/officeart/2008/layout/LinedList"/>
    <dgm:cxn modelId="{28891901-F471-40F5-A587-988FC53D6168}" type="presParOf" srcId="{675E26E7-D081-45DE-8EBE-A57B9EDACFF9}" destId="{CBE6DBD0-43BB-4BD1-85E0-79B3E19E5F66}" srcOrd="27"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3D7C0DE-FAAB-45CA-885F-F85FB9EA2914}" type="doc">
      <dgm:prSet loTypeId="urn:microsoft.com/office/officeart/2008/layout/LinedList" loCatId="list" qsTypeId="urn:microsoft.com/office/officeart/2005/8/quickstyle/simple1" qsCatId="simple" csTypeId="urn:microsoft.com/office/officeart/2005/8/colors/accent3_5" csCatId="accent3"/>
      <dgm:spPr/>
      <dgm:t>
        <a:bodyPr/>
        <a:lstStyle/>
        <a:p>
          <a:endParaRPr lang="tr-TR"/>
        </a:p>
      </dgm:t>
    </dgm:pt>
    <dgm:pt modelId="{ADD47AE5-E644-48D7-8BB1-0A76C15E1E08}">
      <dgm:prSet/>
      <dgm:spPr/>
      <dgm:t>
        <a:bodyPr/>
        <a:lstStyle/>
        <a:p>
          <a:pPr rtl="0"/>
          <a:r>
            <a:rPr lang="tr-TR" dirty="0"/>
            <a:t>Sosyal ve Kültürel İçerikli Din Hizmetleri Daire Başkanlığının sorumluluk alanları şunlardır:</a:t>
          </a:r>
        </a:p>
      </dgm:t>
    </dgm:pt>
    <dgm:pt modelId="{C198C103-1313-4D61-B5E5-90D1A943ABC8}" type="parTrans" cxnId="{CFD06E41-33D7-4F28-9AE7-3F02639A4962}">
      <dgm:prSet/>
      <dgm:spPr/>
      <dgm:t>
        <a:bodyPr/>
        <a:lstStyle/>
        <a:p>
          <a:endParaRPr lang="tr-TR"/>
        </a:p>
      </dgm:t>
    </dgm:pt>
    <dgm:pt modelId="{A81284CB-8650-494C-84A1-C4A84B0A7287}" type="sibTrans" cxnId="{CFD06E41-33D7-4F28-9AE7-3F02639A4962}">
      <dgm:prSet/>
      <dgm:spPr/>
      <dgm:t>
        <a:bodyPr/>
        <a:lstStyle/>
        <a:p>
          <a:endParaRPr lang="tr-TR"/>
        </a:p>
      </dgm:t>
    </dgm:pt>
    <dgm:pt modelId="{A0AC7F26-5A93-431B-9920-F2D161CCE82A}">
      <dgm:prSet/>
      <dgm:spPr/>
      <dgm:t>
        <a:bodyPr/>
        <a:lstStyle/>
        <a:p>
          <a:pPr rtl="0"/>
          <a:r>
            <a:rPr lang="tr-TR"/>
            <a:t>A-    Vakit Hesaplama</a:t>
          </a:r>
        </a:p>
      </dgm:t>
    </dgm:pt>
    <dgm:pt modelId="{E22F1A9B-6E58-4B47-AE51-320C697EFE20}" type="parTrans" cxnId="{A87A871A-0ED8-4C73-BB91-6ECD3FA73442}">
      <dgm:prSet/>
      <dgm:spPr/>
      <dgm:t>
        <a:bodyPr/>
        <a:lstStyle/>
        <a:p>
          <a:endParaRPr lang="tr-TR"/>
        </a:p>
      </dgm:t>
    </dgm:pt>
    <dgm:pt modelId="{62500BAA-7116-4D18-ABC0-6A8ADF5C3874}" type="sibTrans" cxnId="{A87A871A-0ED8-4C73-BB91-6ECD3FA73442}">
      <dgm:prSet/>
      <dgm:spPr/>
      <dgm:t>
        <a:bodyPr/>
        <a:lstStyle/>
        <a:p>
          <a:endParaRPr lang="tr-TR"/>
        </a:p>
      </dgm:t>
    </dgm:pt>
    <dgm:pt modelId="{E0248B24-1815-4575-96DF-E5D72FF9B463}">
      <dgm:prSet/>
      <dgm:spPr/>
      <dgm:t>
        <a:bodyPr/>
        <a:lstStyle/>
        <a:p>
          <a:pPr rtl="0"/>
          <a:r>
            <a:rPr lang="tr-TR"/>
            <a:t>B-    Ramazan Hizmetleri</a:t>
          </a:r>
        </a:p>
      </dgm:t>
    </dgm:pt>
    <dgm:pt modelId="{24E84A04-1226-4C4D-9E31-3909783F0BDE}" type="parTrans" cxnId="{0AACD67B-8C33-488A-A429-8B9BFCA9A5C2}">
      <dgm:prSet/>
      <dgm:spPr/>
      <dgm:t>
        <a:bodyPr/>
        <a:lstStyle/>
        <a:p>
          <a:endParaRPr lang="tr-TR"/>
        </a:p>
      </dgm:t>
    </dgm:pt>
    <dgm:pt modelId="{0591CCA1-6F36-4300-A089-B39C1C0E778A}" type="sibTrans" cxnId="{0AACD67B-8C33-488A-A429-8B9BFCA9A5C2}">
      <dgm:prSet/>
      <dgm:spPr/>
      <dgm:t>
        <a:bodyPr/>
        <a:lstStyle/>
        <a:p>
          <a:endParaRPr lang="tr-TR"/>
        </a:p>
      </dgm:t>
    </dgm:pt>
    <dgm:pt modelId="{B9307590-485C-4631-8EFB-78BD3C5AB114}">
      <dgm:prSet/>
      <dgm:spPr/>
      <dgm:t>
        <a:bodyPr/>
        <a:lstStyle/>
        <a:p>
          <a:pPr rtl="0"/>
          <a:r>
            <a:rPr lang="tr-TR"/>
            <a:t>C-    Kurban Hizmetleri</a:t>
          </a:r>
        </a:p>
      </dgm:t>
    </dgm:pt>
    <dgm:pt modelId="{8E02DC26-9976-440A-95AB-F6364F239CFB}" type="parTrans" cxnId="{DEC2CA5A-196A-442A-89DA-1881A4D17A90}">
      <dgm:prSet/>
      <dgm:spPr/>
      <dgm:t>
        <a:bodyPr/>
        <a:lstStyle/>
        <a:p>
          <a:endParaRPr lang="tr-TR"/>
        </a:p>
      </dgm:t>
    </dgm:pt>
    <dgm:pt modelId="{AAEC1F1A-ABD6-4B1F-AA1D-F9179AD2C7C8}" type="sibTrans" cxnId="{DEC2CA5A-196A-442A-89DA-1881A4D17A90}">
      <dgm:prSet/>
      <dgm:spPr/>
      <dgm:t>
        <a:bodyPr/>
        <a:lstStyle/>
        <a:p>
          <a:endParaRPr lang="tr-TR"/>
        </a:p>
      </dgm:t>
    </dgm:pt>
    <dgm:pt modelId="{4E91E4B2-2A20-43AA-BF19-50B38E10CAF6}">
      <dgm:prSet/>
      <dgm:spPr/>
      <dgm:t>
        <a:bodyPr/>
        <a:lstStyle/>
        <a:p>
          <a:pPr rtl="0"/>
          <a:r>
            <a:rPr lang="tr-TR"/>
            <a:t>D-    Cezaevi Hizmetleri</a:t>
          </a:r>
        </a:p>
      </dgm:t>
    </dgm:pt>
    <dgm:pt modelId="{F2BA5810-3D49-423E-809A-B80F0FAECDE5}" type="parTrans" cxnId="{BC5E5276-0EAC-43BB-BBC4-A85B12AACC83}">
      <dgm:prSet/>
      <dgm:spPr/>
      <dgm:t>
        <a:bodyPr/>
        <a:lstStyle/>
        <a:p>
          <a:endParaRPr lang="tr-TR"/>
        </a:p>
      </dgm:t>
    </dgm:pt>
    <dgm:pt modelId="{CB23C207-9009-41E9-B82E-D7D1EC56683D}" type="sibTrans" cxnId="{BC5E5276-0EAC-43BB-BBC4-A85B12AACC83}">
      <dgm:prSet/>
      <dgm:spPr/>
      <dgm:t>
        <a:bodyPr/>
        <a:lstStyle/>
        <a:p>
          <a:endParaRPr lang="tr-TR"/>
        </a:p>
      </dgm:t>
    </dgm:pt>
    <dgm:pt modelId="{6A255BDA-FFA7-41D7-AB31-15BB17A7598E}">
      <dgm:prSet/>
      <dgm:spPr/>
      <dgm:t>
        <a:bodyPr/>
        <a:lstStyle/>
        <a:p>
          <a:pPr rtl="0"/>
          <a:r>
            <a:rPr lang="tr-TR"/>
            <a:t>E-     Huzurevi Hizmetleri</a:t>
          </a:r>
        </a:p>
      </dgm:t>
    </dgm:pt>
    <dgm:pt modelId="{297A3375-769B-41B5-9F3E-4CE1D8842D2D}" type="parTrans" cxnId="{24B44F9B-DE3C-4C7A-86F0-15913D84783C}">
      <dgm:prSet/>
      <dgm:spPr/>
      <dgm:t>
        <a:bodyPr/>
        <a:lstStyle/>
        <a:p>
          <a:endParaRPr lang="tr-TR"/>
        </a:p>
      </dgm:t>
    </dgm:pt>
    <dgm:pt modelId="{A0A72290-9990-43AD-B33E-6B1DC150C2E7}" type="sibTrans" cxnId="{24B44F9B-DE3C-4C7A-86F0-15913D84783C}">
      <dgm:prSet/>
      <dgm:spPr/>
      <dgm:t>
        <a:bodyPr/>
        <a:lstStyle/>
        <a:p>
          <a:endParaRPr lang="tr-TR"/>
        </a:p>
      </dgm:t>
    </dgm:pt>
    <dgm:pt modelId="{A0F60354-21B1-4AA7-B362-58FBDD6C70DC}">
      <dgm:prSet/>
      <dgm:spPr/>
      <dgm:t>
        <a:bodyPr/>
        <a:lstStyle/>
        <a:p>
          <a:pPr rtl="0"/>
          <a:r>
            <a:rPr lang="tr-TR"/>
            <a:t>F-     Engellilere Yönelik Hizmetler</a:t>
          </a:r>
        </a:p>
      </dgm:t>
    </dgm:pt>
    <dgm:pt modelId="{2A817C00-4878-481F-800A-ECA7210B1D34}" type="parTrans" cxnId="{6ED2603F-400A-473E-A432-4E9EB9090CFE}">
      <dgm:prSet/>
      <dgm:spPr/>
      <dgm:t>
        <a:bodyPr/>
        <a:lstStyle/>
        <a:p>
          <a:endParaRPr lang="tr-TR"/>
        </a:p>
      </dgm:t>
    </dgm:pt>
    <dgm:pt modelId="{596BFD51-071C-4252-8817-1805DCD86E73}" type="sibTrans" cxnId="{6ED2603F-400A-473E-A432-4E9EB9090CFE}">
      <dgm:prSet/>
      <dgm:spPr/>
      <dgm:t>
        <a:bodyPr/>
        <a:lstStyle/>
        <a:p>
          <a:endParaRPr lang="tr-TR"/>
        </a:p>
      </dgm:t>
    </dgm:pt>
    <dgm:pt modelId="{31995B4B-AF34-4CE4-B93C-F3AAE28E0ACC}">
      <dgm:prSet/>
      <dgm:spPr/>
      <dgm:t>
        <a:bodyPr/>
        <a:lstStyle/>
        <a:p>
          <a:pPr rtl="0"/>
          <a:r>
            <a:rPr lang="tr-TR"/>
            <a:t>G-    Madde Bağımlılığıyla Mücadele</a:t>
          </a:r>
        </a:p>
      </dgm:t>
    </dgm:pt>
    <dgm:pt modelId="{6B751D28-748F-4DCB-BFCD-AC3C4FBD7179}" type="parTrans" cxnId="{728C0F53-BC0C-42C6-B307-6FCCD209B00D}">
      <dgm:prSet/>
      <dgm:spPr/>
      <dgm:t>
        <a:bodyPr/>
        <a:lstStyle/>
        <a:p>
          <a:endParaRPr lang="tr-TR"/>
        </a:p>
      </dgm:t>
    </dgm:pt>
    <dgm:pt modelId="{E4BBAFAC-C091-4F3A-BBE1-E020AEBD4FE2}" type="sibTrans" cxnId="{728C0F53-BC0C-42C6-B307-6FCCD209B00D}">
      <dgm:prSet/>
      <dgm:spPr/>
      <dgm:t>
        <a:bodyPr/>
        <a:lstStyle/>
        <a:p>
          <a:endParaRPr lang="tr-TR"/>
        </a:p>
      </dgm:t>
    </dgm:pt>
    <dgm:pt modelId="{1047D374-9202-4951-84EA-D60DDAAF046F}">
      <dgm:prSet/>
      <dgm:spPr/>
      <dgm:t>
        <a:bodyPr/>
        <a:lstStyle/>
        <a:p>
          <a:pPr rtl="0"/>
          <a:r>
            <a:rPr lang="tr-TR"/>
            <a:t>H-    Özel Günler (12 Mart, 18 Mart, 19 Eylül)</a:t>
          </a:r>
        </a:p>
      </dgm:t>
    </dgm:pt>
    <dgm:pt modelId="{E61236B2-1971-4972-ADA8-D595A0799CE0}" type="parTrans" cxnId="{88E98CDC-78C3-4BDE-93A6-86F22FD73C80}">
      <dgm:prSet/>
      <dgm:spPr/>
      <dgm:t>
        <a:bodyPr/>
        <a:lstStyle/>
        <a:p>
          <a:endParaRPr lang="tr-TR"/>
        </a:p>
      </dgm:t>
    </dgm:pt>
    <dgm:pt modelId="{68BB7E72-529A-4053-82DC-A9C13F898626}" type="sibTrans" cxnId="{88E98CDC-78C3-4BDE-93A6-86F22FD73C80}">
      <dgm:prSet/>
      <dgm:spPr/>
      <dgm:t>
        <a:bodyPr/>
        <a:lstStyle/>
        <a:p>
          <a:endParaRPr lang="tr-TR"/>
        </a:p>
      </dgm:t>
    </dgm:pt>
    <dgm:pt modelId="{3E8282E3-C824-4BDF-AFEE-AC755A90C7D8}">
      <dgm:prSet/>
      <dgm:spPr/>
      <dgm:t>
        <a:bodyPr/>
        <a:lstStyle/>
        <a:p>
          <a:pPr rtl="0"/>
          <a:r>
            <a:rPr lang="tr-TR"/>
            <a:t>İ-      Mevsimlik Tarım İşçilerine Yönelik Hizmetler</a:t>
          </a:r>
        </a:p>
      </dgm:t>
    </dgm:pt>
    <dgm:pt modelId="{413981CB-225A-48A1-8AE7-29C001D568ED}" type="parTrans" cxnId="{95E765F3-2B47-4955-91B4-A74536883A99}">
      <dgm:prSet/>
      <dgm:spPr/>
      <dgm:t>
        <a:bodyPr/>
        <a:lstStyle/>
        <a:p>
          <a:endParaRPr lang="tr-TR"/>
        </a:p>
      </dgm:t>
    </dgm:pt>
    <dgm:pt modelId="{50A36E0F-62D6-4CEA-9D8A-543C66D2A848}" type="sibTrans" cxnId="{95E765F3-2B47-4955-91B4-A74536883A99}">
      <dgm:prSet/>
      <dgm:spPr/>
      <dgm:t>
        <a:bodyPr/>
        <a:lstStyle/>
        <a:p>
          <a:endParaRPr lang="tr-TR"/>
        </a:p>
      </dgm:t>
    </dgm:pt>
    <dgm:pt modelId="{50D45562-66BE-48E2-8841-EA1CEB1881F1}">
      <dgm:prSet/>
      <dgm:spPr/>
      <dgm:t>
        <a:bodyPr/>
        <a:lstStyle/>
        <a:p>
          <a:pPr rtl="0"/>
          <a:r>
            <a:rPr lang="tr-TR"/>
            <a:t>J-      Mültecilere Yönelik Hizmetler</a:t>
          </a:r>
        </a:p>
      </dgm:t>
    </dgm:pt>
    <dgm:pt modelId="{2C3C8361-D5AE-4C68-8F5B-61675855E482}" type="parTrans" cxnId="{0BC1A3D8-698C-4EB5-AD2E-954BFA3304F2}">
      <dgm:prSet/>
      <dgm:spPr/>
      <dgm:t>
        <a:bodyPr/>
        <a:lstStyle/>
        <a:p>
          <a:endParaRPr lang="tr-TR"/>
        </a:p>
      </dgm:t>
    </dgm:pt>
    <dgm:pt modelId="{69891C60-B388-4922-9C82-F935FDF734AB}" type="sibTrans" cxnId="{0BC1A3D8-698C-4EB5-AD2E-954BFA3304F2}">
      <dgm:prSet/>
      <dgm:spPr/>
      <dgm:t>
        <a:bodyPr/>
        <a:lstStyle/>
        <a:p>
          <a:endParaRPr lang="tr-TR"/>
        </a:p>
      </dgm:t>
    </dgm:pt>
    <dgm:pt modelId="{D70C0C38-FB6B-4370-9787-794722B0C7CC}">
      <dgm:prSet/>
      <dgm:spPr/>
      <dgm:t>
        <a:bodyPr/>
        <a:lstStyle/>
        <a:p>
          <a:pPr rtl="0"/>
          <a:r>
            <a:rPr lang="tr-TR"/>
            <a:t>K-    Romanlara Yönelik Hizmetler</a:t>
          </a:r>
        </a:p>
      </dgm:t>
    </dgm:pt>
    <dgm:pt modelId="{CE7FBC16-6340-48D9-A84C-B8D09A6D4BC6}" type="parTrans" cxnId="{11D272A3-DF44-4112-BB82-DB8C9337EF18}">
      <dgm:prSet/>
      <dgm:spPr/>
      <dgm:t>
        <a:bodyPr/>
        <a:lstStyle/>
        <a:p>
          <a:endParaRPr lang="tr-TR"/>
        </a:p>
      </dgm:t>
    </dgm:pt>
    <dgm:pt modelId="{572C4E99-BA37-4F6D-BC7D-108F36BF546F}" type="sibTrans" cxnId="{11D272A3-DF44-4112-BB82-DB8C9337EF18}">
      <dgm:prSet/>
      <dgm:spPr/>
      <dgm:t>
        <a:bodyPr/>
        <a:lstStyle/>
        <a:p>
          <a:endParaRPr lang="tr-TR"/>
        </a:p>
      </dgm:t>
    </dgm:pt>
    <dgm:pt modelId="{B48FB4D7-7C7B-4212-987B-43C0E5A6CBDA}" type="pres">
      <dgm:prSet presAssocID="{E3D7C0DE-FAAB-45CA-885F-F85FB9EA2914}" presName="vert0" presStyleCnt="0">
        <dgm:presLayoutVars>
          <dgm:dir/>
          <dgm:animOne val="branch"/>
          <dgm:animLvl val="lvl"/>
        </dgm:presLayoutVars>
      </dgm:prSet>
      <dgm:spPr/>
    </dgm:pt>
    <dgm:pt modelId="{D4F90EE4-75E6-4901-9253-8B96FACA2632}" type="pres">
      <dgm:prSet presAssocID="{ADD47AE5-E644-48D7-8BB1-0A76C15E1E08}" presName="thickLine" presStyleLbl="alignNode1" presStyleIdx="0" presStyleCnt="1"/>
      <dgm:spPr/>
    </dgm:pt>
    <dgm:pt modelId="{0A347326-EB90-44BF-A8EB-E7010E4A1E20}" type="pres">
      <dgm:prSet presAssocID="{ADD47AE5-E644-48D7-8BB1-0A76C15E1E08}" presName="horz1" presStyleCnt="0"/>
      <dgm:spPr/>
    </dgm:pt>
    <dgm:pt modelId="{0EF7BBA8-541C-46A1-A348-2722F86FB389}" type="pres">
      <dgm:prSet presAssocID="{ADD47AE5-E644-48D7-8BB1-0A76C15E1E08}" presName="tx1" presStyleLbl="revTx" presStyleIdx="0" presStyleCnt="12"/>
      <dgm:spPr/>
    </dgm:pt>
    <dgm:pt modelId="{40909694-BD08-424B-B266-E9AD449C574F}" type="pres">
      <dgm:prSet presAssocID="{ADD47AE5-E644-48D7-8BB1-0A76C15E1E08}" presName="vert1" presStyleCnt="0"/>
      <dgm:spPr/>
    </dgm:pt>
    <dgm:pt modelId="{DC9EA9D5-03CE-466F-83EE-C313D377144B}" type="pres">
      <dgm:prSet presAssocID="{A0AC7F26-5A93-431B-9920-F2D161CCE82A}" presName="vertSpace2a" presStyleCnt="0"/>
      <dgm:spPr/>
    </dgm:pt>
    <dgm:pt modelId="{E154DFF1-00EC-4C0C-8907-DCFB44307E15}" type="pres">
      <dgm:prSet presAssocID="{A0AC7F26-5A93-431B-9920-F2D161CCE82A}" presName="horz2" presStyleCnt="0"/>
      <dgm:spPr/>
    </dgm:pt>
    <dgm:pt modelId="{7480A58A-D7CA-42AB-B63D-425A5CA51212}" type="pres">
      <dgm:prSet presAssocID="{A0AC7F26-5A93-431B-9920-F2D161CCE82A}" presName="horzSpace2" presStyleCnt="0"/>
      <dgm:spPr/>
    </dgm:pt>
    <dgm:pt modelId="{404BB151-26EC-4ECB-88A3-9598DB971ED1}" type="pres">
      <dgm:prSet presAssocID="{A0AC7F26-5A93-431B-9920-F2D161CCE82A}" presName="tx2" presStyleLbl="revTx" presStyleIdx="1" presStyleCnt="12"/>
      <dgm:spPr/>
    </dgm:pt>
    <dgm:pt modelId="{D22D075F-8725-4F59-B0EC-A6E3B3E42629}" type="pres">
      <dgm:prSet presAssocID="{A0AC7F26-5A93-431B-9920-F2D161CCE82A}" presName="vert2" presStyleCnt="0"/>
      <dgm:spPr/>
    </dgm:pt>
    <dgm:pt modelId="{B5A57D8E-966E-4D81-8770-CBBE581026A4}" type="pres">
      <dgm:prSet presAssocID="{A0AC7F26-5A93-431B-9920-F2D161CCE82A}" presName="thinLine2b" presStyleLbl="callout" presStyleIdx="0" presStyleCnt="11"/>
      <dgm:spPr/>
    </dgm:pt>
    <dgm:pt modelId="{796DBE2D-365D-4759-8260-94DD2BEB12A6}" type="pres">
      <dgm:prSet presAssocID="{A0AC7F26-5A93-431B-9920-F2D161CCE82A}" presName="vertSpace2b" presStyleCnt="0"/>
      <dgm:spPr/>
    </dgm:pt>
    <dgm:pt modelId="{99D23CF7-907F-41AB-933C-A2DC31CB6621}" type="pres">
      <dgm:prSet presAssocID="{E0248B24-1815-4575-96DF-E5D72FF9B463}" presName="horz2" presStyleCnt="0"/>
      <dgm:spPr/>
    </dgm:pt>
    <dgm:pt modelId="{2DB09D66-D1C4-46DB-B267-F862330866AA}" type="pres">
      <dgm:prSet presAssocID="{E0248B24-1815-4575-96DF-E5D72FF9B463}" presName="horzSpace2" presStyleCnt="0"/>
      <dgm:spPr/>
    </dgm:pt>
    <dgm:pt modelId="{70908035-A914-45D6-8869-5383D77550DB}" type="pres">
      <dgm:prSet presAssocID="{E0248B24-1815-4575-96DF-E5D72FF9B463}" presName="tx2" presStyleLbl="revTx" presStyleIdx="2" presStyleCnt="12"/>
      <dgm:spPr/>
    </dgm:pt>
    <dgm:pt modelId="{30AB5054-D4A5-44C1-814B-427D54584BF7}" type="pres">
      <dgm:prSet presAssocID="{E0248B24-1815-4575-96DF-E5D72FF9B463}" presName="vert2" presStyleCnt="0"/>
      <dgm:spPr/>
    </dgm:pt>
    <dgm:pt modelId="{7CD780B6-ED9A-4D99-B882-EF8BE937FDEA}" type="pres">
      <dgm:prSet presAssocID="{E0248B24-1815-4575-96DF-E5D72FF9B463}" presName="thinLine2b" presStyleLbl="callout" presStyleIdx="1" presStyleCnt="11"/>
      <dgm:spPr/>
    </dgm:pt>
    <dgm:pt modelId="{EACA8281-D1C4-4B9A-AF1B-491BEAE4E165}" type="pres">
      <dgm:prSet presAssocID="{E0248B24-1815-4575-96DF-E5D72FF9B463}" presName="vertSpace2b" presStyleCnt="0"/>
      <dgm:spPr/>
    </dgm:pt>
    <dgm:pt modelId="{1360CB9E-83B7-4F3E-ACA8-8D3AC55B033E}" type="pres">
      <dgm:prSet presAssocID="{B9307590-485C-4631-8EFB-78BD3C5AB114}" presName="horz2" presStyleCnt="0"/>
      <dgm:spPr/>
    </dgm:pt>
    <dgm:pt modelId="{C6AD1BE1-E4C3-442A-92BE-71B67B91797A}" type="pres">
      <dgm:prSet presAssocID="{B9307590-485C-4631-8EFB-78BD3C5AB114}" presName="horzSpace2" presStyleCnt="0"/>
      <dgm:spPr/>
    </dgm:pt>
    <dgm:pt modelId="{6A0A1DE5-B709-4495-BE9C-305CA9B30A41}" type="pres">
      <dgm:prSet presAssocID="{B9307590-485C-4631-8EFB-78BD3C5AB114}" presName="tx2" presStyleLbl="revTx" presStyleIdx="3" presStyleCnt="12"/>
      <dgm:spPr/>
    </dgm:pt>
    <dgm:pt modelId="{EFE6D2BF-75BC-47BC-9A68-57EA5C1E8775}" type="pres">
      <dgm:prSet presAssocID="{B9307590-485C-4631-8EFB-78BD3C5AB114}" presName="vert2" presStyleCnt="0"/>
      <dgm:spPr/>
    </dgm:pt>
    <dgm:pt modelId="{A48E6F4D-82B5-4AB3-BA64-AF2D6F904A89}" type="pres">
      <dgm:prSet presAssocID="{B9307590-485C-4631-8EFB-78BD3C5AB114}" presName="thinLine2b" presStyleLbl="callout" presStyleIdx="2" presStyleCnt="11"/>
      <dgm:spPr/>
    </dgm:pt>
    <dgm:pt modelId="{B2A984FF-DD46-4462-8B90-28D1FB29011B}" type="pres">
      <dgm:prSet presAssocID="{B9307590-485C-4631-8EFB-78BD3C5AB114}" presName="vertSpace2b" presStyleCnt="0"/>
      <dgm:spPr/>
    </dgm:pt>
    <dgm:pt modelId="{FFC6E430-9B29-4E23-9EF7-9333E8A79584}" type="pres">
      <dgm:prSet presAssocID="{4E91E4B2-2A20-43AA-BF19-50B38E10CAF6}" presName="horz2" presStyleCnt="0"/>
      <dgm:spPr/>
    </dgm:pt>
    <dgm:pt modelId="{93A30EAC-9A80-458E-8A7F-F48078F03F34}" type="pres">
      <dgm:prSet presAssocID="{4E91E4B2-2A20-43AA-BF19-50B38E10CAF6}" presName="horzSpace2" presStyleCnt="0"/>
      <dgm:spPr/>
    </dgm:pt>
    <dgm:pt modelId="{5A042B67-2F98-4DDD-B25C-A07EEB4BDB18}" type="pres">
      <dgm:prSet presAssocID="{4E91E4B2-2A20-43AA-BF19-50B38E10CAF6}" presName="tx2" presStyleLbl="revTx" presStyleIdx="4" presStyleCnt="12"/>
      <dgm:spPr/>
    </dgm:pt>
    <dgm:pt modelId="{EFD965D8-001D-4B74-A428-5003200DA5C0}" type="pres">
      <dgm:prSet presAssocID="{4E91E4B2-2A20-43AA-BF19-50B38E10CAF6}" presName="vert2" presStyleCnt="0"/>
      <dgm:spPr/>
    </dgm:pt>
    <dgm:pt modelId="{E9CEDCFF-4961-4159-A16D-0F47DEFE3F18}" type="pres">
      <dgm:prSet presAssocID="{4E91E4B2-2A20-43AA-BF19-50B38E10CAF6}" presName="thinLine2b" presStyleLbl="callout" presStyleIdx="3" presStyleCnt="11"/>
      <dgm:spPr/>
    </dgm:pt>
    <dgm:pt modelId="{327E5950-2E3A-4966-9323-5CA38245B799}" type="pres">
      <dgm:prSet presAssocID="{4E91E4B2-2A20-43AA-BF19-50B38E10CAF6}" presName="vertSpace2b" presStyleCnt="0"/>
      <dgm:spPr/>
    </dgm:pt>
    <dgm:pt modelId="{5D3F1756-9B43-4165-91F5-64D8C0EF8513}" type="pres">
      <dgm:prSet presAssocID="{6A255BDA-FFA7-41D7-AB31-15BB17A7598E}" presName="horz2" presStyleCnt="0"/>
      <dgm:spPr/>
    </dgm:pt>
    <dgm:pt modelId="{DB6CFC4E-7C7F-455E-BACF-E4EB1AFC91C4}" type="pres">
      <dgm:prSet presAssocID="{6A255BDA-FFA7-41D7-AB31-15BB17A7598E}" presName="horzSpace2" presStyleCnt="0"/>
      <dgm:spPr/>
    </dgm:pt>
    <dgm:pt modelId="{3B41C62E-140F-4E36-8919-EABB4F40EF10}" type="pres">
      <dgm:prSet presAssocID="{6A255BDA-FFA7-41D7-AB31-15BB17A7598E}" presName="tx2" presStyleLbl="revTx" presStyleIdx="5" presStyleCnt="12"/>
      <dgm:spPr/>
    </dgm:pt>
    <dgm:pt modelId="{B5C4CF75-58A5-4FD8-84BE-ABC3D37C936B}" type="pres">
      <dgm:prSet presAssocID="{6A255BDA-FFA7-41D7-AB31-15BB17A7598E}" presName="vert2" presStyleCnt="0"/>
      <dgm:spPr/>
    </dgm:pt>
    <dgm:pt modelId="{C9AF493C-B754-4C37-A73D-BAAA01A4B0E1}" type="pres">
      <dgm:prSet presAssocID="{6A255BDA-FFA7-41D7-AB31-15BB17A7598E}" presName="thinLine2b" presStyleLbl="callout" presStyleIdx="4" presStyleCnt="11"/>
      <dgm:spPr/>
    </dgm:pt>
    <dgm:pt modelId="{4F53D4DD-4CB6-450D-A24D-EE88197D217A}" type="pres">
      <dgm:prSet presAssocID="{6A255BDA-FFA7-41D7-AB31-15BB17A7598E}" presName="vertSpace2b" presStyleCnt="0"/>
      <dgm:spPr/>
    </dgm:pt>
    <dgm:pt modelId="{E911939A-8D4A-49C6-9FCA-0D341A7E33F1}" type="pres">
      <dgm:prSet presAssocID="{A0F60354-21B1-4AA7-B362-58FBDD6C70DC}" presName="horz2" presStyleCnt="0"/>
      <dgm:spPr/>
    </dgm:pt>
    <dgm:pt modelId="{4426BD01-1260-4F14-AED7-9497B5146906}" type="pres">
      <dgm:prSet presAssocID="{A0F60354-21B1-4AA7-B362-58FBDD6C70DC}" presName="horzSpace2" presStyleCnt="0"/>
      <dgm:spPr/>
    </dgm:pt>
    <dgm:pt modelId="{3CD63DA9-4D1F-47A6-A8CD-1BC95959D322}" type="pres">
      <dgm:prSet presAssocID="{A0F60354-21B1-4AA7-B362-58FBDD6C70DC}" presName="tx2" presStyleLbl="revTx" presStyleIdx="6" presStyleCnt="12"/>
      <dgm:spPr/>
    </dgm:pt>
    <dgm:pt modelId="{45DA14CB-9C63-4C10-BC6A-AC8E4953FBF3}" type="pres">
      <dgm:prSet presAssocID="{A0F60354-21B1-4AA7-B362-58FBDD6C70DC}" presName="vert2" presStyleCnt="0"/>
      <dgm:spPr/>
    </dgm:pt>
    <dgm:pt modelId="{E262F21A-1016-4820-8CAD-03B23E18C3EB}" type="pres">
      <dgm:prSet presAssocID="{A0F60354-21B1-4AA7-B362-58FBDD6C70DC}" presName="thinLine2b" presStyleLbl="callout" presStyleIdx="5" presStyleCnt="11"/>
      <dgm:spPr/>
    </dgm:pt>
    <dgm:pt modelId="{8C7034A5-4F73-40DA-8466-8FCFE6A991DA}" type="pres">
      <dgm:prSet presAssocID="{A0F60354-21B1-4AA7-B362-58FBDD6C70DC}" presName="vertSpace2b" presStyleCnt="0"/>
      <dgm:spPr/>
    </dgm:pt>
    <dgm:pt modelId="{A78BE030-897A-4202-BB9F-CF9D795E8716}" type="pres">
      <dgm:prSet presAssocID="{31995B4B-AF34-4CE4-B93C-F3AAE28E0ACC}" presName="horz2" presStyleCnt="0"/>
      <dgm:spPr/>
    </dgm:pt>
    <dgm:pt modelId="{30B3F10D-92B6-4753-B195-85409D4A56C5}" type="pres">
      <dgm:prSet presAssocID="{31995B4B-AF34-4CE4-B93C-F3AAE28E0ACC}" presName="horzSpace2" presStyleCnt="0"/>
      <dgm:spPr/>
    </dgm:pt>
    <dgm:pt modelId="{511208E3-D2CC-4E7D-A90D-EF1DAA9E396A}" type="pres">
      <dgm:prSet presAssocID="{31995B4B-AF34-4CE4-B93C-F3AAE28E0ACC}" presName="tx2" presStyleLbl="revTx" presStyleIdx="7" presStyleCnt="12"/>
      <dgm:spPr/>
    </dgm:pt>
    <dgm:pt modelId="{A6F55F04-7220-4DCE-B655-FDF95EBC3001}" type="pres">
      <dgm:prSet presAssocID="{31995B4B-AF34-4CE4-B93C-F3AAE28E0ACC}" presName="vert2" presStyleCnt="0"/>
      <dgm:spPr/>
    </dgm:pt>
    <dgm:pt modelId="{AEED7F00-53A3-433B-A559-5B5033A52106}" type="pres">
      <dgm:prSet presAssocID="{31995B4B-AF34-4CE4-B93C-F3AAE28E0ACC}" presName="thinLine2b" presStyleLbl="callout" presStyleIdx="6" presStyleCnt="11"/>
      <dgm:spPr/>
    </dgm:pt>
    <dgm:pt modelId="{BFD1C20D-3A3D-43CF-B82A-76902A17F535}" type="pres">
      <dgm:prSet presAssocID="{31995B4B-AF34-4CE4-B93C-F3AAE28E0ACC}" presName="vertSpace2b" presStyleCnt="0"/>
      <dgm:spPr/>
    </dgm:pt>
    <dgm:pt modelId="{C6833A49-497F-4524-98FE-28B6D30A123D}" type="pres">
      <dgm:prSet presAssocID="{1047D374-9202-4951-84EA-D60DDAAF046F}" presName="horz2" presStyleCnt="0"/>
      <dgm:spPr/>
    </dgm:pt>
    <dgm:pt modelId="{674C7EA3-FF15-407C-B17B-6FEB2315FC9B}" type="pres">
      <dgm:prSet presAssocID="{1047D374-9202-4951-84EA-D60DDAAF046F}" presName="horzSpace2" presStyleCnt="0"/>
      <dgm:spPr/>
    </dgm:pt>
    <dgm:pt modelId="{697BFE3F-BE44-4691-BB3E-36A09A8EE4AE}" type="pres">
      <dgm:prSet presAssocID="{1047D374-9202-4951-84EA-D60DDAAF046F}" presName="tx2" presStyleLbl="revTx" presStyleIdx="8" presStyleCnt="12"/>
      <dgm:spPr/>
    </dgm:pt>
    <dgm:pt modelId="{AB1C8C34-81AE-43BA-B85D-81E1C2BB6B6F}" type="pres">
      <dgm:prSet presAssocID="{1047D374-9202-4951-84EA-D60DDAAF046F}" presName="vert2" presStyleCnt="0"/>
      <dgm:spPr/>
    </dgm:pt>
    <dgm:pt modelId="{606E4CC0-FB8C-4F2F-9EB4-AA2761405B08}" type="pres">
      <dgm:prSet presAssocID="{1047D374-9202-4951-84EA-D60DDAAF046F}" presName="thinLine2b" presStyleLbl="callout" presStyleIdx="7" presStyleCnt="11"/>
      <dgm:spPr/>
    </dgm:pt>
    <dgm:pt modelId="{2B4F3CD8-EDC4-4D99-A52A-5DA7AFA020D2}" type="pres">
      <dgm:prSet presAssocID="{1047D374-9202-4951-84EA-D60DDAAF046F}" presName="vertSpace2b" presStyleCnt="0"/>
      <dgm:spPr/>
    </dgm:pt>
    <dgm:pt modelId="{7BA79B96-C6A3-4814-B9C7-78A8C7C83FAA}" type="pres">
      <dgm:prSet presAssocID="{3E8282E3-C824-4BDF-AFEE-AC755A90C7D8}" presName="horz2" presStyleCnt="0"/>
      <dgm:spPr/>
    </dgm:pt>
    <dgm:pt modelId="{C12C3B9C-66E5-4D9A-A0B1-CA7378B39A9B}" type="pres">
      <dgm:prSet presAssocID="{3E8282E3-C824-4BDF-AFEE-AC755A90C7D8}" presName="horzSpace2" presStyleCnt="0"/>
      <dgm:spPr/>
    </dgm:pt>
    <dgm:pt modelId="{E18CB82A-0070-484A-A4BD-98B6D474D6B6}" type="pres">
      <dgm:prSet presAssocID="{3E8282E3-C824-4BDF-AFEE-AC755A90C7D8}" presName="tx2" presStyleLbl="revTx" presStyleIdx="9" presStyleCnt="12"/>
      <dgm:spPr/>
    </dgm:pt>
    <dgm:pt modelId="{5AD48FD8-251F-47FD-B9E8-093FA127D685}" type="pres">
      <dgm:prSet presAssocID="{3E8282E3-C824-4BDF-AFEE-AC755A90C7D8}" presName="vert2" presStyleCnt="0"/>
      <dgm:spPr/>
    </dgm:pt>
    <dgm:pt modelId="{C19A407B-458F-46AF-B567-D58C2180E9DD}" type="pres">
      <dgm:prSet presAssocID="{3E8282E3-C824-4BDF-AFEE-AC755A90C7D8}" presName="thinLine2b" presStyleLbl="callout" presStyleIdx="8" presStyleCnt="11"/>
      <dgm:spPr/>
    </dgm:pt>
    <dgm:pt modelId="{6DE0B96F-185F-40CD-BDE2-9878A6C27CF8}" type="pres">
      <dgm:prSet presAssocID="{3E8282E3-C824-4BDF-AFEE-AC755A90C7D8}" presName="vertSpace2b" presStyleCnt="0"/>
      <dgm:spPr/>
    </dgm:pt>
    <dgm:pt modelId="{52404AC2-2B12-4654-A147-281E129EAECB}" type="pres">
      <dgm:prSet presAssocID="{50D45562-66BE-48E2-8841-EA1CEB1881F1}" presName="horz2" presStyleCnt="0"/>
      <dgm:spPr/>
    </dgm:pt>
    <dgm:pt modelId="{CBBAA338-59DC-440F-BCCE-0C1D24E1DC25}" type="pres">
      <dgm:prSet presAssocID="{50D45562-66BE-48E2-8841-EA1CEB1881F1}" presName="horzSpace2" presStyleCnt="0"/>
      <dgm:spPr/>
    </dgm:pt>
    <dgm:pt modelId="{384DC492-6BD1-4A2B-846C-2AF50D2458A3}" type="pres">
      <dgm:prSet presAssocID="{50D45562-66BE-48E2-8841-EA1CEB1881F1}" presName="tx2" presStyleLbl="revTx" presStyleIdx="10" presStyleCnt="12"/>
      <dgm:spPr/>
    </dgm:pt>
    <dgm:pt modelId="{38988EFD-8D16-49C2-9A79-A6E507677EA7}" type="pres">
      <dgm:prSet presAssocID="{50D45562-66BE-48E2-8841-EA1CEB1881F1}" presName="vert2" presStyleCnt="0"/>
      <dgm:spPr/>
    </dgm:pt>
    <dgm:pt modelId="{60866672-37C5-4CED-9E91-DB6E0911CF3D}" type="pres">
      <dgm:prSet presAssocID="{50D45562-66BE-48E2-8841-EA1CEB1881F1}" presName="thinLine2b" presStyleLbl="callout" presStyleIdx="9" presStyleCnt="11"/>
      <dgm:spPr/>
    </dgm:pt>
    <dgm:pt modelId="{0C7E316B-58F8-4115-B5AC-B23779AFABAC}" type="pres">
      <dgm:prSet presAssocID="{50D45562-66BE-48E2-8841-EA1CEB1881F1}" presName="vertSpace2b" presStyleCnt="0"/>
      <dgm:spPr/>
    </dgm:pt>
    <dgm:pt modelId="{96E139C9-132B-4F80-BD27-B9B424FFCEC6}" type="pres">
      <dgm:prSet presAssocID="{D70C0C38-FB6B-4370-9787-794722B0C7CC}" presName="horz2" presStyleCnt="0"/>
      <dgm:spPr/>
    </dgm:pt>
    <dgm:pt modelId="{133D393C-FD86-445C-84C2-854D4B6C01F0}" type="pres">
      <dgm:prSet presAssocID="{D70C0C38-FB6B-4370-9787-794722B0C7CC}" presName="horzSpace2" presStyleCnt="0"/>
      <dgm:spPr/>
    </dgm:pt>
    <dgm:pt modelId="{C01054E6-7B67-4A01-9E79-69494F63A09B}" type="pres">
      <dgm:prSet presAssocID="{D70C0C38-FB6B-4370-9787-794722B0C7CC}" presName="tx2" presStyleLbl="revTx" presStyleIdx="11" presStyleCnt="12"/>
      <dgm:spPr/>
    </dgm:pt>
    <dgm:pt modelId="{C9EA99A1-897F-4A15-80E0-86DD4B456422}" type="pres">
      <dgm:prSet presAssocID="{D70C0C38-FB6B-4370-9787-794722B0C7CC}" presName="vert2" presStyleCnt="0"/>
      <dgm:spPr/>
    </dgm:pt>
    <dgm:pt modelId="{5CA2CBD1-D990-41A7-B5BF-8AA14BB6B447}" type="pres">
      <dgm:prSet presAssocID="{D70C0C38-FB6B-4370-9787-794722B0C7CC}" presName="thinLine2b" presStyleLbl="callout" presStyleIdx="10" presStyleCnt="11"/>
      <dgm:spPr/>
    </dgm:pt>
    <dgm:pt modelId="{EA749613-C6A5-4A3D-9760-3A24A8D7025F}" type="pres">
      <dgm:prSet presAssocID="{D70C0C38-FB6B-4370-9787-794722B0C7CC}" presName="vertSpace2b" presStyleCnt="0"/>
      <dgm:spPr/>
    </dgm:pt>
  </dgm:ptLst>
  <dgm:cxnLst>
    <dgm:cxn modelId="{EC54B90B-B627-4222-A4D3-943BB66543B2}" type="presOf" srcId="{1047D374-9202-4951-84EA-D60DDAAF046F}" destId="{697BFE3F-BE44-4691-BB3E-36A09A8EE4AE}" srcOrd="0" destOrd="0" presId="urn:microsoft.com/office/officeart/2008/layout/LinedList"/>
    <dgm:cxn modelId="{4FD92915-B564-4F6E-997D-89A71950BE52}" type="presOf" srcId="{E0248B24-1815-4575-96DF-E5D72FF9B463}" destId="{70908035-A914-45D6-8869-5383D77550DB}" srcOrd="0" destOrd="0" presId="urn:microsoft.com/office/officeart/2008/layout/LinedList"/>
    <dgm:cxn modelId="{A87A871A-0ED8-4C73-BB91-6ECD3FA73442}" srcId="{ADD47AE5-E644-48D7-8BB1-0A76C15E1E08}" destId="{A0AC7F26-5A93-431B-9920-F2D161CCE82A}" srcOrd="0" destOrd="0" parTransId="{E22F1A9B-6E58-4B47-AE51-320C697EFE20}" sibTransId="{62500BAA-7116-4D18-ABC0-6A8ADF5C3874}"/>
    <dgm:cxn modelId="{E3810B1E-49B0-4FEB-A6BC-CBE3F5D3BF3B}" type="presOf" srcId="{50D45562-66BE-48E2-8841-EA1CEB1881F1}" destId="{384DC492-6BD1-4A2B-846C-2AF50D2458A3}" srcOrd="0" destOrd="0" presId="urn:microsoft.com/office/officeart/2008/layout/LinedList"/>
    <dgm:cxn modelId="{44203924-2CE6-4331-8CB5-35B667184419}" type="presOf" srcId="{D70C0C38-FB6B-4370-9787-794722B0C7CC}" destId="{C01054E6-7B67-4A01-9E79-69494F63A09B}" srcOrd="0" destOrd="0" presId="urn:microsoft.com/office/officeart/2008/layout/LinedList"/>
    <dgm:cxn modelId="{3F48CA3D-6579-414B-9D60-B345F6602CEB}" type="presOf" srcId="{3E8282E3-C824-4BDF-AFEE-AC755A90C7D8}" destId="{E18CB82A-0070-484A-A4BD-98B6D474D6B6}" srcOrd="0" destOrd="0" presId="urn:microsoft.com/office/officeart/2008/layout/LinedList"/>
    <dgm:cxn modelId="{6ED2603F-400A-473E-A432-4E9EB9090CFE}" srcId="{ADD47AE5-E644-48D7-8BB1-0A76C15E1E08}" destId="{A0F60354-21B1-4AA7-B362-58FBDD6C70DC}" srcOrd="5" destOrd="0" parTransId="{2A817C00-4878-481F-800A-ECA7210B1D34}" sibTransId="{596BFD51-071C-4252-8817-1805DCD86E73}"/>
    <dgm:cxn modelId="{CFD06E41-33D7-4F28-9AE7-3F02639A4962}" srcId="{E3D7C0DE-FAAB-45CA-885F-F85FB9EA2914}" destId="{ADD47AE5-E644-48D7-8BB1-0A76C15E1E08}" srcOrd="0" destOrd="0" parTransId="{C198C103-1313-4D61-B5E5-90D1A943ABC8}" sibTransId="{A81284CB-8650-494C-84A1-C4A84B0A7287}"/>
    <dgm:cxn modelId="{0963CB50-7FE3-4850-8FE1-91401A0E60F3}" type="presOf" srcId="{E3D7C0DE-FAAB-45CA-885F-F85FB9EA2914}" destId="{B48FB4D7-7C7B-4212-987B-43C0E5A6CBDA}" srcOrd="0" destOrd="0" presId="urn:microsoft.com/office/officeart/2008/layout/LinedList"/>
    <dgm:cxn modelId="{728C0F53-BC0C-42C6-B307-6FCCD209B00D}" srcId="{ADD47AE5-E644-48D7-8BB1-0A76C15E1E08}" destId="{31995B4B-AF34-4CE4-B93C-F3AAE28E0ACC}" srcOrd="6" destOrd="0" parTransId="{6B751D28-748F-4DCB-BFCD-AC3C4FBD7179}" sibTransId="{E4BBAFAC-C091-4F3A-BBE1-E020AEBD4FE2}"/>
    <dgm:cxn modelId="{12223276-3C84-4386-9E78-ACBD3D65CAFC}" type="presOf" srcId="{4E91E4B2-2A20-43AA-BF19-50B38E10CAF6}" destId="{5A042B67-2F98-4DDD-B25C-A07EEB4BDB18}" srcOrd="0" destOrd="0" presId="urn:microsoft.com/office/officeart/2008/layout/LinedList"/>
    <dgm:cxn modelId="{BC5E5276-0EAC-43BB-BBC4-A85B12AACC83}" srcId="{ADD47AE5-E644-48D7-8BB1-0A76C15E1E08}" destId="{4E91E4B2-2A20-43AA-BF19-50B38E10CAF6}" srcOrd="3" destOrd="0" parTransId="{F2BA5810-3D49-423E-809A-B80F0FAECDE5}" sibTransId="{CB23C207-9009-41E9-B82E-D7D1EC56683D}"/>
    <dgm:cxn modelId="{E382077A-E149-46F3-BCA0-5111C0C53824}" type="presOf" srcId="{A0AC7F26-5A93-431B-9920-F2D161CCE82A}" destId="{404BB151-26EC-4ECB-88A3-9598DB971ED1}" srcOrd="0" destOrd="0" presId="urn:microsoft.com/office/officeart/2008/layout/LinedList"/>
    <dgm:cxn modelId="{DEC2CA5A-196A-442A-89DA-1881A4D17A90}" srcId="{ADD47AE5-E644-48D7-8BB1-0A76C15E1E08}" destId="{B9307590-485C-4631-8EFB-78BD3C5AB114}" srcOrd="2" destOrd="0" parTransId="{8E02DC26-9976-440A-95AB-F6364F239CFB}" sibTransId="{AAEC1F1A-ABD6-4B1F-AA1D-F9179AD2C7C8}"/>
    <dgm:cxn modelId="{0AACD67B-8C33-488A-A429-8B9BFCA9A5C2}" srcId="{ADD47AE5-E644-48D7-8BB1-0A76C15E1E08}" destId="{E0248B24-1815-4575-96DF-E5D72FF9B463}" srcOrd="1" destOrd="0" parTransId="{24E84A04-1226-4C4D-9E31-3909783F0BDE}" sibTransId="{0591CCA1-6F36-4300-A089-B39C1C0E778A}"/>
    <dgm:cxn modelId="{0785BB84-4649-4B01-8B21-B9E6B59BF259}" type="presOf" srcId="{A0F60354-21B1-4AA7-B362-58FBDD6C70DC}" destId="{3CD63DA9-4D1F-47A6-A8CD-1BC95959D322}" srcOrd="0" destOrd="0" presId="urn:microsoft.com/office/officeart/2008/layout/LinedList"/>
    <dgm:cxn modelId="{92818A88-6D2D-4038-942F-5F430118096E}" type="presOf" srcId="{ADD47AE5-E644-48D7-8BB1-0A76C15E1E08}" destId="{0EF7BBA8-541C-46A1-A348-2722F86FB389}" srcOrd="0" destOrd="0" presId="urn:microsoft.com/office/officeart/2008/layout/LinedList"/>
    <dgm:cxn modelId="{24B44F9B-DE3C-4C7A-86F0-15913D84783C}" srcId="{ADD47AE5-E644-48D7-8BB1-0A76C15E1E08}" destId="{6A255BDA-FFA7-41D7-AB31-15BB17A7598E}" srcOrd="4" destOrd="0" parTransId="{297A3375-769B-41B5-9F3E-4CE1D8842D2D}" sibTransId="{A0A72290-9990-43AD-B33E-6B1DC150C2E7}"/>
    <dgm:cxn modelId="{11D272A3-DF44-4112-BB82-DB8C9337EF18}" srcId="{ADD47AE5-E644-48D7-8BB1-0A76C15E1E08}" destId="{D70C0C38-FB6B-4370-9787-794722B0C7CC}" srcOrd="10" destOrd="0" parTransId="{CE7FBC16-6340-48D9-A84C-B8D09A6D4BC6}" sibTransId="{572C4E99-BA37-4F6D-BC7D-108F36BF546F}"/>
    <dgm:cxn modelId="{8FD142C1-53E8-4F6C-BBCF-A92081E21998}" type="presOf" srcId="{B9307590-485C-4631-8EFB-78BD3C5AB114}" destId="{6A0A1DE5-B709-4495-BE9C-305CA9B30A41}" srcOrd="0" destOrd="0" presId="urn:microsoft.com/office/officeart/2008/layout/LinedList"/>
    <dgm:cxn modelId="{804E62D0-BF3E-49FD-AF1A-3E8B49D9726B}" type="presOf" srcId="{6A255BDA-FFA7-41D7-AB31-15BB17A7598E}" destId="{3B41C62E-140F-4E36-8919-EABB4F40EF10}" srcOrd="0" destOrd="0" presId="urn:microsoft.com/office/officeart/2008/layout/LinedList"/>
    <dgm:cxn modelId="{C19A9CD4-53CA-4F63-922A-9349B7151F42}" type="presOf" srcId="{31995B4B-AF34-4CE4-B93C-F3AAE28E0ACC}" destId="{511208E3-D2CC-4E7D-A90D-EF1DAA9E396A}" srcOrd="0" destOrd="0" presId="urn:microsoft.com/office/officeart/2008/layout/LinedList"/>
    <dgm:cxn modelId="{0BC1A3D8-698C-4EB5-AD2E-954BFA3304F2}" srcId="{ADD47AE5-E644-48D7-8BB1-0A76C15E1E08}" destId="{50D45562-66BE-48E2-8841-EA1CEB1881F1}" srcOrd="9" destOrd="0" parTransId="{2C3C8361-D5AE-4C68-8F5B-61675855E482}" sibTransId="{69891C60-B388-4922-9C82-F935FDF734AB}"/>
    <dgm:cxn modelId="{88E98CDC-78C3-4BDE-93A6-86F22FD73C80}" srcId="{ADD47AE5-E644-48D7-8BB1-0A76C15E1E08}" destId="{1047D374-9202-4951-84EA-D60DDAAF046F}" srcOrd="7" destOrd="0" parTransId="{E61236B2-1971-4972-ADA8-D595A0799CE0}" sibTransId="{68BB7E72-529A-4053-82DC-A9C13F898626}"/>
    <dgm:cxn modelId="{95E765F3-2B47-4955-91B4-A74536883A99}" srcId="{ADD47AE5-E644-48D7-8BB1-0A76C15E1E08}" destId="{3E8282E3-C824-4BDF-AFEE-AC755A90C7D8}" srcOrd="8" destOrd="0" parTransId="{413981CB-225A-48A1-8AE7-29C001D568ED}" sibTransId="{50A36E0F-62D6-4CEA-9D8A-543C66D2A848}"/>
    <dgm:cxn modelId="{3C36DBAA-2A39-456C-867A-B1177B5BF67F}" type="presParOf" srcId="{B48FB4D7-7C7B-4212-987B-43C0E5A6CBDA}" destId="{D4F90EE4-75E6-4901-9253-8B96FACA2632}" srcOrd="0" destOrd="0" presId="urn:microsoft.com/office/officeart/2008/layout/LinedList"/>
    <dgm:cxn modelId="{BFF3B8C7-F3EC-497C-A104-87899CE5320A}" type="presParOf" srcId="{B48FB4D7-7C7B-4212-987B-43C0E5A6CBDA}" destId="{0A347326-EB90-44BF-A8EB-E7010E4A1E20}" srcOrd="1" destOrd="0" presId="urn:microsoft.com/office/officeart/2008/layout/LinedList"/>
    <dgm:cxn modelId="{5D794350-0716-45ED-8A33-F0EA6D32D1FE}" type="presParOf" srcId="{0A347326-EB90-44BF-A8EB-E7010E4A1E20}" destId="{0EF7BBA8-541C-46A1-A348-2722F86FB389}" srcOrd="0" destOrd="0" presId="urn:microsoft.com/office/officeart/2008/layout/LinedList"/>
    <dgm:cxn modelId="{5804D9C9-686A-46C8-A177-B7CFEDE0579B}" type="presParOf" srcId="{0A347326-EB90-44BF-A8EB-E7010E4A1E20}" destId="{40909694-BD08-424B-B266-E9AD449C574F}" srcOrd="1" destOrd="0" presId="urn:microsoft.com/office/officeart/2008/layout/LinedList"/>
    <dgm:cxn modelId="{E34C24C8-5F98-4EB6-AF00-B6629C6373FC}" type="presParOf" srcId="{40909694-BD08-424B-B266-E9AD449C574F}" destId="{DC9EA9D5-03CE-466F-83EE-C313D377144B}" srcOrd="0" destOrd="0" presId="urn:microsoft.com/office/officeart/2008/layout/LinedList"/>
    <dgm:cxn modelId="{A778A924-139C-4077-AF5D-C95BE3061D23}" type="presParOf" srcId="{40909694-BD08-424B-B266-E9AD449C574F}" destId="{E154DFF1-00EC-4C0C-8907-DCFB44307E15}" srcOrd="1" destOrd="0" presId="urn:microsoft.com/office/officeart/2008/layout/LinedList"/>
    <dgm:cxn modelId="{5559E23A-2B49-4B05-9E9A-C95074C6A1F6}" type="presParOf" srcId="{E154DFF1-00EC-4C0C-8907-DCFB44307E15}" destId="{7480A58A-D7CA-42AB-B63D-425A5CA51212}" srcOrd="0" destOrd="0" presId="urn:microsoft.com/office/officeart/2008/layout/LinedList"/>
    <dgm:cxn modelId="{F23C50E5-7058-48A1-8EC0-06152B4E931C}" type="presParOf" srcId="{E154DFF1-00EC-4C0C-8907-DCFB44307E15}" destId="{404BB151-26EC-4ECB-88A3-9598DB971ED1}" srcOrd="1" destOrd="0" presId="urn:microsoft.com/office/officeart/2008/layout/LinedList"/>
    <dgm:cxn modelId="{B3EDAE6A-8CD5-47EB-B361-D3396C9B7BB3}" type="presParOf" srcId="{E154DFF1-00EC-4C0C-8907-DCFB44307E15}" destId="{D22D075F-8725-4F59-B0EC-A6E3B3E42629}" srcOrd="2" destOrd="0" presId="urn:microsoft.com/office/officeart/2008/layout/LinedList"/>
    <dgm:cxn modelId="{7D6DA96A-13B1-40B5-93FF-289C9665B82A}" type="presParOf" srcId="{40909694-BD08-424B-B266-E9AD449C574F}" destId="{B5A57D8E-966E-4D81-8770-CBBE581026A4}" srcOrd="2" destOrd="0" presId="urn:microsoft.com/office/officeart/2008/layout/LinedList"/>
    <dgm:cxn modelId="{BE57F197-1F62-4EDC-B721-1F3D8AD15038}" type="presParOf" srcId="{40909694-BD08-424B-B266-E9AD449C574F}" destId="{796DBE2D-365D-4759-8260-94DD2BEB12A6}" srcOrd="3" destOrd="0" presId="urn:microsoft.com/office/officeart/2008/layout/LinedList"/>
    <dgm:cxn modelId="{76902E39-1E52-42CD-AABF-D70DC47D2FEB}" type="presParOf" srcId="{40909694-BD08-424B-B266-E9AD449C574F}" destId="{99D23CF7-907F-41AB-933C-A2DC31CB6621}" srcOrd="4" destOrd="0" presId="urn:microsoft.com/office/officeart/2008/layout/LinedList"/>
    <dgm:cxn modelId="{B9DD5083-C253-4271-A4AA-8E432C15D9FB}" type="presParOf" srcId="{99D23CF7-907F-41AB-933C-A2DC31CB6621}" destId="{2DB09D66-D1C4-46DB-B267-F862330866AA}" srcOrd="0" destOrd="0" presId="urn:microsoft.com/office/officeart/2008/layout/LinedList"/>
    <dgm:cxn modelId="{5B685942-1486-4ACE-902A-3749EA51A40D}" type="presParOf" srcId="{99D23CF7-907F-41AB-933C-A2DC31CB6621}" destId="{70908035-A914-45D6-8869-5383D77550DB}" srcOrd="1" destOrd="0" presId="urn:microsoft.com/office/officeart/2008/layout/LinedList"/>
    <dgm:cxn modelId="{F5CBA0AC-DAF8-4BB9-9168-168B64C68ED8}" type="presParOf" srcId="{99D23CF7-907F-41AB-933C-A2DC31CB6621}" destId="{30AB5054-D4A5-44C1-814B-427D54584BF7}" srcOrd="2" destOrd="0" presId="urn:microsoft.com/office/officeart/2008/layout/LinedList"/>
    <dgm:cxn modelId="{9BFD9DA8-39BA-47BB-8865-067C52348447}" type="presParOf" srcId="{40909694-BD08-424B-B266-E9AD449C574F}" destId="{7CD780B6-ED9A-4D99-B882-EF8BE937FDEA}" srcOrd="5" destOrd="0" presId="urn:microsoft.com/office/officeart/2008/layout/LinedList"/>
    <dgm:cxn modelId="{0DCDDE0D-CC6C-4381-B343-31EA4FC6C487}" type="presParOf" srcId="{40909694-BD08-424B-B266-E9AD449C574F}" destId="{EACA8281-D1C4-4B9A-AF1B-491BEAE4E165}" srcOrd="6" destOrd="0" presId="urn:microsoft.com/office/officeart/2008/layout/LinedList"/>
    <dgm:cxn modelId="{41C301C8-5957-4B11-AB43-9F9F766BCD11}" type="presParOf" srcId="{40909694-BD08-424B-B266-E9AD449C574F}" destId="{1360CB9E-83B7-4F3E-ACA8-8D3AC55B033E}" srcOrd="7" destOrd="0" presId="urn:microsoft.com/office/officeart/2008/layout/LinedList"/>
    <dgm:cxn modelId="{7118E825-AE75-4B2E-A36E-02947D8D674D}" type="presParOf" srcId="{1360CB9E-83B7-4F3E-ACA8-8D3AC55B033E}" destId="{C6AD1BE1-E4C3-442A-92BE-71B67B91797A}" srcOrd="0" destOrd="0" presId="urn:microsoft.com/office/officeart/2008/layout/LinedList"/>
    <dgm:cxn modelId="{A9DAA9D6-CAEB-4AD8-AD61-2FA738633542}" type="presParOf" srcId="{1360CB9E-83B7-4F3E-ACA8-8D3AC55B033E}" destId="{6A0A1DE5-B709-4495-BE9C-305CA9B30A41}" srcOrd="1" destOrd="0" presId="urn:microsoft.com/office/officeart/2008/layout/LinedList"/>
    <dgm:cxn modelId="{4BB5E6CF-A394-4672-83D7-12E9C7366FDF}" type="presParOf" srcId="{1360CB9E-83B7-4F3E-ACA8-8D3AC55B033E}" destId="{EFE6D2BF-75BC-47BC-9A68-57EA5C1E8775}" srcOrd="2" destOrd="0" presId="urn:microsoft.com/office/officeart/2008/layout/LinedList"/>
    <dgm:cxn modelId="{C690C974-8DF2-492C-86FC-0FA5D403C66C}" type="presParOf" srcId="{40909694-BD08-424B-B266-E9AD449C574F}" destId="{A48E6F4D-82B5-4AB3-BA64-AF2D6F904A89}" srcOrd="8" destOrd="0" presId="urn:microsoft.com/office/officeart/2008/layout/LinedList"/>
    <dgm:cxn modelId="{4B037E7A-033F-45C7-9A3D-EDFF0505F02B}" type="presParOf" srcId="{40909694-BD08-424B-B266-E9AD449C574F}" destId="{B2A984FF-DD46-4462-8B90-28D1FB29011B}" srcOrd="9" destOrd="0" presId="urn:microsoft.com/office/officeart/2008/layout/LinedList"/>
    <dgm:cxn modelId="{9158CBAC-BDB1-48DF-9F10-7FDEB579AA31}" type="presParOf" srcId="{40909694-BD08-424B-B266-E9AD449C574F}" destId="{FFC6E430-9B29-4E23-9EF7-9333E8A79584}" srcOrd="10" destOrd="0" presId="urn:microsoft.com/office/officeart/2008/layout/LinedList"/>
    <dgm:cxn modelId="{2EFDB8CF-72EA-4992-8DA8-04E0C5979D07}" type="presParOf" srcId="{FFC6E430-9B29-4E23-9EF7-9333E8A79584}" destId="{93A30EAC-9A80-458E-8A7F-F48078F03F34}" srcOrd="0" destOrd="0" presId="urn:microsoft.com/office/officeart/2008/layout/LinedList"/>
    <dgm:cxn modelId="{B903E87A-F6B3-4703-880C-A4692FF780C3}" type="presParOf" srcId="{FFC6E430-9B29-4E23-9EF7-9333E8A79584}" destId="{5A042B67-2F98-4DDD-B25C-A07EEB4BDB18}" srcOrd="1" destOrd="0" presId="urn:microsoft.com/office/officeart/2008/layout/LinedList"/>
    <dgm:cxn modelId="{46E06963-94B9-4AF5-98C5-A661DACEEF1F}" type="presParOf" srcId="{FFC6E430-9B29-4E23-9EF7-9333E8A79584}" destId="{EFD965D8-001D-4B74-A428-5003200DA5C0}" srcOrd="2" destOrd="0" presId="urn:microsoft.com/office/officeart/2008/layout/LinedList"/>
    <dgm:cxn modelId="{0418CE51-B008-476B-B6AB-A07698F01D0B}" type="presParOf" srcId="{40909694-BD08-424B-B266-E9AD449C574F}" destId="{E9CEDCFF-4961-4159-A16D-0F47DEFE3F18}" srcOrd="11" destOrd="0" presId="urn:microsoft.com/office/officeart/2008/layout/LinedList"/>
    <dgm:cxn modelId="{DDC83E16-8128-43F1-A14A-110B4F5E9820}" type="presParOf" srcId="{40909694-BD08-424B-B266-E9AD449C574F}" destId="{327E5950-2E3A-4966-9323-5CA38245B799}" srcOrd="12" destOrd="0" presId="urn:microsoft.com/office/officeart/2008/layout/LinedList"/>
    <dgm:cxn modelId="{5D2F56BC-82D5-4317-9288-1BA687BDD0F0}" type="presParOf" srcId="{40909694-BD08-424B-B266-E9AD449C574F}" destId="{5D3F1756-9B43-4165-91F5-64D8C0EF8513}" srcOrd="13" destOrd="0" presId="urn:microsoft.com/office/officeart/2008/layout/LinedList"/>
    <dgm:cxn modelId="{13847FA7-DEC0-4CAE-9366-F0DEE393B118}" type="presParOf" srcId="{5D3F1756-9B43-4165-91F5-64D8C0EF8513}" destId="{DB6CFC4E-7C7F-455E-BACF-E4EB1AFC91C4}" srcOrd="0" destOrd="0" presId="urn:microsoft.com/office/officeart/2008/layout/LinedList"/>
    <dgm:cxn modelId="{7A3F283B-56B3-491D-8F48-6B8498606509}" type="presParOf" srcId="{5D3F1756-9B43-4165-91F5-64D8C0EF8513}" destId="{3B41C62E-140F-4E36-8919-EABB4F40EF10}" srcOrd="1" destOrd="0" presId="urn:microsoft.com/office/officeart/2008/layout/LinedList"/>
    <dgm:cxn modelId="{F926377A-6597-4E8B-B27B-4B864BE546B9}" type="presParOf" srcId="{5D3F1756-9B43-4165-91F5-64D8C0EF8513}" destId="{B5C4CF75-58A5-4FD8-84BE-ABC3D37C936B}" srcOrd="2" destOrd="0" presId="urn:microsoft.com/office/officeart/2008/layout/LinedList"/>
    <dgm:cxn modelId="{22163AC0-2A30-4DF9-857A-0F7CDFB7267E}" type="presParOf" srcId="{40909694-BD08-424B-B266-E9AD449C574F}" destId="{C9AF493C-B754-4C37-A73D-BAAA01A4B0E1}" srcOrd="14" destOrd="0" presId="urn:microsoft.com/office/officeart/2008/layout/LinedList"/>
    <dgm:cxn modelId="{071D299D-FAEC-4690-B6A0-D861A1011C3E}" type="presParOf" srcId="{40909694-BD08-424B-B266-E9AD449C574F}" destId="{4F53D4DD-4CB6-450D-A24D-EE88197D217A}" srcOrd="15" destOrd="0" presId="urn:microsoft.com/office/officeart/2008/layout/LinedList"/>
    <dgm:cxn modelId="{D93EAD8B-7747-4971-BC21-2C4E69DF90AC}" type="presParOf" srcId="{40909694-BD08-424B-B266-E9AD449C574F}" destId="{E911939A-8D4A-49C6-9FCA-0D341A7E33F1}" srcOrd="16" destOrd="0" presId="urn:microsoft.com/office/officeart/2008/layout/LinedList"/>
    <dgm:cxn modelId="{C88C2341-7D89-4A4B-A5A6-8BA16BE21A9D}" type="presParOf" srcId="{E911939A-8D4A-49C6-9FCA-0D341A7E33F1}" destId="{4426BD01-1260-4F14-AED7-9497B5146906}" srcOrd="0" destOrd="0" presId="urn:microsoft.com/office/officeart/2008/layout/LinedList"/>
    <dgm:cxn modelId="{BBD6CBE1-1F68-4949-9F47-9FB1C72BC5A0}" type="presParOf" srcId="{E911939A-8D4A-49C6-9FCA-0D341A7E33F1}" destId="{3CD63DA9-4D1F-47A6-A8CD-1BC95959D322}" srcOrd="1" destOrd="0" presId="urn:microsoft.com/office/officeart/2008/layout/LinedList"/>
    <dgm:cxn modelId="{0CE31658-0F46-4FC2-9F3A-652410BA358D}" type="presParOf" srcId="{E911939A-8D4A-49C6-9FCA-0D341A7E33F1}" destId="{45DA14CB-9C63-4C10-BC6A-AC8E4953FBF3}" srcOrd="2" destOrd="0" presId="urn:microsoft.com/office/officeart/2008/layout/LinedList"/>
    <dgm:cxn modelId="{030CFF4E-B7A2-4725-9C76-46EF90476722}" type="presParOf" srcId="{40909694-BD08-424B-B266-E9AD449C574F}" destId="{E262F21A-1016-4820-8CAD-03B23E18C3EB}" srcOrd="17" destOrd="0" presId="urn:microsoft.com/office/officeart/2008/layout/LinedList"/>
    <dgm:cxn modelId="{E362B0DB-6F24-4D44-82E7-E409CE38863D}" type="presParOf" srcId="{40909694-BD08-424B-B266-E9AD449C574F}" destId="{8C7034A5-4F73-40DA-8466-8FCFE6A991DA}" srcOrd="18" destOrd="0" presId="urn:microsoft.com/office/officeart/2008/layout/LinedList"/>
    <dgm:cxn modelId="{E7ECCF1D-C551-41F5-A1B5-B78FBA787873}" type="presParOf" srcId="{40909694-BD08-424B-B266-E9AD449C574F}" destId="{A78BE030-897A-4202-BB9F-CF9D795E8716}" srcOrd="19" destOrd="0" presId="urn:microsoft.com/office/officeart/2008/layout/LinedList"/>
    <dgm:cxn modelId="{8582883F-ED59-41BF-B3F8-7E671B711E68}" type="presParOf" srcId="{A78BE030-897A-4202-BB9F-CF9D795E8716}" destId="{30B3F10D-92B6-4753-B195-85409D4A56C5}" srcOrd="0" destOrd="0" presId="urn:microsoft.com/office/officeart/2008/layout/LinedList"/>
    <dgm:cxn modelId="{A54EC12A-E754-46AB-BDC4-C98E9E900627}" type="presParOf" srcId="{A78BE030-897A-4202-BB9F-CF9D795E8716}" destId="{511208E3-D2CC-4E7D-A90D-EF1DAA9E396A}" srcOrd="1" destOrd="0" presId="urn:microsoft.com/office/officeart/2008/layout/LinedList"/>
    <dgm:cxn modelId="{DF220DF0-D1CC-413F-B254-71D61058060D}" type="presParOf" srcId="{A78BE030-897A-4202-BB9F-CF9D795E8716}" destId="{A6F55F04-7220-4DCE-B655-FDF95EBC3001}" srcOrd="2" destOrd="0" presId="urn:microsoft.com/office/officeart/2008/layout/LinedList"/>
    <dgm:cxn modelId="{C86044D5-DBDF-4EF8-BE99-96B7E44889F4}" type="presParOf" srcId="{40909694-BD08-424B-B266-E9AD449C574F}" destId="{AEED7F00-53A3-433B-A559-5B5033A52106}" srcOrd="20" destOrd="0" presId="urn:microsoft.com/office/officeart/2008/layout/LinedList"/>
    <dgm:cxn modelId="{AAEB9E5C-D720-4F71-B262-EDC9CA55C5A5}" type="presParOf" srcId="{40909694-BD08-424B-B266-E9AD449C574F}" destId="{BFD1C20D-3A3D-43CF-B82A-76902A17F535}" srcOrd="21" destOrd="0" presId="urn:microsoft.com/office/officeart/2008/layout/LinedList"/>
    <dgm:cxn modelId="{564DF816-0A0E-4A8F-8D50-0013A6AC2096}" type="presParOf" srcId="{40909694-BD08-424B-B266-E9AD449C574F}" destId="{C6833A49-497F-4524-98FE-28B6D30A123D}" srcOrd="22" destOrd="0" presId="urn:microsoft.com/office/officeart/2008/layout/LinedList"/>
    <dgm:cxn modelId="{1527D8AA-A221-46D9-9FC6-319913336B49}" type="presParOf" srcId="{C6833A49-497F-4524-98FE-28B6D30A123D}" destId="{674C7EA3-FF15-407C-B17B-6FEB2315FC9B}" srcOrd="0" destOrd="0" presId="urn:microsoft.com/office/officeart/2008/layout/LinedList"/>
    <dgm:cxn modelId="{FF8ADCC5-8AD4-4B9C-8A51-33C3AC0BF2ED}" type="presParOf" srcId="{C6833A49-497F-4524-98FE-28B6D30A123D}" destId="{697BFE3F-BE44-4691-BB3E-36A09A8EE4AE}" srcOrd="1" destOrd="0" presId="urn:microsoft.com/office/officeart/2008/layout/LinedList"/>
    <dgm:cxn modelId="{12AE57F4-4E1E-490D-8CDD-9BAC2ECB5A1D}" type="presParOf" srcId="{C6833A49-497F-4524-98FE-28B6D30A123D}" destId="{AB1C8C34-81AE-43BA-B85D-81E1C2BB6B6F}" srcOrd="2" destOrd="0" presId="urn:microsoft.com/office/officeart/2008/layout/LinedList"/>
    <dgm:cxn modelId="{7D92E9AA-81F4-460B-B1CE-13AC6973B1B5}" type="presParOf" srcId="{40909694-BD08-424B-B266-E9AD449C574F}" destId="{606E4CC0-FB8C-4F2F-9EB4-AA2761405B08}" srcOrd="23" destOrd="0" presId="urn:microsoft.com/office/officeart/2008/layout/LinedList"/>
    <dgm:cxn modelId="{666B40AE-1F0D-4CDA-BB4C-F36796E7DCCE}" type="presParOf" srcId="{40909694-BD08-424B-B266-E9AD449C574F}" destId="{2B4F3CD8-EDC4-4D99-A52A-5DA7AFA020D2}" srcOrd="24" destOrd="0" presId="urn:microsoft.com/office/officeart/2008/layout/LinedList"/>
    <dgm:cxn modelId="{689067EA-E400-447B-BE5B-1125013A7CB8}" type="presParOf" srcId="{40909694-BD08-424B-B266-E9AD449C574F}" destId="{7BA79B96-C6A3-4814-B9C7-78A8C7C83FAA}" srcOrd="25" destOrd="0" presId="urn:microsoft.com/office/officeart/2008/layout/LinedList"/>
    <dgm:cxn modelId="{CD202F24-5D6A-46AA-B572-2CBD8E3D7C5B}" type="presParOf" srcId="{7BA79B96-C6A3-4814-B9C7-78A8C7C83FAA}" destId="{C12C3B9C-66E5-4D9A-A0B1-CA7378B39A9B}" srcOrd="0" destOrd="0" presId="urn:microsoft.com/office/officeart/2008/layout/LinedList"/>
    <dgm:cxn modelId="{87EB8913-3D06-4995-8833-119A73164B3B}" type="presParOf" srcId="{7BA79B96-C6A3-4814-B9C7-78A8C7C83FAA}" destId="{E18CB82A-0070-484A-A4BD-98B6D474D6B6}" srcOrd="1" destOrd="0" presId="urn:microsoft.com/office/officeart/2008/layout/LinedList"/>
    <dgm:cxn modelId="{079FCD42-6B97-4266-B994-F118DB96B18C}" type="presParOf" srcId="{7BA79B96-C6A3-4814-B9C7-78A8C7C83FAA}" destId="{5AD48FD8-251F-47FD-B9E8-093FA127D685}" srcOrd="2" destOrd="0" presId="urn:microsoft.com/office/officeart/2008/layout/LinedList"/>
    <dgm:cxn modelId="{488374C5-853B-4573-B1C8-DC37B2DC58C5}" type="presParOf" srcId="{40909694-BD08-424B-B266-E9AD449C574F}" destId="{C19A407B-458F-46AF-B567-D58C2180E9DD}" srcOrd="26" destOrd="0" presId="urn:microsoft.com/office/officeart/2008/layout/LinedList"/>
    <dgm:cxn modelId="{757C1155-F84F-4D3B-A783-CACDD439BEAC}" type="presParOf" srcId="{40909694-BD08-424B-B266-E9AD449C574F}" destId="{6DE0B96F-185F-40CD-BDE2-9878A6C27CF8}" srcOrd="27" destOrd="0" presId="urn:microsoft.com/office/officeart/2008/layout/LinedList"/>
    <dgm:cxn modelId="{A353F49A-276A-452C-8D9C-DDEA2AF797A5}" type="presParOf" srcId="{40909694-BD08-424B-B266-E9AD449C574F}" destId="{52404AC2-2B12-4654-A147-281E129EAECB}" srcOrd="28" destOrd="0" presId="urn:microsoft.com/office/officeart/2008/layout/LinedList"/>
    <dgm:cxn modelId="{46D299CD-6DC9-499E-97D0-E1968AA1A210}" type="presParOf" srcId="{52404AC2-2B12-4654-A147-281E129EAECB}" destId="{CBBAA338-59DC-440F-BCCE-0C1D24E1DC25}" srcOrd="0" destOrd="0" presId="urn:microsoft.com/office/officeart/2008/layout/LinedList"/>
    <dgm:cxn modelId="{944FA9A7-D0B8-4627-A0EF-5A5A1E4EC9F5}" type="presParOf" srcId="{52404AC2-2B12-4654-A147-281E129EAECB}" destId="{384DC492-6BD1-4A2B-846C-2AF50D2458A3}" srcOrd="1" destOrd="0" presId="urn:microsoft.com/office/officeart/2008/layout/LinedList"/>
    <dgm:cxn modelId="{C920F1BC-AEE6-4662-B034-5D2A8BE987C4}" type="presParOf" srcId="{52404AC2-2B12-4654-A147-281E129EAECB}" destId="{38988EFD-8D16-49C2-9A79-A6E507677EA7}" srcOrd="2" destOrd="0" presId="urn:microsoft.com/office/officeart/2008/layout/LinedList"/>
    <dgm:cxn modelId="{44E77FAF-58B1-4DBE-A79D-4A49F2B2A7FF}" type="presParOf" srcId="{40909694-BD08-424B-B266-E9AD449C574F}" destId="{60866672-37C5-4CED-9E91-DB6E0911CF3D}" srcOrd="29" destOrd="0" presId="urn:microsoft.com/office/officeart/2008/layout/LinedList"/>
    <dgm:cxn modelId="{A7F33BDE-8BDF-4594-B837-1B05B8602FDE}" type="presParOf" srcId="{40909694-BD08-424B-B266-E9AD449C574F}" destId="{0C7E316B-58F8-4115-B5AC-B23779AFABAC}" srcOrd="30" destOrd="0" presId="urn:microsoft.com/office/officeart/2008/layout/LinedList"/>
    <dgm:cxn modelId="{D14B1D18-4CAD-418D-BA9C-2E3DB26A4A63}" type="presParOf" srcId="{40909694-BD08-424B-B266-E9AD449C574F}" destId="{96E139C9-132B-4F80-BD27-B9B424FFCEC6}" srcOrd="31" destOrd="0" presId="urn:microsoft.com/office/officeart/2008/layout/LinedList"/>
    <dgm:cxn modelId="{E10D3AAA-6826-482D-BD92-1CDF3CF6000D}" type="presParOf" srcId="{96E139C9-132B-4F80-BD27-B9B424FFCEC6}" destId="{133D393C-FD86-445C-84C2-854D4B6C01F0}" srcOrd="0" destOrd="0" presId="urn:microsoft.com/office/officeart/2008/layout/LinedList"/>
    <dgm:cxn modelId="{265809A8-4E98-4B95-97C9-90BD6847A99F}" type="presParOf" srcId="{96E139C9-132B-4F80-BD27-B9B424FFCEC6}" destId="{C01054E6-7B67-4A01-9E79-69494F63A09B}" srcOrd="1" destOrd="0" presId="urn:microsoft.com/office/officeart/2008/layout/LinedList"/>
    <dgm:cxn modelId="{F0FAD0DD-EFE8-45B8-A1D2-163A30E85358}" type="presParOf" srcId="{96E139C9-132B-4F80-BD27-B9B424FFCEC6}" destId="{C9EA99A1-897F-4A15-80E0-86DD4B456422}" srcOrd="2" destOrd="0" presId="urn:microsoft.com/office/officeart/2008/layout/LinedList"/>
    <dgm:cxn modelId="{E8B9A46C-7A02-49F8-8D16-D5A32D4D86E5}" type="presParOf" srcId="{40909694-BD08-424B-B266-E9AD449C574F}" destId="{5CA2CBD1-D990-41A7-B5BF-8AA14BB6B447}" srcOrd="32" destOrd="0" presId="urn:microsoft.com/office/officeart/2008/layout/LinedList"/>
    <dgm:cxn modelId="{9E080984-AB15-4A39-8BFA-1EB2DC6A7C78}" type="presParOf" srcId="{40909694-BD08-424B-B266-E9AD449C574F}" destId="{EA749613-C6A5-4A3D-9760-3A24A8D7025F}" srcOrd="3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AFE0ED4-61E1-4ECE-9463-4A3D2FF67C3B}" type="doc">
      <dgm:prSet loTypeId="urn:microsoft.com/office/officeart/2008/layout/LinedList" loCatId="list" qsTypeId="urn:microsoft.com/office/officeart/2005/8/quickstyle/simple3" qsCatId="simple" csTypeId="urn:microsoft.com/office/officeart/2005/8/colors/accent1_2" csCatId="accent1" phldr="1"/>
      <dgm:spPr/>
      <dgm:t>
        <a:bodyPr/>
        <a:lstStyle/>
        <a:p>
          <a:endParaRPr lang="tr-TR"/>
        </a:p>
      </dgm:t>
    </dgm:pt>
    <dgm:pt modelId="{5E7A237F-2532-47ED-87A3-F45853D91BAF}">
      <dgm:prSet/>
      <dgm:spPr>
        <a:ln>
          <a:solidFill>
            <a:srgbClr val="92D050"/>
          </a:solidFill>
        </a:ln>
      </dgm:spPr>
      <dgm:t>
        <a:bodyPr/>
        <a:lstStyle/>
        <a:p>
          <a:pPr rtl="0"/>
          <a:r>
            <a:rPr lang="tr-TR" b="1" dirty="0"/>
            <a:t>A. Adalet Bakanlığı ile Diyanet İşleri Başkanlığı Arasında Tutuklu ve Hükümlülerin Dinî ve Ahlakî Gelişimlerini Sağlamaya Yönelik Protokol</a:t>
          </a:r>
          <a:r>
            <a:rPr lang="tr-TR" dirty="0"/>
            <a:t> 10.02.</a:t>
          </a:r>
          <a:r>
            <a:rPr lang="tr-TR" b="1" dirty="0"/>
            <a:t>2011</a:t>
          </a:r>
          <a:r>
            <a:rPr lang="tr-TR" dirty="0"/>
            <a:t> tarihli protokolün amacı, ceza infaz kurumları ve eğitim evlerinde bulunan hükümlü ve tutuklulara din hizmetleri, ahlakî gelişim ve manevi rehberlikle ilgili faaliyetleri sunmak suretiyle dinî ve ahlakî duygularını geliştirerek yeniden topluma kazandırılmaları sürecine katkı sağlamaktır. </a:t>
          </a:r>
        </a:p>
      </dgm:t>
    </dgm:pt>
    <dgm:pt modelId="{CAB8EDBA-C6D4-4AFE-B9B3-EE29C9042D6C}" type="parTrans" cxnId="{F4D21F99-E3E5-4BAC-AE3D-75981DA2C416}">
      <dgm:prSet/>
      <dgm:spPr/>
      <dgm:t>
        <a:bodyPr/>
        <a:lstStyle/>
        <a:p>
          <a:endParaRPr lang="tr-TR"/>
        </a:p>
      </dgm:t>
    </dgm:pt>
    <dgm:pt modelId="{5FB03B98-A6D8-4DEC-827F-EABC3C85B335}" type="sibTrans" cxnId="{F4D21F99-E3E5-4BAC-AE3D-75981DA2C416}">
      <dgm:prSet/>
      <dgm:spPr/>
      <dgm:t>
        <a:bodyPr/>
        <a:lstStyle/>
        <a:p>
          <a:endParaRPr lang="tr-TR"/>
        </a:p>
      </dgm:t>
    </dgm:pt>
    <dgm:pt modelId="{E0B872B3-4686-4F66-AA32-57C713DCB0A5}">
      <dgm:prSet/>
      <dgm:spPr>
        <a:ln>
          <a:solidFill>
            <a:schemeClr val="accent1">
              <a:lumMod val="60000"/>
              <a:lumOff val="40000"/>
            </a:schemeClr>
          </a:solidFill>
        </a:ln>
      </dgm:spPr>
      <dgm:t>
        <a:bodyPr/>
        <a:lstStyle/>
        <a:p>
          <a:pPr rtl="0"/>
          <a:r>
            <a:rPr lang="tr-TR" b="1" dirty="0"/>
            <a:t>B. Sağlık Bakanlığı ile Diyanet İşleri Başkanlığı Arasında Hastanelerde Manevi Destek Sunmaya Yönelik İşbirliği Protokolü </a:t>
          </a:r>
          <a:r>
            <a:rPr lang="tr-TR" dirty="0"/>
            <a:t>07 Ocak </a:t>
          </a:r>
          <a:r>
            <a:rPr lang="tr-TR" b="1" dirty="0"/>
            <a:t>2015</a:t>
          </a:r>
          <a:r>
            <a:rPr lang="tr-TR" dirty="0"/>
            <a:t> tarihli Protokolün amacı; Başkanlık ile Sağlık Bakanlığına bağlı hastane, kurum ve kuruluşlarda talep eden hastalara, hasta yakınlarına ve hastane personeline, içinde bulundukları şartlar göz önünde bulundurularak moral, motivasyon ve manevi destek sağlamaya, dinî/manevi konularda danışmanlık ve rehberlik hizmetleri sunmaya yönelik usul, esas ve yükümlülükleri belirlemektir.</a:t>
          </a:r>
        </a:p>
      </dgm:t>
    </dgm:pt>
    <dgm:pt modelId="{27636FCE-F563-4734-8543-97C21666EAEB}" type="parTrans" cxnId="{6118CEBA-EB60-4A63-8476-53D5CC6E8013}">
      <dgm:prSet/>
      <dgm:spPr/>
      <dgm:t>
        <a:bodyPr/>
        <a:lstStyle/>
        <a:p>
          <a:endParaRPr lang="tr-TR"/>
        </a:p>
      </dgm:t>
    </dgm:pt>
    <dgm:pt modelId="{E8447ACC-34CB-48BE-BF1E-F7E22F7C7730}" type="sibTrans" cxnId="{6118CEBA-EB60-4A63-8476-53D5CC6E8013}">
      <dgm:prSet/>
      <dgm:spPr/>
      <dgm:t>
        <a:bodyPr/>
        <a:lstStyle/>
        <a:p>
          <a:endParaRPr lang="tr-TR"/>
        </a:p>
      </dgm:t>
    </dgm:pt>
    <dgm:pt modelId="{90A5D2A7-742B-4F8B-A1FA-C0F13639FAF6}">
      <dgm:prSet custT="1"/>
      <dgm:spPr>
        <a:ln>
          <a:solidFill>
            <a:srgbClr val="92D050"/>
          </a:solidFill>
        </a:ln>
      </dgm:spPr>
      <dgm:t>
        <a:bodyPr/>
        <a:lstStyle/>
        <a:p>
          <a:pPr rtl="0"/>
          <a:r>
            <a:rPr lang="tr-TR" sz="1200" b="1" dirty="0"/>
            <a:t>C. Diyanet İşleri Başkanlığı ile Türkiye Yeşilay Cemiyeti Arasındaki İşbirliği Protokolü </a:t>
          </a:r>
          <a:r>
            <a:rPr lang="tr-TR" sz="1100" dirty="0"/>
            <a:t>18.09.</a:t>
          </a:r>
          <a:r>
            <a:rPr lang="tr-TR" sz="1200" b="1" dirty="0"/>
            <a:t>2014</a:t>
          </a:r>
          <a:r>
            <a:rPr lang="tr-TR" sz="1100" dirty="0"/>
            <a:t> tarihli Protokol, insanları alkol düşkünlüğünden, sigara/tütün ve uyuşturucu maddelerden, kumar ve teknoloji dâhil her türlü bağımlılıktan korumak amacıyla cami, Kur’an Kursu ve diğer alanlarda gerekli faaliyetlerin başlatılması, geliştirilmesi ve yaygınlaştırılması; kaynak ve hizmet kullanımında işbirliği yapılması; din görevlilerinin periyodik olarak yapmış oldukları toplantılarda ve hizmet içi eğitimlerde/seminerlerde bilgilendirilerek onların da vatandaşları bilgilendirmelerinin sağlanması; basılı, görsel ve işitsel yayınlar ile toplumun aydınlatılması ve bilinçlendirilmesi gibi konularda Başkanlık ile Yeşilay Cemiyeti arasındaki bilgi paylaşımı ve koordinasyonun usul ve esaslarını kapsamaktadır. </a:t>
          </a:r>
        </a:p>
      </dgm:t>
    </dgm:pt>
    <dgm:pt modelId="{813A5E1B-F32E-404E-B92E-A008A30BC0A5}" type="parTrans" cxnId="{74A314C1-A8EB-472D-8821-136BA51939F0}">
      <dgm:prSet/>
      <dgm:spPr/>
      <dgm:t>
        <a:bodyPr/>
        <a:lstStyle/>
        <a:p>
          <a:endParaRPr lang="tr-TR"/>
        </a:p>
      </dgm:t>
    </dgm:pt>
    <dgm:pt modelId="{51EDC3F2-96CD-483B-B74F-71D428958F31}" type="sibTrans" cxnId="{74A314C1-A8EB-472D-8821-136BA51939F0}">
      <dgm:prSet/>
      <dgm:spPr/>
      <dgm:t>
        <a:bodyPr/>
        <a:lstStyle/>
        <a:p>
          <a:endParaRPr lang="tr-TR"/>
        </a:p>
      </dgm:t>
    </dgm:pt>
    <dgm:pt modelId="{BFCB43C3-59FA-49AB-878D-3EA96F6123A7}">
      <dgm:prSet custT="1"/>
      <dgm:spPr>
        <a:ln>
          <a:solidFill>
            <a:schemeClr val="accent3">
              <a:lumMod val="75000"/>
            </a:schemeClr>
          </a:solidFill>
        </a:ln>
      </dgm:spPr>
      <dgm:t>
        <a:bodyPr/>
        <a:lstStyle/>
        <a:p>
          <a:pPr rtl="0"/>
          <a:r>
            <a:rPr lang="tr-TR" sz="1200" b="1" dirty="0"/>
            <a:t>D. Diyanet İşleri Başkanlığı ile Gençlik ve Spor Bakanlığı Arasında İşbirliği Protokolü </a:t>
          </a:r>
          <a:r>
            <a:rPr lang="tr-TR" sz="1200" dirty="0"/>
            <a:t>26 Şubat </a:t>
          </a:r>
          <a:r>
            <a:rPr lang="tr-TR" sz="1200" b="1" dirty="0"/>
            <a:t>2015</a:t>
          </a:r>
          <a:r>
            <a:rPr lang="tr-TR" sz="1200" dirty="0"/>
            <a:t> tarihinde imzalanan Protokolün amacı; sosyal, kültürel ve sportif etkinliklerle, gençlerin beden ve ruh sağlıklarına, manevi gelişimlerine katkıda bulunmak, Gençlik ve Spor Bakanlığına bağlı kurumlarda, yurtlarda, spor tesislerinde, kamplarda ve gençlik merkezlerinde Başkanlık merkez ve taşra teşkilatında görevli olan personelin, moral, motivasyon ve manevi rehberlik sağlaması, din ve değerler eğitimi vermesi, din hizmeti sunmasına ilişkin usul ve esasları belirlemektir. </a:t>
          </a:r>
        </a:p>
      </dgm:t>
    </dgm:pt>
    <dgm:pt modelId="{3E07970E-6B53-4D2A-A564-0EDE976FC3E8}" type="parTrans" cxnId="{97FFBD6B-65B8-445A-B831-4B82B9720DA1}">
      <dgm:prSet/>
      <dgm:spPr/>
      <dgm:t>
        <a:bodyPr/>
        <a:lstStyle/>
        <a:p>
          <a:endParaRPr lang="tr-TR"/>
        </a:p>
      </dgm:t>
    </dgm:pt>
    <dgm:pt modelId="{6FFE2FC5-DCF8-4E22-9DC4-6E7C7A2670D0}" type="sibTrans" cxnId="{97FFBD6B-65B8-445A-B831-4B82B9720DA1}">
      <dgm:prSet/>
      <dgm:spPr/>
      <dgm:t>
        <a:bodyPr/>
        <a:lstStyle/>
        <a:p>
          <a:endParaRPr lang="tr-TR"/>
        </a:p>
      </dgm:t>
    </dgm:pt>
    <dgm:pt modelId="{8F6A3FBC-FE95-41EB-98A6-10E95D590E5B}">
      <dgm:prSet custT="1"/>
      <dgm:spPr>
        <a:ln>
          <a:solidFill>
            <a:srgbClr val="92D050"/>
          </a:solidFill>
        </a:ln>
      </dgm:spPr>
      <dgm:t>
        <a:bodyPr/>
        <a:lstStyle/>
        <a:p>
          <a:pPr rtl="0"/>
          <a:r>
            <a:rPr lang="tr-TR" sz="1200" b="1" dirty="0"/>
            <a:t>E. Aile ve Sosyal Politikalar Bakanlığı ile Diyanet İşleri Başkanlığı Arasında İşbirliği Protokolü </a:t>
          </a:r>
          <a:r>
            <a:rPr lang="tr-TR" sz="1200" dirty="0"/>
            <a:t>Protokol ile; aile yapısının ve değerlerinin korunması, gelecek nesillere sağlıklı biçimde aktarılmasını sağlamak üzere ailenin güçlendirilmesi, aileyi ve aile içinde bireyi tehdit eden problemler hakkında toplumun duyarlı kılınması, koruyucu önleyici sosyal hizmetlerin etkinliğinin arttırılması, aile, kadın, çocuk, genç, yaşlı ve özürlü bireylerin bilinçlendirilmesi ile sosyal destek sistemlerinin güçlendirilerek problemlerin çözümüne katkı sağlanması amaçlanmaktadır. Protokol, belirtilen amaçlar doğrultusunda Diyanet İşleri Başkanlığı ile Aile ve Sosyal Politikalar Bakanlığı arasındaki işbirliği esaslarını kapsamaktadır.</a:t>
          </a:r>
        </a:p>
      </dgm:t>
    </dgm:pt>
    <dgm:pt modelId="{8C03D2FF-F709-4FFB-A663-2B3E449B8D1F}" type="parTrans" cxnId="{FA6284F7-02A0-4130-81E1-8F8D08F032F4}">
      <dgm:prSet/>
      <dgm:spPr/>
      <dgm:t>
        <a:bodyPr/>
        <a:lstStyle/>
        <a:p>
          <a:endParaRPr lang="tr-TR"/>
        </a:p>
      </dgm:t>
    </dgm:pt>
    <dgm:pt modelId="{367F2FF3-8E0C-4B8D-81D3-28A5133DE017}" type="sibTrans" cxnId="{FA6284F7-02A0-4130-81E1-8F8D08F032F4}">
      <dgm:prSet/>
      <dgm:spPr/>
      <dgm:t>
        <a:bodyPr/>
        <a:lstStyle/>
        <a:p>
          <a:endParaRPr lang="tr-TR"/>
        </a:p>
      </dgm:t>
    </dgm:pt>
    <dgm:pt modelId="{DD1E7F89-8A6F-43C1-8D1A-ADD8A8D89074}" type="pres">
      <dgm:prSet presAssocID="{4AFE0ED4-61E1-4ECE-9463-4A3D2FF67C3B}" presName="vert0" presStyleCnt="0">
        <dgm:presLayoutVars>
          <dgm:dir/>
          <dgm:animOne val="branch"/>
          <dgm:animLvl val="lvl"/>
        </dgm:presLayoutVars>
      </dgm:prSet>
      <dgm:spPr/>
    </dgm:pt>
    <dgm:pt modelId="{7E79472F-4620-42AD-9A17-A9374FCDC0B7}" type="pres">
      <dgm:prSet presAssocID="{5E7A237F-2532-47ED-87A3-F45853D91BAF}" presName="thickLine" presStyleLbl="alignNode1" presStyleIdx="0" presStyleCnt="5"/>
      <dgm:spPr/>
    </dgm:pt>
    <dgm:pt modelId="{1C241DFD-02CD-4AA2-BFC0-185895D9D5E5}" type="pres">
      <dgm:prSet presAssocID="{5E7A237F-2532-47ED-87A3-F45853D91BAF}" presName="horz1" presStyleCnt="0"/>
      <dgm:spPr/>
    </dgm:pt>
    <dgm:pt modelId="{CB86AB0F-2EBC-428D-BCF9-205D95723483}" type="pres">
      <dgm:prSet presAssocID="{5E7A237F-2532-47ED-87A3-F45853D91BAF}" presName="tx1" presStyleLbl="revTx" presStyleIdx="0" presStyleCnt="5"/>
      <dgm:spPr/>
    </dgm:pt>
    <dgm:pt modelId="{C08C0042-C897-4DF2-ABE0-B93E563AC512}" type="pres">
      <dgm:prSet presAssocID="{5E7A237F-2532-47ED-87A3-F45853D91BAF}" presName="vert1" presStyleCnt="0"/>
      <dgm:spPr/>
    </dgm:pt>
    <dgm:pt modelId="{A8EFE5DA-0347-420C-AFC4-B3869BA5F83C}" type="pres">
      <dgm:prSet presAssocID="{E0B872B3-4686-4F66-AA32-57C713DCB0A5}" presName="thickLine" presStyleLbl="alignNode1" presStyleIdx="1" presStyleCnt="5"/>
      <dgm:spPr>
        <a:ln>
          <a:solidFill>
            <a:schemeClr val="accent1">
              <a:lumMod val="60000"/>
              <a:lumOff val="40000"/>
            </a:schemeClr>
          </a:solidFill>
        </a:ln>
      </dgm:spPr>
    </dgm:pt>
    <dgm:pt modelId="{365299E7-A328-48C4-A37B-A3691592EE8B}" type="pres">
      <dgm:prSet presAssocID="{E0B872B3-4686-4F66-AA32-57C713DCB0A5}" presName="horz1" presStyleCnt="0"/>
      <dgm:spPr/>
    </dgm:pt>
    <dgm:pt modelId="{C93AD03D-3BF8-4DD4-82B9-5193D84DEAFD}" type="pres">
      <dgm:prSet presAssocID="{E0B872B3-4686-4F66-AA32-57C713DCB0A5}" presName="tx1" presStyleLbl="revTx" presStyleIdx="1" presStyleCnt="5"/>
      <dgm:spPr/>
    </dgm:pt>
    <dgm:pt modelId="{DE2F38D8-1785-4EBC-AA56-725557EB447C}" type="pres">
      <dgm:prSet presAssocID="{E0B872B3-4686-4F66-AA32-57C713DCB0A5}" presName="vert1" presStyleCnt="0"/>
      <dgm:spPr/>
    </dgm:pt>
    <dgm:pt modelId="{EC5D4EC5-D3E3-4825-B439-08E53C4C0BDD}" type="pres">
      <dgm:prSet presAssocID="{90A5D2A7-742B-4F8B-A1FA-C0F13639FAF6}" presName="thickLine" presStyleLbl="alignNode1" presStyleIdx="2" presStyleCnt="5"/>
      <dgm:spPr/>
    </dgm:pt>
    <dgm:pt modelId="{A232D8AD-252D-4C95-B9A5-ABD8D639572C}" type="pres">
      <dgm:prSet presAssocID="{90A5D2A7-742B-4F8B-A1FA-C0F13639FAF6}" presName="horz1" presStyleCnt="0"/>
      <dgm:spPr/>
    </dgm:pt>
    <dgm:pt modelId="{18F1A9B3-3726-4EF4-B95D-F09FEE18C6E4}" type="pres">
      <dgm:prSet presAssocID="{90A5D2A7-742B-4F8B-A1FA-C0F13639FAF6}" presName="tx1" presStyleLbl="revTx" presStyleIdx="2" presStyleCnt="5"/>
      <dgm:spPr/>
    </dgm:pt>
    <dgm:pt modelId="{C8F30018-50FD-4343-A2BD-21C0D6600156}" type="pres">
      <dgm:prSet presAssocID="{90A5D2A7-742B-4F8B-A1FA-C0F13639FAF6}" presName="vert1" presStyleCnt="0"/>
      <dgm:spPr/>
    </dgm:pt>
    <dgm:pt modelId="{06EC95B5-DD92-4CFF-AAEC-EB1DF68BCC82}" type="pres">
      <dgm:prSet presAssocID="{BFCB43C3-59FA-49AB-878D-3EA96F6123A7}" presName="thickLine" presStyleLbl="alignNode1" presStyleIdx="3" presStyleCnt="5"/>
      <dgm:spPr/>
    </dgm:pt>
    <dgm:pt modelId="{D4B31275-6B37-40C3-BB76-F86186F398A9}" type="pres">
      <dgm:prSet presAssocID="{BFCB43C3-59FA-49AB-878D-3EA96F6123A7}" presName="horz1" presStyleCnt="0"/>
      <dgm:spPr/>
    </dgm:pt>
    <dgm:pt modelId="{81431DAB-5331-477D-B2C5-CEF2F213C245}" type="pres">
      <dgm:prSet presAssocID="{BFCB43C3-59FA-49AB-878D-3EA96F6123A7}" presName="tx1" presStyleLbl="revTx" presStyleIdx="3" presStyleCnt="5"/>
      <dgm:spPr/>
    </dgm:pt>
    <dgm:pt modelId="{6A8F9F9B-F97D-40BE-AE49-4C11B4A7FE62}" type="pres">
      <dgm:prSet presAssocID="{BFCB43C3-59FA-49AB-878D-3EA96F6123A7}" presName="vert1" presStyleCnt="0"/>
      <dgm:spPr/>
    </dgm:pt>
    <dgm:pt modelId="{25BEA6A4-F5F5-4D29-9DB7-C8FC79D236EA}" type="pres">
      <dgm:prSet presAssocID="{8F6A3FBC-FE95-41EB-98A6-10E95D590E5B}" presName="thickLine" presStyleLbl="alignNode1" presStyleIdx="4" presStyleCnt="5"/>
      <dgm:spPr/>
    </dgm:pt>
    <dgm:pt modelId="{8B216FD9-43CA-497F-9EE6-0E4AF77EAA74}" type="pres">
      <dgm:prSet presAssocID="{8F6A3FBC-FE95-41EB-98A6-10E95D590E5B}" presName="horz1" presStyleCnt="0"/>
      <dgm:spPr/>
    </dgm:pt>
    <dgm:pt modelId="{85759E4F-5A22-453C-AA41-387C32AD2DF3}" type="pres">
      <dgm:prSet presAssocID="{8F6A3FBC-FE95-41EB-98A6-10E95D590E5B}" presName="tx1" presStyleLbl="revTx" presStyleIdx="4" presStyleCnt="5"/>
      <dgm:spPr/>
    </dgm:pt>
    <dgm:pt modelId="{B37E2FFF-9B3D-41B8-B22A-EA01D5D5EFBB}" type="pres">
      <dgm:prSet presAssocID="{8F6A3FBC-FE95-41EB-98A6-10E95D590E5B}" presName="vert1" presStyleCnt="0"/>
      <dgm:spPr/>
    </dgm:pt>
  </dgm:ptLst>
  <dgm:cxnLst>
    <dgm:cxn modelId="{DE54C20A-F648-4F5F-99CF-1C1E4B841501}" type="presOf" srcId="{5E7A237F-2532-47ED-87A3-F45853D91BAF}" destId="{CB86AB0F-2EBC-428D-BCF9-205D95723483}" srcOrd="0" destOrd="0" presId="urn:microsoft.com/office/officeart/2008/layout/LinedList"/>
    <dgm:cxn modelId="{97FFBD6B-65B8-445A-B831-4B82B9720DA1}" srcId="{4AFE0ED4-61E1-4ECE-9463-4A3D2FF67C3B}" destId="{BFCB43C3-59FA-49AB-878D-3EA96F6123A7}" srcOrd="3" destOrd="0" parTransId="{3E07970E-6B53-4D2A-A564-0EDE976FC3E8}" sibTransId="{6FFE2FC5-DCF8-4E22-9DC4-6E7C7A2670D0}"/>
    <dgm:cxn modelId="{F4D21F99-E3E5-4BAC-AE3D-75981DA2C416}" srcId="{4AFE0ED4-61E1-4ECE-9463-4A3D2FF67C3B}" destId="{5E7A237F-2532-47ED-87A3-F45853D91BAF}" srcOrd="0" destOrd="0" parTransId="{CAB8EDBA-C6D4-4AFE-B9B3-EE29C9042D6C}" sibTransId="{5FB03B98-A6D8-4DEC-827F-EABC3C85B335}"/>
    <dgm:cxn modelId="{473594A2-4772-49E0-BD37-2DD3D550E019}" type="presOf" srcId="{E0B872B3-4686-4F66-AA32-57C713DCB0A5}" destId="{C93AD03D-3BF8-4DD4-82B9-5193D84DEAFD}" srcOrd="0" destOrd="0" presId="urn:microsoft.com/office/officeart/2008/layout/LinedList"/>
    <dgm:cxn modelId="{9A14CDA9-BA8E-408A-956A-E6B1E0439C70}" type="presOf" srcId="{4AFE0ED4-61E1-4ECE-9463-4A3D2FF67C3B}" destId="{DD1E7F89-8A6F-43C1-8D1A-ADD8A8D89074}" srcOrd="0" destOrd="0" presId="urn:microsoft.com/office/officeart/2008/layout/LinedList"/>
    <dgm:cxn modelId="{6118CEBA-EB60-4A63-8476-53D5CC6E8013}" srcId="{4AFE0ED4-61E1-4ECE-9463-4A3D2FF67C3B}" destId="{E0B872B3-4686-4F66-AA32-57C713DCB0A5}" srcOrd="1" destOrd="0" parTransId="{27636FCE-F563-4734-8543-97C21666EAEB}" sibTransId="{E8447ACC-34CB-48BE-BF1E-F7E22F7C7730}"/>
    <dgm:cxn modelId="{74A314C1-A8EB-472D-8821-136BA51939F0}" srcId="{4AFE0ED4-61E1-4ECE-9463-4A3D2FF67C3B}" destId="{90A5D2A7-742B-4F8B-A1FA-C0F13639FAF6}" srcOrd="2" destOrd="0" parTransId="{813A5E1B-F32E-404E-B92E-A008A30BC0A5}" sibTransId="{51EDC3F2-96CD-483B-B74F-71D428958F31}"/>
    <dgm:cxn modelId="{A8A75AC4-1E56-41A1-A7C3-2A80C28530F7}" type="presOf" srcId="{BFCB43C3-59FA-49AB-878D-3EA96F6123A7}" destId="{81431DAB-5331-477D-B2C5-CEF2F213C245}" srcOrd="0" destOrd="0" presId="urn:microsoft.com/office/officeart/2008/layout/LinedList"/>
    <dgm:cxn modelId="{401B46C8-3CBE-4C6E-9BDF-610627EB7494}" type="presOf" srcId="{8F6A3FBC-FE95-41EB-98A6-10E95D590E5B}" destId="{85759E4F-5A22-453C-AA41-387C32AD2DF3}" srcOrd="0" destOrd="0" presId="urn:microsoft.com/office/officeart/2008/layout/LinedList"/>
    <dgm:cxn modelId="{FA6284F7-02A0-4130-81E1-8F8D08F032F4}" srcId="{4AFE0ED4-61E1-4ECE-9463-4A3D2FF67C3B}" destId="{8F6A3FBC-FE95-41EB-98A6-10E95D590E5B}" srcOrd="4" destOrd="0" parTransId="{8C03D2FF-F709-4FFB-A663-2B3E449B8D1F}" sibTransId="{367F2FF3-8E0C-4B8D-81D3-28A5133DE017}"/>
    <dgm:cxn modelId="{95EA60FE-DDE5-46AD-A1EC-65554CBC1665}" type="presOf" srcId="{90A5D2A7-742B-4F8B-A1FA-C0F13639FAF6}" destId="{18F1A9B3-3726-4EF4-B95D-F09FEE18C6E4}" srcOrd="0" destOrd="0" presId="urn:microsoft.com/office/officeart/2008/layout/LinedList"/>
    <dgm:cxn modelId="{1BEC0DA0-5248-4746-A31F-8EDFA2BB46D8}" type="presParOf" srcId="{DD1E7F89-8A6F-43C1-8D1A-ADD8A8D89074}" destId="{7E79472F-4620-42AD-9A17-A9374FCDC0B7}" srcOrd="0" destOrd="0" presId="urn:microsoft.com/office/officeart/2008/layout/LinedList"/>
    <dgm:cxn modelId="{4DAF9019-1DDD-4E17-8AFA-2D57564FAB35}" type="presParOf" srcId="{DD1E7F89-8A6F-43C1-8D1A-ADD8A8D89074}" destId="{1C241DFD-02CD-4AA2-BFC0-185895D9D5E5}" srcOrd="1" destOrd="0" presId="urn:microsoft.com/office/officeart/2008/layout/LinedList"/>
    <dgm:cxn modelId="{DD50BF7D-B71D-4195-B317-2B3E161475C0}" type="presParOf" srcId="{1C241DFD-02CD-4AA2-BFC0-185895D9D5E5}" destId="{CB86AB0F-2EBC-428D-BCF9-205D95723483}" srcOrd="0" destOrd="0" presId="urn:microsoft.com/office/officeart/2008/layout/LinedList"/>
    <dgm:cxn modelId="{6EF376EA-EAB9-457F-ABD2-8B7F3CEDFF62}" type="presParOf" srcId="{1C241DFD-02CD-4AA2-BFC0-185895D9D5E5}" destId="{C08C0042-C897-4DF2-ABE0-B93E563AC512}" srcOrd="1" destOrd="0" presId="urn:microsoft.com/office/officeart/2008/layout/LinedList"/>
    <dgm:cxn modelId="{307AC41A-9676-4598-A762-108FB1D93907}" type="presParOf" srcId="{DD1E7F89-8A6F-43C1-8D1A-ADD8A8D89074}" destId="{A8EFE5DA-0347-420C-AFC4-B3869BA5F83C}" srcOrd="2" destOrd="0" presId="urn:microsoft.com/office/officeart/2008/layout/LinedList"/>
    <dgm:cxn modelId="{9EB71A41-CFD3-4CEF-9207-B154AED2E0E8}" type="presParOf" srcId="{DD1E7F89-8A6F-43C1-8D1A-ADD8A8D89074}" destId="{365299E7-A328-48C4-A37B-A3691592EE8B}" srcOrd="3" destOrd="0" presId="urn:microsoft.com/office/officeart/2008/layout/LinedList"/>
    <dgm:cxn modelId="{2F266DAF-A2CE-471F-86D3-74196E12B1E4}" type="presParOf" srcId="{365299E7-A328-48C4-A37B-A3691592EE8B}" destId="{C93AD03D-3BF8-4DD4-82B9-5193D84DEAFD}" srcOrd="0" destOrd="0" presId="urn:microsoft.com/office/officeart/2008/layout/LinedList"/>
    <dgm:cxn modelId="{243F62AE-56F2-4F71-BC91-23451EE6097E}" type="presParOf" srcId="{365299E7-A328-48C4-A37B-A3691592EE8B}" destId="{DE2F38D8-1785-4EBC-AA56-725557EB447C}" srcOrd="1" destOrd="0" presId="urn:microsoft.com/office/officeart/2008/layout/LinedList"/>
    <dgm:cxn modelId="{FE190918-28BE-44EE-8665-E1634981A581}" type="presParOf" srcId="{DD1E7F89-8A6F-43C1-8D1A-ADD8A8D89074}" destId="{EC5D4EC5-D3E3-4825-B439-08E53C4C0BDD}" srcOrd="4" destOrd="0" presId="urn:microsoft.com/office/officeart/2008/layout/LinedList"/>
    <dgm:cxn modelId="{1D3B0873-5FD0-4C98-8805-B2D557C5862D}" type="presParOf" srcId="{DD1E7F89-8A6F-43C1-8D1A-ADD8A8D89074}" destId="{A232D8AD-252D-4C95-B9A5-ABD8D639572C}" srcOrd="5" destOrd="0" presId="urn:microsoft.com/office/officeart/2008/layout/LinedList"/>
    <dgm:cxn modelId="{DDE94FEF-98C7-4B03-8FE9-4189924CC198}" type="presParOf" srcId="{A232D8AD-252D-4C95-B9A5-ABD8D639572C}" destId="{18F1A9B3-3726-4EF4-B95D-F09FEE18C6E4}" srcOrd="0" destOrd="0" presId="urn:microsoft.com/office/officeart/2008/layout/LinedList"/>
    <dgm:cxn modelId="{C3BA5200-E480-4031-8203-34E2739D07F8}" type="presParOf" srcId="{A232D8AD-252D-4C95-B9A5-ABD8D639572C}" destId="{C8F30018-50FD-4343-A2BD-21C0D6600156}" srcOrd="1" destOrd="0" presId="urn:microsoft.com/office/officeart/2008/layout/LinedList"/>
    <dgm:cxn modelId="{AD4A960A-09FC-44CE-9CCE-ED0F3598F866}" type="presParOf" srcId="{DD1E7F89-8A6F-43C1-8D1A-ADD8A8D89074}" destId="{06EC95B5-DD92-4CFF-AAEC-EB1DF68BCC82}" srcOrd="6" destOrd="0" presId="urn:microsoft.com/office/officeart/2008/layout/LinedList"/>
    <dgm:cxn modelId="{1C7D6BE5-8226-4190-9004-FC7CDB2B1C43}" type="presParOf" srcId="{DD1E7F89-8A6F-43C1-8D1A-ADD8A8D89074}" destId="{D4B31275-6B37-40C3-BB76-F86186F398A9}" srcOrd="7" destOrd="0" presId="urn:microsoft.com/office/officeart/2008/layout/LinedList"/>
    <dgm:cxn modelId="{D1365C0C-AA23-4428-971F-5B05CB2A2F13}" type="presParOf" srcId="{D4B31275-6B37-40C3-BB76-F86186F398A9}" destId="{81431DAB-5331-477D-B2C5-CEF2F213C245}" srcOrd="0" destOrd="0" presId="urn:microsoft.com/office/officeart/2008/layout/LinedList"/>
    <dgm:cxn modelId="{0E35A292-4129-44AB-B933-56F127A73B1E}" type="presParOf" srcId="{D4B31275-6B37-40C3-BB76-F86186F398A9}" destId="{6A8F9F9B-F97D-40BE-AE49-4C11B4A7FE62}" srcOrd="1" destOrd="0" presId="urn:microsoft.com/office/officeart/2008/layout/LinedList"/>
    <dgm:cxn modelId="{380EF98C-0F58-4529-B3BB-8A65871EEF77}" type="presParOf" srcId="{DD1E7F89-8A6F-43C1-8D1A-ADD8A8D89074}" destId="{25BEA6A4-F5F5-4D29-9DB7-C8FC79D236EA}" srcOrd="8" destOrd="0" presId="urn:microsoft.com/office/officeart/2008/layout/LinedList"/>
    <dgm:cxn modelId="{953FA66E-90A7-4B1C-AF9E-7C8BC933AD48}" type="presParOf" srcId="{DD1E7F89-8A6F-43C1-8D1A-ADD8A8D89074}" destId="{8B216FD9-43CA-497F-9EE6-0E4AF77EAA74}" srcOrd="9" destOrd="0" presId="urn:microsoft.com/office/officeart/2008/layout/LinedList"/>
    <dgm:cxn modelId="{C57A298D-BB13-41F1-B2FC-ED5BC7B808C1}" type="presParOf" srcId="{8B216FD9-43CA-497F-9EE6-0E4AF77EAA74}" destId="{85759E4F-5A22-453C-AA41-387C32AD2DF3}" srcOrd="0" destOrd="0" presId="urn:microsoft.com/office/officeart/2008/layout/LinedList"/>
    <dgm:cxn modelId="{ED4D98A1-BD9A-453D-B21C-12F741992E48}" type="presParOf" srcId="{8B216FD9-43CA-497F-9EE6-0E4AF77EAA74}" destId="{B37E2FFF-9B3D-41B8-B22A-EA01D5D5EFB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660658-25C8-4729-BEDB-B6318A6E13B8}">
      <dsp:nvSpPr>
        <dsp:cNvPr id="0" name=""/>
        <dsp:cNvSpPr/>
      </dsp:nvSpPr>
      <dsp:spPr>
        <a:xfrm>
          <a:off x="3810000" y="2227671"/>
          <a:ext cx="2984015" cy="345257"/>
        </a:xfrm>
        <a:custGeom>
          <a:avLst/>
          <a:gdLst/>
          <a:ahLst/>
          <a:cxnLst/>
          <a:rect l="0" t="0" r="0" b="0"/>
          <a:pathLst>
            <a:path>
              <a:moveTo>
                <a:pt x="0" y="0"/>
              </a:moveTo>
              <a:lnTo>
                <a:pt x="0" y="172628"/>
              </a:lnTo>
              <a:lnTo>
                <a:pt x="2984015" y="172628"/>
              </a:lnTo>
              <a:lnTo>
                <a:pt x="2984015" y="345257"/>
              </a:lnTo>
            </a:path>
          </a:pathLst>
        </a:custGeom>
        <a:noFill/>
        <a:ln w="25400" cap="flat" cmpd="sng" algn="ctr">
          <a:solidFill>
            <a:schemeClr val="accent5">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5B13F2-7616-436C-9D3E-8217EED299F5}">
      <dsp:nvSpPr>
        <dsp:cNvPr id="0" name=""/>
        <dsp:cNvSpPr/>
      </dsp:nvSpPr>
      <dsp:spPr>
        <a:xfrm>
          <a:off x="3810000" y="2227671"/>
          <a:ext cx="994671" cy="345257"/>
        </a:xfrm>
        <a:custGeom>
          <a:avLst/>
          <a:gdLst/>
          <a:ahLst/>
          <a:cxnLst/>
          <a:rect l="0" t="0" r="0" b="0"/>
          <a:pathLst>
            <a:path>
              <a:moveTo>
                <a:pt x="0" y="0"/>
              </a:moveTo>
              <a:lnTo>
                <a:pt x="0" y="172628"/>
              </a:lnTo>
              <a:lnTo>
                <a:pt x="994671" y="172628"/>
              </a:lnTo>
              <a:lnTo>
                <a:pt x="994671" y="345257"/>
              </a:lnTo>
            </a:path>
          </a:pathLst>
        </a:custGeom>
        <a:noFill/>
        <a:ln w="25400" cap="flat" cmpd="sng" algn="ctr">
          <a:solidFill>
            <a:schemeClr val="accent5">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FF6632-A10C-40E1-96D2-26A9121EFA09}">
      <dsp:nvSpPr>
        <dsp:cNvPr id="0" name=""/>
        <dsp:cNvSpPr/>
      </dsp:nvSpPr>
      <dsp:spPr>
        <a:xfrm>
          <a:off x="2815328" y="2227671"/>
          <a:ext cx="994671" cy="345257"/>
        </a:xfrm>
        <a:custGeom>
          <a:avLst/>
          <a:gdLst/>
          <a:ahLst/>
          <a:cxnLst/>
          <a:rect l="0" t="0" r="0" b="0"/>
          <a:pathLst>
            <a:path>
              <a:moveTo>
                <a:pt x="994671" y="0"/>
              </a:moveTo>
              <a:lnTo>
                <a:pt x="994671" y="172628"/>
              </a:lnTo>
              <a:lnTo>
                <a:pt x="0" y="172628"/>
              </a:lnTo>
              <a:lnTo>
                <a:pt x="0" y="345257"/>
              </a:lnTo>
            </a:path>
          </a:pathLst>
        </a:custGeom>
        <a:noFill/>
        <a:ln w="25400" cap="flat" cmpd="sng" algn="ctr">
          <a:solidFill>
            <a:schemeClr val="accent5">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46DAD4-EE62-4657-A479-8DEE4794AE9D}">
      <dsp:nvSpPr>
        <dsp:cNvPr id="0" name=""/>
        <dsp:cNvSpPr/>
      </dsp:nvSpPr>
      <dsp:spPr>
        <a:xfrm>
          <a:off x="825984" y="2227671"/>
          <a:ext cx="2984015" cy="345257"/>
        </a:xfrm>
        <a:custGeom>
          <a:avLst/>
          <a:gdLst/>
          <a:ahLst/>
          <a:cxnLst/>
          <a:rect l="0" t="0" r="0" b="0"/>
          <a:pathLst>
            <a:path>
              <a:moveTo>
                <a:pt x="2984015" y="0"/>
              </a:moveTo>
              <a:lnTo>
                <a:pt x="2984015" y="172628"/>
              </a:lnTo>
              <a:lnTo>
                <a:pt x="0" y="172628"/>
              </a:lnTo>
              <a:lnTo>
                <a:pt x="0" y="345257"/>
              </a:lnTo>
            </a:path>
          </a:pathLst>
        </a:custGeom>
        <a:noFill/>
        <a:ln w="25400" cap="flat" cmpd="sng" algn="ctr">
          <a:solidFill>
            <a:schemeClr val="accent5">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99BE15-4B91-48E2-8E0E-D942676E8D65}">
      <dsp:nvSpPr>
        <dsp:cNvPr id="0" name=""/>
        <dsp:cNvSpPr/>
      </dsp:nvSpPr>
      <dsp:spPr>
        <a:xfrm>
          <a:off x="2987957" y="1405628"/>
          <a:ext cx="1644085" cy="822042"/>
        </a:xfrm>
        <a:prstGeom prst="rect">
          <a:avLst/>
        </a:prstGeom>
        <a:solidFill>
          <a:schemeClr val="accent1">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tr-TR" sz="1200" kern="1200" dirty="0">
              <a:latin typeface="Comic Sans MS" panose="030F0702030302020204" pitchFamily="66" charset="0"/>
            </a:rPr>
            <a:t>Din Hizmetleri Genel Müdürlüğü</a:t>
          </a:r>
        </a:p>
      </dsp:txBody>
      <dsp:txXfrm>
        <a:off x="2987957" y="1405628"/>
        <a:ext cx="1644085" cy="822042"/>
      </dsp:txXfrm>
    </dsp:sp>
    <dsp:sp modelId="{A3A9A2A5-4C4C-4FFB-8E8B-B9111F4E6A2D}">
      <dsp:nvSpPr>
        <dsp:cNvPr id="0" name=""/>
        <dsp:cNvSpPr/>
      </dsp:nvSpPr>
      <dsp:spPr>
        <a:xfrm>
          <a:off x="3941" y="2572928"/>
          <a:ext cx="1644085" cy="822042"/>
        </a:xfrm>
        <a:prstGeom prst="rect">
          <a:avLst/>
        </a:prstGeom>
        <a:solidFill>
          <a:schemeClr val="accent1">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tr-TR" sz="1200" kern="1200" dirty="0">
              <a:latin typeface="Comic Sans MS" panose="030F0702030302020204" pitchFamily="66" charset="0"/>
            </a:rPr>
            <a:t>İrşat Hizmetleri Daire Başkanlığı</a:t>
          </a:r>
        </a:p>
      </dsp:txBody>
      <dsp:txXfrm>
        <a:off x="3941" y="2572928"/>
        <a:ext cx="1644085" cy="822042"/>
      </dsp:txXfrm>
    </dsp:sp>
    <dsp:sp modelId="{81B8FC1E-60F1-462E-AD1D-E41EA6AC9353}">
      <dsp:nvSpPr>
        <dsp:cNvPr id="0" name=""/>
        <dsp:cNvSpPr/>
      </dsp:nvSpPr>
      <dsp:spPr>
        <a:xfrm>
          <a:off x="1993285" y="2572928"/>
          <a:ext cx="1644085" cy="822042"/>
        </a:xfrm>
        <a:prstGeom prst="rect">
          <a:avLst/>
        </a:prstGeom>
        <a:solidFill>
          <a:schemeClr val="accent1">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tr-TR" sz="1200" kern="1200" dirty="0">
              <a:latin typeface="Comic Sans MS" panose="030F0702030302020204" pitchFamily="66" charset="0"/>
            </a:rPr>
            <a:t>Cami Hizmetleri Daire Başkanlığı</a:t>
          </a:r>
        </a:p>
      </dsp:txBody>
      <dsp:txXfrm>
        <a:off x="1993285" y="2572928"/>
        <a:ext cx="1644085" cy="822042"/>
      </dsp:txXfrm>
    </dsp:sp>
    <dsp:sp modelId="{89F0A2C8-3179-44A2-9C86-A355A9DF9B90}">
      <dsp:nvSpPr>
        <dsp:cNvPr id="0" name=""/>
        <dsp:cNvSpPr/>
      </dsp:nvSpPr>
      <dsp:spPr>
        <a:xfrm>
          <a:off x="3982628" y="2572928"/>
          <a:ext cx="1644085" cy="822042"/>
        </a:xfrm>
        <a:prstGeom prst="rect">
          <a:avLst/>
        </a:prstGeom>
        <a:solidFill>
          <a:schemeClr val="accent1">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tr-TR" sz="1200" kern="1200" dirty="0">
              <a:latin typeface="Comic Sans MS" panose="030F0702030302020204" pitchFamily="66" charset="0"/>
            </a:rPr>
            <a:t>Aile ve Dini Rehberlik Daire Başkanlığı</a:t>
          </a:r>
        </a:p>
      </dsp:txBody>
      <dsp:txXfrm>
        <a:off x="3982628" y="2572928"/>
        <a:ext cx="1644085" cy="822042"/>
      </dsp:txXfrm>
    </dsp:sp>
    <dsp:sp modelId="{271A42B3-336A-4354-AC44-F29BD1B0583D}">
      <dsp:nvSpPr>
        <dsp:cNvPr id="0" name=""/>
        <dsp:cNvSpPr/>
      </dsp:nvSpPr>
      <dsp:spPr>
        <a:xfrm>
          <a:off x="5971972" y="2572928"/>
          <a:ext cx="1644085" cy="822042"/>
        </a:xfrm>
        <a:prstGeom prst="rect">
          <a:avLst/>
        </a:prstGeom>
        <a:solidFill>
          <a:schemeClr val="accent1">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tr-TR" sz="1200" kern="1200" dirty="0">
              <a:latin typeface="Comic Sans MS" panose="030F0702030302020204" pitchFamily="66" charset="0"/>
            </a:rPr>
            <a:t>Sosyal ve Kültürel İçerikli Din Hizmetleri Daire Başkanlığı</a:t>
          </a:r>
        </a:p>
      </dsp:txBody>
      <dsp:txXfrm>
        <a:off x="5971972" y="2572928"/>
        <a:ext cx="1644085" cy="8220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004023-7ACE-48A3-B11B-FC58FD5ADDD5}">
      <dsp:nvSpPr>
        <dsp:cNvPr id="0" name=""/>
        <dsp:cNvSpPr/>
      </dsp:nvSpPr>
      <dsp:spPr>
        <a:xfrm>
          <a:off x="0" y="0"/>
          <a:ext cx="7620000" cy="0"/>
        </a:xfrm>
        <a:prstGeom prst="line">
          <a:avLst/>
        </a:prstGeom>
        <a:solidFill>
          <a:schemeClr val="accent4">
            <a:shade val="50000"/>
            <a:hueOff val="0"/>
            <a:satOff val="0"/>
            <a:lumOff val="0"/>
            <a:alphaOff val="0"/>
          </a:schemeClr>
        </a:solidFill>
        <a:ln w="12700" cap="flat" cmpd="sng" algn="ctr">
          <a:solidFill>
            <a:schemeClr val="accent4">
              <a:shade val="50000"/>
              <a:hueOff val="0"/>
              <a:satOff val="0"/>
              <a:lumOff val="0"/>
              <a:alphaOff val="0"/>
            </a:schemeClr>
          </a:solidFill>
          <a:prstDash val="solid"/>
        </a:ln>
        <a:effectLst>
          <a:outerShdw blurRad="50800" dist="25400" algn="bl" rotWithShape="0">
            <a:srgbClr val="000000">
              <a:alpha val="60000"/>
            </a:srgbClr>
          </a:outerShdw>
        </a:effectLst>
        <a:sp3d prstMaterial="plastic">
          <a:bevelT w="50800" h="50800"/>
          <a:bevelB w="50800" h="50800"/>
        </a:sp3d>
      </dsp:spPr>
      <dsp:style>
        <a:lnRef idx="1">
          <a:scrgbClr r="0" g="0" b="0"/>
        </a:lnRef>
        <a:fillRef idx="1">
          <a:scrgbClr r="0" g="0" b="0"/>
        </a:fillRef>
        <a:effectRef idx="2">
          <a:scrgbClr r="0" g="0" b="0"/>
        </a:effectRef>
        <a:fontRef idx="minor">
          <a:schemeClr val="lt1"/>
        </a:fontRef>
      </dsp:style>
    </dsp:sp>
    <dsp:sp modelId="{502B060D-9FA7-466A-8A87-12FA7F627163}">
      <dsp:nvSpPr>
        <dsp:cNvPr id="0" name=""/>
        <dsp:cNvSpPr/>
      </dsp:nvSpPr>
      <dsp:spPr>
        <a:xfrm>
          <a:off x="0" y="0"/>
          <a:ext cx="1524000" cy="4800600"/>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rtl="0">
            <a:lnSpc>
              <a:spcPct val="90000"/>
            </a:lnSpc>
            <a:spcBef>
              <a:spcPct val="0"/>
            </a:spcBef>
            <a:spcAft>
              <a:spcPct val="35000"/>
            </a:spcAft>
            <a:buNone/>
          </a:pPr>
          <a:r>
            <a:rPr lang="tr-TR" sz="2600" kern="1200"/>
            <a:t>Hizmet Yürütülen Alanlar</a:t>
          </a:r>
        </a:p>
      </dsp:txBody>
      <dsp:txXfrm>
        <a:off x="0" y="0"/>
        <a:ext cx="1524000" cy="4800600"/>
      </dsp:txXfrm>
    </dsp:sp>
    <dsp:sp modelId="{434874AF-2A2C-4BB2-9085-A525FDA51AA9}">
      <dsp:nvSpPr>
        <dsp:cNvPr id="0" name=""/>
        <dsp:cNvSpPr/>
      </dsp:nvSpPr>
      <dsp:spPr>
        <a:xfrm>
          <a:off x="1638299" y="25257"/>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rtl="0">
            <a:lnSpc>
              <a:spcPct val="90000"/>
            </a:lnSpc>
            <a:spcBef>
              <a:spcPct val="0"/>
            </a:spcBef>
            <a:spcAft>
              <a:spcPct val="35000"/>
            </a:spcAft>
            <a:buNone/>
          </a:pPr>
          <a:r>
            <a:rPr lang="tr-TR" sz="2300" kern="1200"/>
            <a:t>Yetiştirme Yurdu / Çocuk Evleri</a:t>
          </a:r>
        </a:p>
      </dsp:txBody>
      <dsp:txXfrm>
        <a:off x="1638299" y="25257"/>
        <a:ext cx="5981700" cy="505141"/>
      </dsp:txXfrm>
    </dsp:sp>
    <dsp:sp modelId="{E5042A42-D038-4BDC-8F4A-6EB652AA6B7A}">
      <dsp:nvSpPr>
        <dsp:cNvPr id="0" name=""/>
        <dsp:cNvSpPr/>
      </dsp:nvSpPr>
      <dsp:spPr>
        <a:xfrm>
          <a:off x="1523999" y="530398"/>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137426C4-CF8C-4C2B-B96C-B762EE46D37A}">
      <dsp:nvSpPr>
        <dsp:cNvPr id="0" name=""/>
        <dsp:cNvSpPr/>
      </dsp:nvSpPr>
      <dsp:spPr>
        <a:xfrm>
          <a:off x="1638299" y="555655"/>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rtl="0">
            <a:lnSpc>
              <a:spcPct val="90000"/>
            </a:lnSpc>
            <a:spcBef>
              <a:spcPct val="0"/>
            </a:spcBef>
            <a:spcAft>
              <a:spcPct val="35000"/>
            </a:spcAft>
            <a:buNone/>
          </a:pPr>
          <a:r>
            <a:rPr lang="tr-TR" sz="2300" kern="1200"/>
            <a:t>Ceza İnfaz Kurumları</a:t>
          </a:r>
        </a:p>
      </dsp:txBody>
      <dsp:txXfrm>
        <a:off x="1638299" y="555655"/>
        <a:ext cx="5981700" cy="505141"/>
      </dsp:txXfrm>
    </dsp:sp>
    <dsp:sp modelId="{312C34E5-7EF6-475B-9537-E288E5F72887}">
      <dsp:nvSpPr>
        <dsp:cNvPr id="0" name=""/>
        <dsp:cNvSpPr/>
      </dsp:nvSpPr>
      <dsp:spPr>
        <a:xfrm>
          <a:off x="1523999" y="1060796"/>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BAF01FCD-9B16-4855-BD1B-74F85970E33C}">
      <dsp:nvSpPr>
        <dsp:cNvPr id="0" name=""/>
        <dsp:cNvSpPr/>
      </dsp:nvSpPr>
      <dsp:spPr>
        <a:xfrm>
          <a:off x="1638299" y="1086053"/>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rtl="0">
            <a:lnSpc>
              <a:spcPct val="90000"/>
            </a:lnSpc>
            <a:spcBef>
              <a:spcPct val="0"/>
            </a:spcBef>
            <a:spcAft>
              <a:spcPct val="35000"/>
            </a:spcAft>
            <a:buNone/>
          </a:pPr>
          <a:r>
            <a:rPr lang="tr-TR" sz="2300" kern="1200"/>
            <a:t>Kadın Sığınma Evleri</a:t>
          </a:r>
        </a:p>
      </dsp:txBody>
      <dsp:txXfrm>
        <a:off x="1638299" y="1086053"/>
        <a:ext cx="5981700" cy="505141"/>
      </dsp:txXfrm>
    </dsp:sp>
    <dsp:sp modelId="{8F7E0122-648E-4335-9A8E-FE49DBC4708A}">
      <dsp:nvSpPr>
        <dsp:cNvPr id="0" name=""/>
        <dsp:cNvSpPr/>
      </dsp:nvSpPr>
      <dsp:spPr>
        <a:xfrm>
          <a:off x="1523999" y="1591194"/>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56EC9368-A70E-471B-8690-0B9C8293CD1D}">
      <dsp:nvSpPr>
        <dsp:cNvPr id="0" name=""/>
        <dsp:cNvSpPr/>
      </dsp:nvSpPr>
      <dsp:spPr>
        <a:xfrm>
          <a:off x="1638299" y="1616452"/>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rtl="0">
            <a:lnSpc>
              <a:spcPct val="90000"/>
            </a:lnSpc>
            <a:spcBef>
              <a:spcPct val="0"/>
            </a:spcBef>
            <a:spcAft>
              <a:spcPct val="35000"/>
            </a:spcAft>
            <a:buNone/>
          </a:pPr>
          <a:r>
            <a:rPr lang="tr-TR" sz="2300" kern="1200"/>
            <a:t>Hastaneler</a:t>
          </a:r>
        </a:p>
      </dsp:txBody>
      <dsp:txXfrm>
        <a:off x="1638299" y="1616452"/>
        <a:ext cx="5981700" cy="505141"/>
      </dsp:txXfrm>
    </dsp:sp>
    <dsp:sp modelId="{5570BCED-0B7C-4549-9D6D-4B43B24891D6}">
      <dsp:nvSpPr>
        <dsp:cNvPr id="0" name=""/>
        <dsp:cNvSpPr/>
      </dsp:nvSpPr>
      <dsp:spPr>
        <a:xfrm>
          <a:off x="1523999" y="2121593"/>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5C2ED2FF-DD5E-4CD1-8420-64CA12672AFD}">
      <dsp:nvSpPr>
        <dsp:cNvPr id="0" name=""/>
        <dsp:cNvSpPr/>
      </dsp:nvSpPr>
      <dsp:spPr>
        <a:xfrm>
          <a:off x="1638299" y="2146850"/>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rtl="0">
            <a:lnSpc>
              <a:spcPct val="90000"/>
            </a:lnSpc>
            <a:spcBef>
              <a:spcPct val="0"/>
            </a:spcBef>
            <a:spcAft>
              <a:spcPct val="35000"/>
            </a:spcAft>
            <a:buNone/>
          </a:pPr>
          <a:r>
            <a:rPr lang="tr-TR" sz="2300" kern="1200"/>
            <a:t>Huzurevleri</a:t>
          </a:r>
        </a:p>
      </dsp:txBody>
      <dsp:txXfrm>
        <a:off x="1638299" y="2146850"/>
        <a:ext cx="5981700" cy="505141"/>
      </dsp:txXfrm>
    </dsp:sp>
    <dsp:sp modelId="{E8D43040-9CC8-4523-B8FF-BA735679AE13}">
      <dsp:nvSpPr>
        <dsp:cNvPr id="0" name=""/>
        <dsp:cNvSpPr/>
      </dsp:nvSpPr>
      <dsp:spPr>
        <a:xfrm>
          <a:off x="1523999" y="2651991"/>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D72B5D01-D7F6-4779-B69F-3B291D7D882B}">
      <dsp:nvSpPr>
        <dsp:cNvPr id="0" name=""/>
        <dsp:cNvSpPr/>
      </dsp:nvSpPr>
      <dsp:spPr>
        <a:xfrm>
          <a:off x="1638299" y="2677248"/>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rtl="0">
            <a:lnSpc>
              <a:spcPct val="90000"/>
            </a:lnSpc>
            <a:spcBef>
              <a:spcPct val="0"/>
            </a:spcBef>
            <a:spcAft>
              <a:spcPct val="35000"/>
            </a:spcAft>
            <a:buNone/>
          </a:pPr>
          <a:r>
            <a:rPr lang="tr-TR" sz="2300" kern="1200"/>
            <a:t>Mülteciler</a:t>
          </a:r>
        </a:p>
      </dsp:txBody>
      <dsp:txXfrm>
        <a:off x="1638299" y="2677248"/>
        <a:ext cx="5981700" cy="505141"/>
      </dsp:txXfrm>
    </dsp:sp>
    <dsp:sp modelId="{74175D7C-61EE-40B2-B6A1-742ACA844FA6}">
      <dsp:nvSpPr>
        <dsp:cNvPr id="0" name=""/>
        <dsp:cNvSpPr/>
      </dsp:nvSpPr>
      <dsp:spPr>
        <a:xfrm>
          <a:off x="1523999" y="3182389"/>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24AF89A7-D468-4C1A-8292-F8F6F2869D01}">
      <dsp:nvSpPr>
        <dsp:cNvPr id="0" name=""/>
        <dsp:cNvSpPr/>
      </dsp:nvSpPr>
      <dsp:spPr>
        <a:xfrm>
          <a:off x="1638299" y="3207646"/>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rtl="0">
            <a:lnSpc>
              <a:spcPct val="90000"/>
            </a:lnSpc>
            <a:spcBef>
              <a:spcPct val="0"/>
            </a:spcBef>
            <a:spcAft>
              <a:spcPct val="35000"/>
            </a:spcAft>
            <a:buNone/>
          </a:pPr>
          <a:r>
            <a:rPr lang="tr-TR" sz="2300" kern="1200"/>
            <a:t>Bağımlılar</a:t>
          </a:r>
        </a:p>
      </dsp:txBody>
      <dsp:txXfrm>
        <a:off x="1638299" y="3207646"/>
        <a:ext cx="5981700" cy="505141"/>
      </dsp:txXfrm>
    </dsp:sp>
    <dsp:sp modelId="{B8A1786C-13BB-4E22-8ED2-7B0C95B83ED3}">
      <dsp:nvSpPr>
        <dsp:cNvPr id="0" name=""/>
        <dsp:cNvSpPr/>
      </dsp:nvSpPr>
      <dsp:spPr>
        <a:xfrm>
          <a:off x="1523999" y="3712788"/>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5148EAFA-714A-4736-AD8C-07A7FAF9429A}">
      <dsp:nvSpPr>
        <dsp:cNvPr id="0" name=""/>
        <dsp:cNvSpPr/>
      </dsp:nvSpPr>
      <dsp:spPr>
        <a:xfrm>
          <a:off x="1638299" y="3738045"/>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rtl="0">
            <a:lnSpc>
              <a:spcPct val="90000"/>
            </a:lnSpc>
            <a:spcBef>
              <a:spcPct val="0"/>
            </a:spcBef>
            <a:spcAft>
              <a:spcPct val="35000"/>
            </a:spcAft>
            <a:buNone/>
          </a:pPr>
          <a:r>
            <a:rPr lang="tr-TR" sz="2300" kern="1200"/>
            <a:t>Engelli Bireyler</a:t>
          </a:r>
        </a:p>
      </dsp:txBody>
      <dsp:txXfrm>
        <a:off x="1638299" y="3738045"/>
        <a:ext cx="5981700" cy="505141"/>
      </dsp:txXfrm>
    </dsp:sp>
    <dsp:sp modelId="{DAD09937-472F-4109-AD25-6D1CE084AD17}">
      <dsp:nvSpPr>
        <dsp:cNvPr id="0" name=""/>
        <dsp:cNvSpPr/>
      </dsp:nvSpPr>
      <dsp:spPr>
        <a:xfrm>
          <a:off x="1523999" y="4243186"/>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21FE88AB-3AFE-4C9C-AD50-D23E04EF514E}">
      <dsp:nvSpPr>
        <dsp:cNvPr id="0" name=""/>
        <dsp:cNvSpPr/>
      </dsp:nvSpPr>
      <dsp:spPr>
        <a:xfrm>
          <a:off x="1638299" y="4268443"/>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rtl="0">
            <a:lnSpc>
              <a:spcPct val="90000"/>
            </a:lnSpc>
            <a:spcBef>
              <a:spcPct val="0"/>
            </a:spcBef>
            <a:spcAft>
              <a:spcPct val="35000"/>
            </a:spcAft>
            <a:buNone/>
          </a:pPr>
          <a:r>
            <a:rPr lang="tr-TR" sz="2300" kern="1200"/>
            <a:t>Şehit Aileleri ve Gaziler</a:t>
          </a:r>
        </a:p>
      </dsp:txBody>
      <dsp:txXfrm>
        <a:off x="1638299" y="4268443"/>
        <a:ext cx="5981700" cy="505141"/>
      </dsp:txXfrm>
    </dsp:sp>
    <dsp:sp modelId="{492C9B6F-8D82-4897-BC51-6922FB10A2BB}">
      <dsp:nvSpPr>
        <dsp:cNvPr id="0" name=""/>
        <dsp:cNvSpPr/>
      </dsp:nvSpPr>
      <dsp:spPr>
        <a:xfrm>
          <a:off x="1523999" y="4773584"/>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F90EE4-75E6-4901-9253-8B96FACA2632}">
      <dsp:nvSpPr>
        <dsp:cNvPr id="0" name=""/>
        <dsp:cNvSpPr/>
      </dsp:nvSpPr>
      <dsp:spPr>
        <a:xfrm>
          <a:off x="0" y="0"/>
          <a:ext cx="7620000" cy="0"/>
        </a:xfrm>
        <a:prstGeom prst="line">
          <a:avLst/>
        </a:prstGeom>
        <a:solidFill>
          <a:schemeClr val="accent3">
            <a:alpha val="90000"/>
            <a:hueOff val="0"/>
            <a:satOff val="0"/>
            <a:lumOff val="0"/>
            <a:alphaOff val="0"/>
          </a:schemeClr>
        </a:solidFill>
        <a:ln w="25400" cap="flat"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F7BBA8-541C-46A1-A348-2722F86FB389}">
      <dsp:nvSpPr>
        <dsp:cNvPr id="0" name=""/>
        <dsp:cNvSpPr/>
      </dsp:nvSpPr>
      <dsp:spPr>
        <a:xfrm>
          <a:off x="0" y="0"/>
          <a:ext cx="1524000" cy="4800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dirty="0"/>
            <a:t>Sosyal ve Kültürel İçerikli Din Hizmetleri Daire Başkanlığının sorumluluk alanları şunlardır:</a:t>
          </a:r>
        </a:p>
      </dsp:txBody>
      <dsp:txXfrm>
        <a:off x="0" y="0"/>
        <a:ext cx="1524000" cy="4800600"/>
      </dsp:txXfrm>
    </dsp:sp>
    <dsp:sp modelId="{404BB151-26EC-4ECB-88A3-9598DB971ED1}">
      <dsp:nvSpPr>
        <dsp:cNvPr id="0" name=""/>
        <dsp:cNvSpPr/>
      </dsp:nvSpPr>
      <dsp:spPr>
        <a:xfrm>
          <a:off x="1638299" y="20686"/>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a:t>A-    Vakit Hesaplama</a:t>
          </a:r>
        </a:p>
      </dsp:txBody>
      <dsp:txXfrm>
        <a:off x="1638299" y="20686"/>
        <a:ext cx="5981700" cy="413723"/>
      </dsp:txXfrm>
    </dsp:sp>
    <dsp:sp modelId="{B5A57D8E-966E-4D81-8770-CBBE581026A4}">
      <dsp:nvSpPr>
        <dsp:cNvPr id="0" name=""/>
        <dsp:cNvSpPr/>
      </dsp:nvSpPr>
      <dsp:spPr>
        <a:xfrm>
          <a:off x="1523999" y="434409"/>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0908035-A914-45D6-8869-5383D77550DB}">
      <dsp:nvSpPr>
        <dsp:cNvPr id="0" name=""/>
        <dsp:cNvSpPr/>
      </dsp:nvSpPr>
      <dsp:spPr>
        <a:xfrm>
          <a:off x="1638299" y="455095"/>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a:t>B-    Ramazan Hizmetleri</a:t>
          </a:r>
        </a:p>
      </dsp:txBody>
      <dsp:txXfrm>
        <a:off x="1638299" y="455095"/>
        <a:ext cx="5981700" cy="413723"/>
      </dsp:txXfrm>
    </dsp:sp>
    <dsp:sp modelId="{7CD780B6-ED9A-4D99-B882-EF8BE937FDEA}">
      <dsp:nvSpPr>
        <dsp:cNvPr id="0" name=""/>
        <dsp:cNvSpPr/>
      </dsp:nvSpPr>
      <dsp:spPr>
        <a:xfrm>
          <a:off x="1523999" y="868819"/>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0A1DE5-B709-4495-BE9C-305CA9B30A41}">
      <dsp:nvSpPr>
        <dsp:cNvPr id="0" name=""/>
        <dsp:cNvSpPr/>
      </dsp:nvSpPr>
      <dsp:spPr>
        <a:xfrm>
          <a:off x="1638299" y="889505"/>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a:t>C-    Kurban Hizmetleri</a:t>
          </a:r>
        </a:p>
      </dsp:txBody>
      <dsp:txXfrm>
        <a:off x="1638299" y="889505"/>
        <a:ext cx="5981700" cy="413723"/>
      </dsp:txXfrm>
    </dsp:sp>
    <dsp:sp modelId="{A48E6F4D-82B5-4AB3-BA64-AF2D6F904A89}">
      <dsp:nvSpPr>
        <dsp:cNvPr id="0" name=""/>
        <dsp:cNvSpPr/>
      </dsp:nvSpPr>
      <dsp:spPr>
        <a:xfrm>
          <a:off x="1523999" y="1303229"/>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042B67-2F98-4DDD-B25C-A07EEB4BDB18}">
      <dsp:nvSpPr>
        <dsp:cNvPr id="0" name=""/>
        <dsp:cNvSpPr/>
      </dsp:nvSpPr>
      <dsp:spPr>
        <a:xfrm>
          <a:off x="1638299" y="1323915"/>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a:t>D-    Cezaevi Hizmetleri</a:t>
          </a:r>
        </a:p>
      </dsp:txBody>
      <dsp:txXfrm>
        <a:off x="1638299" y="1323915"/>
        <a:ext cx="5981700" cy="413723"/>
      </dsp:txXfrm>
    </dsp:sp>
    <dsp:sp modelId="{E9CEDCFF-4961-4159-A16D-0F47DEFE3F18}">
      <dsp:nvSpPr>
        <dsp:cNvPr id="0" name=""/>
        <dsp:cNvSpPr/>
      </dsp:nvSpPr>
      <dsp:spPr>
        <a:xfrm>
          <a:off x="1523999" y="1737639"/>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B41C62E-140F-4E36-8919-EABB4F40EF10}">
      <dsp:nvSpPr>
        <dsp:cNvPr id="0" name=""/>
        <dsp:cNvSpPr/>
      </dsp:nvSpPr>
      <dsp:spPr>
        <a:xfrm>
          <a:off x="1638299" y="1758325"/>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a:t>E-     Huzurevi Hizmetleri</a:t>
          </a:r>
        </a:p>
      </dsp:txBody>
      <dsp:txXfrm>
        <a:off x="1638299" y="1758325"/>
        <a:ext cx="5981700" cy="413723"/>
      </dsp:txXfrm>
    </dsp:sp>
    <dsp:sp modelId="{C9AF493C-B754-4C37-A73D-BAAA01A4B0E1}">
      <dsp:nvSpPr>
        <dsp:cNvPr id="0" name=""/>
        <dsp:cNvSpPr/>
      </dsp:nvSpPr>
      <dsp:spPr>
        <a:xfrm>
          <a:off x="1523999" y="2172048"/>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D63DA9-4D1F-47A6-A8CD-1BC95959D322}">
      <dsp:nvSpPr>
        <dsp:cNvPr id="0" name=""/>
        <dsp:cNvSpPr/>
      </dsp:nvSpPr>
      <dsp:spPr>
        <a:xfrm>
          <a:off x="1638299" y="2192734"/>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a:t>F-     Engellilere Yönelik Hizmetler</a:t>
          </a:r>
        </a:p>
      </dsp:txBody>
      <dsp:txXfrm>
        <a:off x="1638299" y="2192734"/>
        <a:ext cx="5981700" cy="413723"/>
      </dsp:txXfrm>
    </dsp:sp>
    <dsp:sp modelId="{E262F21A-1016-4820-8CAD-03B23E18C3EB}">
      <dsp:nvSpPr>
        <dsp:cNvPr id="0" name=""/>
        <dsp:cNvSpPr/>
      </dsp:nvSpPr>
      <dsp:spPr>
        <a:xfrm>
          <a:off x="1523999" y="2606458"/>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1208E3-D2CC-4E7D-A90D-EF1DAA9E396A}">
      <dsp:nvSpPr>
        <dsp:cNvPr id="0" name=""/>
        <dsp:cNvSpPr/>
      </dsp:nvSpPr>
      <dsp:spPr>
        <a:xfrm>
          <a:off x="1638299" y="2627144"/>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a:t>G-    Madde Bağımlılığıyla Mücadele</a:t>
          </a:r>
        </a:p>
      </dsp:txBody>
      <dsp:txXfrm>
        <a:off x="1638299" y="2627144"/>
        <a:ext cx="5981700" cy="413723"/>
      </dsp:txXfrm>
    </dsp:sp>
    <dsp:sp modelId="{AEED7F00-53A3-433B-A559-5B5033A52106}">
      <dsp:nvSpPr>
        <dsp:cNvPr id="0" name=""/>
        <dsp:cNvSpPr/>
      </dsp:nvSpPr>
      <dsp:spPr>
        <a:xfrm>
          <a:off x="1523999" y="3040868"/>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7BFE3F-BE44-4691-BB3E-36A09A8EE4AE}">
      <dsp:nvSpPr>
        <dsp:cNvPr id="0" name=""/>
        <dsp:cNvSpPr/>
      </dsp:nvSpPr>
      <dsp:spPr>
        <a:xfrm>
          <a:off x="1638299" y="3061554"/>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a:t>H-    Özel Günler (12 Mart, 18 Mart, 19 Eylül)</a:t>
          </a:r>
        </a:p>
      </dsp:txBody>
      <dsp:txXfrm>
        <a:off x="1638299" y="3061554"/>
        <a:ext cx="5981700" cy="413723"/>
      </dsp:txXfrm>
    </dsp:sp>
    <dsp:sp modelId="{606E4CC0-FB8C-4F2F-9EB4-AA2761405B08}">
      <dsp:nvSpPr>
        <dsp:cNvPr id="0" name=""/>
        <dsp:cNvSpPr/>
      </dsp:nvSpPr>
      <dsp:spPr>
        <a:xfrm>
          <a:off x="1523999" y="3475278"/>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8CB82A-0070-484A-A4BD-98B6D474D6B6}">
      <dsp:nvSpPr>
        <dsp:cNvPr id="0" name=""/>
        <dsp:cNvSpPr/>
      </dsp:nvSpPr>
      <dsp:spPr>
        <a:xfrm>
          <a:off x="1638299" y="3495964"/>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a:t>İ-      Mevsimlik Tarım İşçilerine Yönelik Hizmetler</a:t>
          </a:r>
        </a:p>
      </dsp:txBody>
      <dsp:txXfrm>
        <a:off x="1638299" y="3495964"/>
        <a:ext cx="5981700" cy="413723"/>
      </dsp:txXfrm>
    </dsp:sp>
    <dsp:sp modelId="{C19A407B-458F-46AF-B567-D58C2180E9DD}">
      <dsp:nvSpPr>
        <dsp:cNvPr id="0" name=""/>
        <dsp:cNvSpPr/>
      </dsp:nvSpPr>
      <dsp:spPr>
        <a:xfrm>
          <a:off x="1523999" y="3909687"/>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4DC492-6BD1-4A2B-846C-2AF50D2458A3}">
      <dsp:nvSpPr>
        <dsp:cNvPr id="0" name=""/>
        <dsp:cNvSpPr/>
      </dsp:nvSpPr>
      <dsp:spPr>
        <a:xfrm>
          <a:off x="1638299" y="3930374"/>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a:t>J-      Mültecilere Yönelik Hizmetler</a:t>
          </a:r>
        </a:p>
      </dsp:txBody>
      <dsp:txXfrm>
        <a:off x="1638299" y="3930374"/>
        <a:ext cx="5981700" cy="413723"/>
      </dsp:txXfrm>
    </dsp:sp>
    <dsp:sp modelId="{60866672-37C5-4CED-9E91-DB6E0911CF3D}">
      <dsp:nvSpPr>
        <dsp:cNvPr id="0" name=""/>
        <dsp:cNvSpPr/>
      </dsp:nvSpPr>
      <dsp:spPr>
        <a:xfrm>
          <a:off x="1523999" y="4344097"/>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01054E6-7B67-4A01-9E79-69494F63A09B}">
      <dsp:nvSpPr>
        <dsp:cNvPr id="0" name=""/>
        <dsp:cNvSpPr/>
      </dsp:nvSpPr>
      <dsp:spPr>
        <a:xfrm>
          <a:off x="1638299" y="4364783"/>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a:t>K-    Romanlara Yönelik Hizmetler</a:t>
          </a:r>
        </a:p>
      </dsp:txBody>
      <dsp:txXfrm>
        <a:off x="1638299" y="4364783"/>
        <a:ext cx="5981700" cy="413723"/>
      </dsp:txXfrm>
    </dsp:sp>
    <dsp:sp modelId="{5CA2CBD1-D990-41A7-B5BF-8AA14BB6B447}">
      <dsp:nvSpPr>
        <dsp:cNvPr id="0" name=""/>
        <dsp:cNvSpPr/>
      </dsp:nvSpPr>
      <dsp:spPr>
        <a:xfrm>
          <a:off x="1523999" y="4778507"/>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9472F-4620-42AD-9A17-A9374FCDC0B7}">
      <dsp:nvSpPr>
        <dsp:cNvPr id="0" name=""/>
        <dsp:cNvSpPr/>
      </dsp:nvSpPr>
      <dsp:spPr>
        <a:xfrm>
          <a:off x="0" y="641"/>
          <a:ext cx="808558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CB86AB0F-2EBC-428D-BCF9-205D95723483}">
      <dsp:nvSpPr>
        <dsp:cNvPr id="0" name=""/>
        <dsp:cNvSpPr/>
      </dsp:nvSpPr>
      <dsp:spPr>
        <a:xfrm>
          <a:off x="0" y="641"/>
          <a:ext cx="8085584" cy="1051060"/>
        </a:xfrm>
        <a:prstGeom prst="rect">
          <a:avLst/>
        </a:prstGeom>
        <a:noFill/>
        <a:ln>
          <a:solidFill>
            <a:srgbClr val="92D050"/>
          </a:solid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rtl="0">
            <a:lnSpc>
              <a:spcPct val="90000"/>
            </a:lnSpc>
            <a:spcBef>
              <a:spcPct val="0"/>
            </a:spcBef>
            <a:spcAft>
              <a:spcPct val="35000"/>
            </a:spcAft>
            <a:buNone/>
          </a:pPr>
          <a:r>
            <a:rPr lang="tr-TR" sz="1300" b="1" kern="1200" dirty="0"/>
            <a:t>A. Adalet Bakanlığı ile Diyanet İşleri Başkanlığı Arasında Tutuklu ve Hükümlülerin Dinî ve Ahlakî Gelişimlerini Sağlamaya Yönelik Protokol</a:t>
          </a:r>
          <a:r>
            <a:rPr lang="tr-TR" sz="1300" kern="1200" dirty="0"/>
            <a:t> 10.02.</a:t>
          </a:r>
          <a:r>
            <a:rPr lang="tr-TR" sz="1300" b="1" kern="1200" dirty="0"/>
            <a:t>2011</a:t>
          </a:r>
          <a:r>
            <a:rPr lang="tr-TR" sz="1300" kern="1200" dirty="0"/>
            <a:t> tarihli protokolün amacı, ceza infaz kurumları ve eğitim evlerinde bulunan hükümlü ve tutuklulara din hizmetleri, ahlakî gelişim ve manevi rehberlikle ilgili faaliyetleri sunmak suretiyle dinî ve ahlakî duygularını geliştirerek yeniden topluma kazandırılmaları sürecine katkı sağlamaktır. </a:t>
          </a:r>
        </a:p>
      </dsp:txBody>
      <dsp:txXfrm>
        <a:off x="0" y="641"/>
        <a:ext cx="8085584" cy="1051060"/>
      </dsp:txXfrm>
    </dsp:sp>
    <dsp:sp modelId="{A8EFE5DA-0347-420C-AFC4-B3869BA5F83C}">
      <dsp:nvSpPr>
        <dsp:cNvPr id="0" name=""/>
        <dsp:cNvSpPr/>
      </dsp:nvSpPr>
      <dsp:spPr>
        <a:xfrm>
          <a:off x="0" y="1051701"/>
          <a:ext cx="8085584" cy="0"/>
        </a:xfrm>
        <a:prstGeom prst="line">
          <a:avLst/>
        </a:prstGeom>
        <a:solidFill>
          <a:schemeClr val="accent1">
            <a:hueOff val="0"/>
            <a:satOff val="0"/>
            <a:lumOff val="0"/>
            <a:alphaOff val="0"/>
          </a:schemeClr>
        </a:solidFill>
        <a:ln w="12700" cap="flat" cmpd="sng" algn="ctr">
          <a:solidFill>
            <a:schemeClr val="accent1">
              <a:lumMod val="60000"/>
              <a:lumOff val="40000"/>
            </a:schemeClr>
          </a:solidFill>
          <a:prstDash val="solid"/>
        </a:ln>
        <a:effectLst/>
      </dsp:spPr>
      <dsp:style>
        <a:lnRef idx="1">
          <a:scrgbClr r="0" g="0" b="0"/>
        </a:lnRef>
        <a:fillRef idx="2">
          <a:scrgbClr r="0" g="0" b="0"/>
        </a:fillRef>
        <a:effectRef idx="1">
          <a:scrgbClr r="0" g="0" b="0"/>
        </a:effectRef>
        <a:fontRef idx="minor">
          <a:schemeClr val="dk1"/>
        </a:fontRef>
      </dsp:style>
    </dsp:sp>
    <dsp:sp modelId="{C93AD03D-3BF8-4DD4-82B9-5193D84DEAFD}">
      <dsp:nvSpPr>
        <dsp:cNvPr id="0" name=""/>
        <dsp:cNvSpPr/>
      </dsp:nvSpPr>
      <dsp:spPr>
        <a:xfrm>
          <a:off x="0" y="1051701"/>
          <a:ext cx="8085584" cy="1051060"/>
        </a:xfrm>
        <a:prstGeom prst="rect">
          <a:avLst/>
        </a:prstGeom>
        <a:noFill/>
        <a:ln>
          <a:solidFill>
            <a:schemeClr val="accent1">
              <a:lumMod val="60000"/>
              <a:lumOff val="40000"/>
            </a:schemeClr>
          </a:solid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rtl="0">
            <a:lnSpc>
              <a:spcPct val="90000"/>
            </a:lnSpc>
            <a:spcBef>
              <a:spcPct val="0"/>
            </a:spcBef>
            <a:spcAft>
              <a:spcPct val="35000"/>
            </a:spcAft>
            <a:buNone/>
          </a:pPr>
          <a:r>
            <a:rPr lang="tr-TR" sz="1300" b="1" kern="1200" dirty="0"/>
            <a:t>B. Sağlık Bakanlığı ile Diyanet İşleri Başkanlığı Arasında Hastanelerde Manevi Destek Sunmaya Yönelik İşbirliği Protokolü </a:t>
          </a:r>
          <a:r>
            <a:rPr lang="tr-TR" sz="1300" kern="1200" dirty="0"/>
            <a:t>07 Ocak </a:t>
          </a:r>
          <a:r>
            <a:rPr lang="tr-TR" sz="1300" b="1" kern="1200" dirty="0"/>
            <a:t>2015</a:t>
          </a:r>
          <a:r>
            <a:rPr lang="tr-TR" sz="1300" kern="1200" dirty="0"/>
            <a:t> tarihli Protokolün amacı; Başkanlık ile Sağlık Bakanlığına bağlı hastane, kurum ve kuruluşlarda talep eden hastalara, hasta yakınlarına ve hastane personeline, içinde bulundukları şartlar göz önünde bulundurularak moral, motivasyon ve manevi destek sağlamaya, dinî/manevi konularda danışmanlık ve rehberlik hizmetleri sunmaya yönelik usul, esas ve yükümlülükleri belirlemektir.</a:t>
          </a:r>
        </a:p>
      </dsp:txBody>
      <dsp:txXfrm>
        <a:off x="0" y="1051701"/>
        <a:ext cx="8085584" cy="1051060"/>
      </dsp:txXfrm>
    </dsp:sp>
    <dsp:sp modelId="{EC5D4EC5-D3E3-4825-B439-08E53C4C0BDD}">
      <dsp:nvSpPr>
        <dsp:cNvPr id="0" name=""/>
        <dsp:cNvSpPr/>
      </dsp:nvSpPr>
      <dsp:spPr>
        <a:xfrm>
          <a:off x="0" y="2102761"/>
          <a:ext cx="808558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18F1A9B3-3726-4EF4-B95D-F09FEE18C6E4}">
      <dsp:nvSpPr>
        <dsp:cNvPr id="0" name=""/>
        <dsp:cNvSpPr/>
      </dsp:nvSpPr>
      <dsp:spPr>
        <a:xfrm>
          <a:off x="0" y="2102761"/>
          <a:ext cx="8085584" cy="1051060"/>
        </a:xfrm>
        <a:prstGeom prst="rect">
          <a:avLst/>
        </a:prstGeom>
        <a:noFill/>
        <a:ln>
          <a:solidFill>
            <a:srgbClr val="92D050"/>
          </a:solid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rtl="0">
            <a:lnSpc>
              <a:spcPct val="90000"/>
            </a:lnSpc>
            <a:spcBef>
              <a:spcPct val="0"/>
            </a:spcBef>
            <a:spcAft>
              <a:spcPct val="35000"/>
            </a:spcAft>
            <a:buNone/>
          </a:pPr>
          <a:r>
            <a:rPr lang="tr-TR" sz="1200" b="1" kern="1200" dirty="0"/>
            <a:t>C. Diyanet İşleri Başkanlığı ile Türkiye Yeşilay Cemiyeti Arasındaki İşbirliği Protokolü </a:t>
          </a:r>
          <a:r>
            <a:rPr lang="tr-TR" sz="1100" kern="1200" dirty="0"/>
            <a:t>18.09.</a:t>
          </a:r>
          <a:r>
            <a:rPr lang="tr-TR" sz="1200" b="1" kern="1200" dirty="0"/>
            <a:t>2014</a:t>
          </a:r>
          <a:r>
            <a:rPr lang="tr-TR" sz="1100" kern="1200" dirty="0"/>
            <a:t> tarihli Protokol, insanları alkol düşkünlüğünden, sigara/tütün ve uyuşturucu maddelerden, kumar ve teknoloji dâhil her türlü bağımlılıktan korumak amacıyla cami, Kur’an Kursu ve diğer alanlarda gerekli faaliyetlerin başlatılması, geliştirilmesi ve yaygınlaştırılması; kaynak ve hizmet kullanımında işbirliği yapılması; din görevlilerinin periyodik olarak yapmış oldukları toplantılarda ve hizmet içi eğitimlerde/seminerlerde bilgilendirilerek onların da vatandaşları bilgilendirmelerinin sağlanması; basılı, görsel ve işitsel yayınlar ile toplumun aydınlatılması ve bilinçlendirilmesi gibi konularda Başkanlık ile Yeşilay Cemiyeti arasındaki bilgi paylaşımı ve koordinasyonun usul ve esaslarını kapsamaktadır. </a:t>
          </a:r>
        </a:p>
      </dsp:txBody>
      <dsp:txXfrm>
        <a:off x="0" y="2102761"/>
        <a:ext cx="8085584" cy="1051060"/>
      </dsp:txXfrm>
    </dsp:sp>
    <dsp:sp modelId="{06EC95B5-DD92-4CFF-AAEC-EB1DF68BCC82}">
      <dsp:nvSpPr>
        <dsp:cNvPr id="0" name=""/>
        <dsp:cNvSpPr/>
      </dsp:nvSpPr>
      <dsp:spPr>
        <a:xfrm>
          <a:off x="0" y="3153822"/>
          <a:ext cx="808558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81431DAB-5331-477D-B2C5-CEF2F213C245}">
      <dsp:nvSpPr>
        <dsp:cNvPr id="0" name=""/>
        <dsp:cNvSpPr/>
      </dsp:nvSpPr>
      <dsp:spPr>
        <a:xfrm>
          <a:off x="0" y="3153822"/>
          <a:ext cx="8085584" cy="1051060"/>
        </a:xfrm>
        <a:prstGeom prst="rect">
          <a:avLst/>
        </a:prstGeom>
        <a:noFill/>
        <a:ln>
          <a:solidFill>
            <a:schemeClr val="accent3">
              <a:lumMod val="75000"/>
            </a:schemeClr>
          </a:solid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rtl="0">
            <a:lnSpc>
              <a:spcPct val="90000"/>
            </a:lnSpc>
            <a:spcBef>
              <a:spcPct val="0"/>
            </a:spcBef>
            <a:spcAft>
              <a:spcPct val="35000"/>
            </a:spcAft>
            <a:buNone/>
          </a:pPr>
          <a:r>
            <a:rPr lang="tr-TR" sz="1200" b="1" kern="1200" dirty="0"/>
            <a:t>D. Diyanet İşleri Başkanlığı ile Gençlik ve Spor Bakanlığı Arasında İşbirliği Protokolü </a:t>
          </a:r>
          <a:r>
            <a:rPr lang="tr-TR" sz="1200" kern="1200" dirty="0"/>
            <a:t>26 Şubat </a:t>
          </a:r>
          <a:r>
            <a:rPr lang="tr-TR" sz="1200" b="1" kern="1200" dirty="0"/>
            <a:t>2015</a:t>
          </a:r>
          <a:r>
            <a:rPr lang="tr-TR" sz="1200" kern="1200" dirty="0"/>
            <a:t> tarihinde imzalanan Protokolün amacı; sosyal, kültürel ve sportif etkinliklerle, gençlerin beden ve ruh sağlıklarına, manevi gelişimlerine katkıda bulunmak, Gençlik ve Spor Bakanlığına bağlı kurumlarda, yurtlarda, spor tesislerinde, kamplarda ve gençlik merkezlerinde Başkanlık merkez ve taşra teşkilatında görevli olan personelin, moral, motivasyon ve manevi rehberlik sağlaması, din ve değerler eğitimi vermesi, din hizmeti sunmasına ilişkin usul ve esasları belirlemektir. </a:t>
          </a:r>
        </a:p>
      </dsp:txBody>
      <dsp:txXfrm>
        <a:off x="0" y="3153822"/>
        <a:ext cx="8085584" cy="1051060"/>
      </dsp:txXfrm>
    </dsp:sp>
    <dsp:sp modelId="{25BEA6A4-F5F5-4D29-9DB7-C8FC79D236EA}">
      <dsp:nvSpPr>
        <dsp:cNvPr id="0" name=""/>
        <dsp:cNvSpPr/>
      </dsp:nvSpPr>
      <dsp:spPr>
        <a:xfrm>
          <a:off x="0" y="4204882"/>
          <a:ext cx="808558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85759E4F-5A22-453C-AA41-387C32AD2DF3}">
      <dsp:nvSpPr>
        <dsp:cNvPr id="0" name=""/>
        <dsp:cNvSpPr/>
      </dsp:nvSpPr>
      <dsp:spPr>
        <a:xfrm>
          <a:off x="0" y="4204882"/>
          <a:ext cx="8085584" cy="1051060"/>
        </a:xfrm>
        <a:prstGeom prst="rect">
          <a:avLst/>
        </a:prstGeom>
        <a:noFill/>
        <a:ln>
          <a:solidFill>
            <a:srgbClr val="92D050"/>
          </a:solid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rtl="0">
            <a:lnSpc>
              <a:spcPct val="90000"/>
            </a:lnSpc>
            <a:spcBef>
              <a:spcPct val="0"/>
            </a:spcBef>
            <a:spcAft>
              <a:spcPct val="35000"/>
            </a:spcAft>
            <a:buNone/>
          </a:pPr>
          <a:r>
            <a:rPr lang="tr-TR" sz="1200" b="1" kern="1200" dirty="0"/>
            <a:t>E. Aile ve Sosyal Politikalar Bakanlığı ile Diyanet İşleri Başkanlığı Arasında İşbirliği Protokolü </a:t>
          </a:r>
          <a:r>
            <a:rPr lang="tr-TR" sz="1200" kern="1200" dirty="0"/>
            <a:t>Protokol ile; aile yapısının ve değerlerinin korunması, gelecek nesillere sağlıklı biçimde aktarılmasını sağlamak üzere ailenin güçlendirilmesi, aileyi ve aile içinde bireyi tehdit eden problemler hakkında toplumun duyarlı kılınması, koruyucu önleyici sosyal hizmetlerin etkinliğinin arttırılması, aile, kadın, çocuk, genç, yaşlı ve özürlü bireylerin bilinçlendirilmesi ile sosyal destek sistemlerinin güçlendirilerek problemlerin çözümüne katkı sağlanması amaçlanmaktadır. Protokol, belirtilen amaçlar doğrultusunda Diyanet İşleri Başkanlığı ile Aile ve Sosyal Politikalar Bakanlığı arasındaki işbirliği esaslarını kapsamaktadır.</a:t>
          </a:r>
        </a:p>
      </dsp:txBody>
      <dsp:txXfrm>
        <a:off x="0" y="4204882"/>
        <a:ext cx="8085584" cy="105106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25.04.2020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25.04.2020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25.04.2020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25.04.2020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25.04.2020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25.04.2020</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25.04.2020</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Cami Dışında Din Hizmetleri</a:t>
            </a:r>
          </a:p>
        </p:txBody>
      </p:sp>
      <p:sp>
        <p:nvSpPr>
          <p:cNvPr id="3" name="Alt Başlık 2"/>
          <p:cNvSpPr>
            <a:spLocks noGrp="1"/>
          </p:cNvSpPr>
          <p:nvPr>
            <p:ph type="subTitle" idx="1"/>
          </p:nvPr>
        </p:nvSpPr>
        <p:spPr/>
        <p:txBody>
          <a:bodyPr/>
          <a:lstStyle/>
          <a:p>
            <a:r>
              <a:rPr lang="tr-TR" dirty="0"/>
              <a:t>AİLE İRŞAT VE DİNİ REHBERLİK BÜROLARI</a:t>
            </a:r>
          </a:p>
        </p:txBody>
      </p:sp>
    </p:spTree>
    <p:extLst>
      <p:ext uri="{BB962C8B-B14F-4D97-AF65-F5344CB8AC3E}">
        <p14:creationId xmlns:p14="http://schemas.microsoft.com/office/powerpoint/2010/main" val="1215921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332656"/>
            <a:ext cx="8147248" cy="634082"/>
          </a:xfrm>
        </p:spPr>
        <p:txBody>
          <a:bodyPr>
            <a:normAutofit/>
          </a:bodyPr>
          <a:lstStyle/>
          <a:p>
            <a:r>
              <a:rPr lang="tr-TR" sz="2400" dirty="0"/>
              <a:t>KURUMSAL İŞBİRLİĞİNİ GELİŞTİRMEYE YÖNELİK PROTOKOLLER </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565186578"/>
              </p:ext>
            </p:extLst>
          </p:nvPr>
        </p:nvGraphicFramePr>
        <p:xfrm>
          <a:off x="323528" y="1124744"/>
          <a:ext cx="8085584"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7231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74638"/>
            <a:ext cx="8075240" cy="778098"/>
          </a:xfrm>
        </p:spPr>
        <p:txBody>
          <a:bodyPr/>
          <a:lstStyle/>
          <a:p>
            <a:r>
              <a:rPr lang="tr-TR" dirty="0"/>
              <a:t>Diyanet İşleri Başkanlığı</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961528320"/>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7234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15616" y="274638"/>
            <a:ext cx="6961584" cy="490066"/>
          </a:xfrm>
        </p:spPr>
        <p:txBody>
          <a:bodyPr/>
          <a:lstStyle/>
          <a:p>
            <a:r>
              <a:rPr lang="tr-TR" sz="2800" dirty="0"/>
              <a:t>Din Hizmetleri Genel Müdürlüğü Organizasyon Şeması</a:t>
            </a:r>
          </a:p>
        </p:txBody>
      </p:sp>
      <p:pic>
        <p:nvPicPr>
          <p:cNvPr id="7170" name="Picture 2" descr="C:\Users\zaman\YandexDisk\Ekran görüntüleri\2017-04-18_13-26-48.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1124744"/>
            <a:ext cx="6912768" cy="5184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9033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7024" y="260648"/>
            <a:ext cx="8229600" cy="1143000"/>
          </a:xfrm>
        </p:spPr>
        <p:txBody>
          <a:bodyPr>
            <a:normAutofit fontScale="90000"/>
          </a:bodyPr>
          <a:lstStyle/>
          <a:p>
            <a:r>
              <a:rPr lang="tr-TR" sz="3100" dirty="0"/>
              <a:t>Aile ve Rehberlik Alanında Yapılan Din Hizmetleri (Aile ve Dini Rehberlik Büroları)</a:t>
            </a:r>
            <a:br>
              <a:rPr lang="tr-TR" dirty="0"/>
            </a:br>
            <a:endParaRPr lang="tr-TR" dirty="0"/>
          </a:p>
        </p:txBody>
      </p:sp>
      <p:sp>
        <p:nvSpPr>
          <p:cNvPr id="3" name="İçerik Yer Tutucusu 2"/>
          <p:cNvSpPr>
            <a:spLocks noGrp="1"/>
          </p:cNvSpPr>
          <p:nvPr>
            <p:ph idx="1"/>
          </p:nvPr>
        </p:nvSpPr>
        <p:spPr/>
        <p:txBody>
          <a:bodyPr/>
          <a:lstStyle/>
          <a:p>
            <a:endParaRPr lang="tr-TR" dirty="0"/>
          </a:p>
          <a:p>
            <a:endParaRPr lang="tr-TR" dirty="0"/>
          </a:p>
          <a:p>
            <a:endParaRPr lang="tr-TR" dirty="0"/>
          </a:p>
        </p:txBody>
      </p:sp>
      <p:pic>
        <p:nvPicPr>
          <p:cNvPr id="3074" name="Picture 2" descr="C:\Users\zaman\YandexDisk\Ekran görüntüleri\2017-04-18_13-11-5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700808"/>
            <a:ext cx="6248400" cy="491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268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74638"/>
            <a:ext cx="7465640" cy="490066"/>
          </a:xfrm>
        </p:spPr>
        <p:txBody>
          <a:bodyPr/>
          <a:lstStyle/>
          <a:p>
            <a:r>
              <a:rPr lang="tr-TR" sz="3200" dirty="0"/>
              <a:t>Aile ve Dini Rehberlik Büroları</a:t>
            </a:r>
          </a:p>
        </p:txBody>
      </p:sp>
      <p:pic>
        <p:nvPicPr>
          <p:cNvPr id="4098" name="Picture 2" descr="C:\Users\zaman\YandexDisk\Ekran görüntüleri\2017-04-18_13-13-00.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87625" y="1981754"/>
            <a:ext cx="6322838" cy="35149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6519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t>Aile ve Dini Rehberlik Büroları</a:t>
            </a:r>
          </a:p>
        </p:txBody>
      </p:sp>
      <p:pic>
        <p:nvPicPr>
          <p:cNvPr id="5122" name="Picture 2" descr="C:\Users\zaman\YandexDisk\Ekran görüntüleri\2017-04-18_13-13-42.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70592" y="1844824"/>
            <a:ext cx="7239908" cy="36518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6369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228184" y="332656"/>
            <a:ext cx="1882552" cy="2002234"/>
          </a:xfrm>
        </p:spPr>
        <p:txBody>
          <a:bodyPr>
            <a:normAutofit/>
          </a:bodyPr>
          <a:lstStyle/>
          <a:p>
            <a:r>
              <a:rPr lang="tr-TR" sz="2800" dirty="0"/>
              <a:t>Aile ve Dini Rehberlik Büroları</a:t>
            </a:r>
          </a:p>
        </p:txBody>
      </p:sp>
      <p:pic>
        <p:nvPicPr>
          <p:cNvPr id="6146" name="Picture 2" descr="C:\Users\zaman\YandexDisk\Ekran görüntüleri\2017-04-18_13-15-29.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260648"/>
            <a:ext cx="5619750" cy="3124200"/>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zaman\YandexDisk\Ekran görüntüleri\2017-04-18_13-15-58.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3741749"/>
            <a:ext cx="5562600" cy="2924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8796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Sosyal ve Kültürel İçerikli Din Hizmetleri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123784041"/>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7641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76672"/>
            <a:ext cx="7609656" cy="706090"/>
          </a:xfrm>
        </p:spPr>
        <p:txBody>
          <a:bodyPr/>
          <a:lstStyle/>
          <a:p>
            <a:pPr lvl="0"/>
            <a:r>
              <a:rPr lang="tr-TR" sz="2800" dirty="0"/>
              <a:t>Sosyal ve Kültürel İçerikli Din Hizmetleri </a:t>
            </a:r>
            <a:br>
              <a:rPr lang="tr-TR" dirty="0"/>
            </a:b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314747299"/>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42720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487</TotalTime>
  <Words>599</Words>
  <Application>Microsoft Office PowerPoint</Application>
  <PresentationFormat>Ekran Gösterisi (4:3)</PresentationFormat>
  <Paragraphs>44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Cambria</vt:lpstr>
      <vt:lpstr>Comic Sans MS</vt:lpstr>
      <vt:lpstr>Bitişiklik</vt:lpstr>
      <vt:lpstr>Cami Dışında Din Hizmetleri</vt:lpstr>
      <vt:lpstr>Diyanet İşleri Başkanlığı</vt:lpstr>
      <vt:lpstr>Din Hizmetleri Genel Müdürlüğü Organizasyon Şeması</vt:lpstr>
      <vt:lpstr>Aile ve Rehberlik Alanında Yapılan Din Hizmetleri (Aile ve Dini Rehberlik Büroları) </vt:lpstr>
      <vt:lpstr>Aile ve Dini Rehberlik Büroları</vt:lpstr>
      <vt:lpstr>Aile ve Dini Rehberlik Büroları</vt:lpstr>
      <vt:lpstr>Aile ve Dini Rehberlik Büroları</vt:lpstr>
      <vt:lpstr>Sosyal ve Kültürel İçerikli Din Hizmetleri</vt:lpstr>
      <vt:lpstr>Sosyal ve Kültürel İçerikli Din Hizmetleri  </vt:lpstr>
      <vt:lpstr>KURUMSAL İŞBİRLİĞİNİ GELİŞTİRMEYE YÖNELİK PROTOKOLLER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Cami Dışında Din Hizmetleri</dc:title>
  <dc:creator>SÜMEYRA</dc:creator>
  <cp:lastModifiedBy>Recai.Dogan</cp:lastModifiedBy>
  <cp:revision>125</cp:revision>
  <dcterms:created xsi:type="dcterms:W3CDTF">2017-04-18T09:35:51Z</dcterms:created>
  <dcterms:modified xsi:type="dcterms:W3CDTF">2020-04-25T15:23:22Z</dcterms:modified>
</cp:coreProperties>
</file>