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6" r:id="rId1"/>
  </p:sldMasterIdLst>
  <p:sldIdLst>
    <p:sldId id="350" r:id="rId2"/>
    <p:sldId id="396" r:id="rId3"/>
    <p:sldId id="423" r:id="rId4"/>
    <p:sldId id="401" r:id="rId5"/>
    <p:sldId id="303" r:id="rId6"/>
    <p:sldId id="404" r:id="rId7"/>
    <p:sldId id="405" r:id="rId8"/>
    <p:sldId id="402" r:id="rId9"/>
    <p:sldId id="407" r:id="rId10"/>
    <p:sldId id="306" r:id="rId11"/>
    <p:sldId id="409" r:id="rId12"/>
    <p:sldId id="412" r:id="rId13"/>
    <p:sldId id="413" r:id="rId14"/>
    <p:sldId id="307" r:id="rId15"/>
    <p:sldId id="415" r:id="rId16"/>
    <p:sldId id="418" r:id="rId17"/>
    <p:sldId id="420" r:id="rId18"/>
    <p:sldId id="310" r:id="rId19"/>
    <p:sldId id="344" r:id="rId20"/>
  </p:sldIdLst>
  <p:sldSz cx="9144000" cy="6858000" type="screen4x3"/>
  <p:notesSz cx="6858000" cy="9144000"/>
  <p:defaultTextStyle>
    <a:defPPr>
      <a:defRPr lang="tr-T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61638"/>
    <a:srgbClr val="BB4E11"/>
    <a:srgbClr val="FFCCCC"/>
    <a:srgbClr val="00FF00"/>
    <a:srgbClr val="CC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Orta Stil 2 - Vurgu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60" autoAdjust="0"/>
  </p:normalViewPr>
  <p:slideViewPr>
    <p:cSldViewPr>
      <p:cViewPr varScale="1">
        <p:scale>
          <a:sx n="98" d="100"/>
          <a:sy n="98" d="100"/>
        </p:scale>
        <p:origin x="1164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738A8ED-7FB9-4013-81C6-05A8D8E9FB0F}" type="doc">
      <dgm:prSet loTypeId="urn:microsoft.com/office/officeart/2005/8/layout/default#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502C761A-4385-450B-9FF3-373E1F5BBAE6}">
      <dgm:prSet phldrT="[Metin]" custT="1">
        <dgm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dgm:style>
      </dgm:prSet>
      <dgm:spPr>
        <a:solidFill>
          <a:srgbClr val="92D050"/>
        </a:solidFill>
        <a:ln>
          <a:solidFill>
            <a:srgbClr val="B61638"/>
          </a:solidFill>
        </a:ln>
      </dgm:spPr>
      <dgm:t>
        <a:bodyPr/>
        <a:lstStyle/>
        <a:p>
          <a:r>
            <a:rPr lang="tr-TR" sz="3600" dirty="0" smtClean="0">
              <a:latin typeface="Andalus" pitchFamily="2" charset="-78"/>
              <a:cs typeface="Andalus" pitchFamily="2" charset="-78"/>
            </a:rPr>
            <a:t>Saklamada kayıp</a:t>
          </a:r>
          <a:endParaRPr lang="tr-TR" sz="3600" dirty="0">
            <a:latin typeface="Andalus" pitchFamily="2" charset="-78"/>
            <a:cs typeface="Andalus" pitchFamily="2" charset="-78"/>
          </a:endParaRPr>
        </a:p>
      </dgm:t>
    </dgm:pt>
    <dgm:pt modelId="{C2EBEF3D-780E-459B-9955-EE970D52B47A}" type="parTrans" cxnId="{15D9DAF1-9D58-4852-A172-20C71B86245B}">
      <dgm:prSet/>
      <dgm:spPr/>
      <dgm:t>
        <a:bodyPr/>
        <a:lstStyle/>
        <a:p>
          <a:endParaRPr lang="tr-TR"/>
        </a:p>
      </dgm:t>
    </dgm:pt>
    <dgm:pt modelId="{40313042-FAB6-459B-ACDA-98A116AA2AE9}" type="sibTrans" cxnId="{15D9DAF1-9D58-4852-A172-20C71B86245B}">
      <dgm:prSet/>
      <dgm:spPr/>
      <dgm:t>
        <a:bodyPr/>
        <a:lstStyle/>
        <a:p>
          <a:endParaRPr lang="tr-TR"/>
        </a:p>
      </dgm:t>
    </dgm:pt>
    <dgm:pt modelId="{46E38D7D-F877-4D4E-A2E1-9EDA20EB06C4}">
      <dgm:prSet phldrT="[Metin]" custT="1">
        <dgm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dgm:style>
      </dgm:prSet>
      <dgm:spPr>
        <a:solidFill>
          <a:srgbClr val="92D050"/>
        </a:solidFill>
        <a:ln>
          <a:solidFill>
            <a:srgbClr val="B61638"/>
          </a:solidFill>
        </a:ln>
      </dgm:spPr>
      <dgm:t>
        <a:bodyPr/>
        <a:lstStyle/>
        <a:p>
          <a:r>
            <a:rPr lang="tr-TR" sz="3600" dirty="0" smtClean="0">
              <a:latin typeface="Andalus" pitchFamily="2" charset="-78"/>
              <a:cs typeface="Andalus" pitchFamily="2" charset="-78"/>
            </a:rPr>
            <a:t>Hazırlamada kayıp</a:t>
          </a:r>
          <a:endParaRPr lang="tr-TR" sz="3600" dirty="0">
            <a:latin typeface="Andalus" pitchFamily="2" charset="-78"/>
            <a:cs typeface="Andalus" pitchFamily="2" charset="-78"/>
          </a:endParaRPr>
        </a:p>
      </dgm:t>
    </dgm:pt>
    <dgm:pt modelId="{DCE9690D-EA37-456E-8900-5D7BC7DB8393}" type="parTrans" cxnId="{4913B0D3-0D71-4F52-8B22-889235E54433}">
      <dgm:prSet/>
      <dgm:spPr/>
      <dgm:t>
        <a:bodyPr/>
        <a:lstStyle/>
        <a:p>
          <a:endParaRPr lang="tr-TR"/>
        </a:p>
      </dgm:t>
    </dgm:pt>
    <dgm:pt modelId="{FDE24BF1-C423-4660-95A6-EE1691E4B068}" type="sibTrans" cxnId="{4913B0D3-0D71-4F52-8B22-889235E54433}">
      <dgm:prSet/>
      <dgm:spPr/>
      <dgm:t>
        <a:bodyPr/>
        <a:lstStyle/>
        <a:p>
          <a:endParaRPr lang="tr-TR"/>
        </a:p>
      </dgm:t>
    </dgm:pt>
    <dgm:pt modelId="{26ACB298-779D-43C9-9145-DDCF16C3C302}">
      <dgm:prSet phldrT="[Metin]" custT="1">
        <dgm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dgm:style>
      </dgm:prSet>
      <dgm:spPr>
        <a:solidFill>
          <a:srgbClr val="92D050"/>
        </a:solidFill>
        <a:ln>
          <a:solidFill>
            <a:srgbClr val="B61638"/>
          </a:solidFill>
        </a:ln>
      </dgm:spPr>
      <dgm:t>
        <a:bodyPr/>
        <a:lstStyle/>
        <a:p>
          <a:r>
            <a:rPr lang="tr-TR" sz="3600" dirty="0" smtClean="0">
              <a:latin typeface="Andalus" pitchFamily="2" charset="-78"/>
              <a:cs typeface="Andalus" pitchFamily="2" charset="-78"/>
            </a:rPr>
            <a:t>Pişirirken kayıp</a:t>
          </a:r>
          <a:endParaRPr lang="tr-TR" sz="3600" dirty="0">
            <a:latin typeface="Andalus" pitchFamily="2" charset="-78"/>
            <a:cs typeface="Andalus" pitchFamily="2" charset="-78"/>
          </a:endParaRPr>
        </a:p>
      </dgm:t>
    </dgm:pt>
    <dgm:pt modelId="{379F18DA-9C7B-4C21-B01B-24253348D962}" type="parTrans" cxnId="{83689F63-DE02-4A0A-8B17-C072E0B842B0}">
      <dgm:prSet/>
      <dgm:spPr/>
      <dgm:t>
        <a:bodyPr/>
        <a:lstStyle/>
        <a:p>
          <a:endParaRPr lang="tr-TR"/>
        </a:p>
      </dgm:t>
    </dgm:pt>
    <dgm:pt modelId="{EFD346CD-EACB-4A21-8CB0-EA0567BB3436}" type="sibTrans" cxnId="{83689F63-DE02-4A0A-8B17-C072E0B842B0}">
      <dgm:prSet/>
      <dgm:spPr/>
      <dgm:t>
        <a:bodyPr/>
        <a:lstStyle/>
        <a:p>
          <a:endParaRPr lang="tr-TR"/>
        </a:p>
      </dgm:t>
    </dgm:pt>
    <dgm:pt modelId="{CC2F56C1-ADBA-4064-94C9-E48D21721D72}">
      <dgm:prSet phldrT="[Metin]" custT="1">
        <dgm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dgm:style>
      </dgm:prSet>
      <dgm:spPr>
        <a:solidFill>
          <a:srgbClr val="92D050"/>
        </a:solidFill>
        <a:ln>
          <a:solidFill>
            <a:srgbClr val="B61638"/>
          </a:solidFill>
        </a:ln>
      </dgm:spPr>
      <dgm:t>
        <a:bodyPr/>
        <a:lstStyle/>
        <a:p>
          <a:r>
            <a:rPr lang="tr-TR" sz="3600" dirty="0" smtClean="0">
              <a:latin typeface="Andalus" pitchFamily="2" charset="-78"/>
              <a:cs typeface="Andalus" pitchFamily="2" charset="-78"/>
            </a:rPr>
            <a:t>Piştikten sonra beklerken kayıp</a:t>
          </a:r>
          <a:endParaRPr lang="tr-TR" sz="3600" dirty="0">
            <a:latin typeface="Andalus" pitchFamily="2" charset="-78"/>
            <a:cs typeface="Andalus" pitchFamily="2" charset="-78"/>
          </a:endParaRPr>
        </a:p>
      </dgm:t>
    </dgm:pt>
    <dgm:pt modelId="{432B6548-5A28-4169-8FA4-63CD0159F4B4}" type="parTrans" cxnId="{27553578-03F9-443B-9D0C-31EC7CF50889}">
      <dgm:prSet/>
      <dgm:spPr/>
      <dgm:t>
        <a:bodyPr/>
        <a:lstStyle/>
        <a:p>
          <a:endParaRPr lang="tr-TR"/>
        </a:p>
      </dgm:t>
    </dgm:pt>
    <dgm:pt modelId="{F897C02B-9D12-444A-A07A-6EE898A3359D}" type="sibTrans" cxnId="{27553578-03F9-443B-9D0C-31EC7CF50889}">
      <dgm:prSet/>
      <dgm:spPr/>
      <dgm:t>
        <a:bodyPr/>
        <a:lstStyle/>
        <a:p>
          <a:endParaRPr lang="tr-TR"/>
        </a:p>
      </dgm:t>
    </dgm:pt>
    <dgm:pt modelId="{360E8EE7-A2D1-4904-B7C3-956675D34719}" type="pres">
      <dgm:prSet presAssocID="{3738A8ED-7FB9-4013-81C6-05A8D8E9FB0F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E77B4D2A-9387-4F1F-9FE0-862535A1A217}" type="pres">
      <dgm:prSet presAssocID="{502C761A-4385-450B-9FF3-373E1F5BBAE6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6D0D5501-9E88-485C-BB96-BDE97CAE09C7}" type="pres">
      <dgm:prSet presAssocID="{40313042-FAB6-459B-ACDA-98A116AA2AE9}" presName="sibTrans" presStyleCnt="0"/>
      <dgm:spPr/>
    </dgm:pt>
    <dgm:pt modelId="{B3C93C76-83B0-4C40-A3A2-B756B8F68737}" type="pres">
      <dgm:prSet presAssocID="{46E38D7D-F877-4D4E-A2E1-9EDA20EB06C4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3861DB1D-9D03-4EC5-A30D-60EE2E6BDF28}" type="pres">
      <dgm:prSet presAssocID="{FDE24BF1-C423-4660-95A6-EE1691E4B068}" presName="sibTrans" presStyleCnt="0"/>
      <dgm:spPr/>
    </dgm:pt>
    <dgm:pt modelId="{C9B39E3B-33DB-4878-B814-923BC2C82225}" type="pres">
      <dgm:prSet presAssocID="{26ACB298-779D-43C9-9145-DDCF16C3C302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CED32FF5-FCD6-4CB1-BAF3-E391A8BFB806}" type="pres">
      <dgm:prSet presAssocID="{EFD346CD-EACB-4A21-8CB0-EA0567BB3436}" presName="sibTrans" presStyleCnt="0"/>
      <dgm:spPr/>
    </dgm:pt>
    <dgm:pt modelId="{4C251B9D-55E8-48FD-A8FB-6E792A891705}" type="pres">
      <dgm:prSet presAssocID="{CC2F56C1-ADBA-4064-94C9-E48D21721D72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83689F63-DE02-4A0A-8B17-C072E0B842B0}" srcId="{3738A8ED-7FB9-4013-81C6-05A8D8E9FB0F}" destId="{26ACB298-779D-43C9-9145-DDCF16C3C302}" srcOrd="2" destOrd="0" parTransId="{379F18DA-9C7B-4C21-B01B-24253348D962}" sibTransId="{EFD346CD-EACB-4A21-8CB0-EA0567BB3436}"/>
    <dgm:cxn modelId="{27553578-03F9-443B-9D0C-31EC7CF50889}" srcId="{3738A8ED-7FB9-4013-81C6-05A8D8E9FB0F}" destId="{CC2F56C1-ADBA-4064-94C9-E48D21721D72}" srcOrd="3" destOrd="0" parTransId="{432B6548-5A28-4169-8FA4-63CD0159F4B4}" sibTransId="{F897C02B-9D12-444A-A07A-6EE898A3359D}"/>
    <dgm:cxn modelId="{15D9DAF1-9D58-4852-A172-20C71B86245B}" srcId="{3738A8ED-7FB9-4013-81C6-05A8D8E9FB0F}" destId="{502C761A-4385-450B-9FF3-373E1F5BBAE6}" srcOrd="0" destOrd="0" parTransId="{C2EBEF3D-780E-459B-9955-EE970D52B47A}" sibTransId="{40313042-FAB6-459B-ACDA-98A116AA2AE9}"/>
    <dgm:cxn modelId="{5580EEF4-3C72-45F8-9D62-15C4EA6D15C4}" type="presOf" srcId="{26ACB298-779D-43C9-9145-DDCF16C3C302}" destId="{C9B39E3B-33DB-4878-B814-923BC2C82225}" srcOrd="0" destOrd="0" presId="urn:microsoft.com/office/officeart/2005/8/layout/default#3"/>
    <dgm:cxn modelId="{7EDA4C14-EE31-427A-A3C0-A1C19AEC452A}" type="presOf" srcId="{3738A8ED-7FB9-4013-81C6-05A8D8E9FB0F}" destId="{360E8EE7-A2D1-4904-B7C3-956675D34719}" srcOrd="0" destOrd="0" presId="urn:microsoft.com/office/officeart/2005/8/layout/default#3"/>
    <dgm:cxn modelId="{81F7BC8F-ADD9-4A65-B7D7-3CF40513FDA1}" type="presOf" srcId="{46E38D7D-F877-4D4E-A2E1-9EDA20EB06C4}" destId="{B3C93C76-83B0-4C40-A3A2-B756B8F68737}" srcOrd="0" destOrd="0" presId="urn:microsoft.com/office/officeart/2005/8/layout/default#3"/>
    <dgm:cxn modelId="{D3B642A2-D99E-44E1-8D80-B615F8D37B4E}" type="presOf" srcId="{502C761A-4385-450B-9FF3-373E1F5BBAE6}" destId="{E77B4D2A-9387-4F1F-9FE0-862535A1A217}" srcOrd="0" destOrd="0" presId="urn:microsoft.com/office/officeart/2005/8/layout/default#3"/>
    <dgm:cxn modelId="{9ED27F66-12CD-464D-BD88-72329B2064FD}" type="presOf" srcId="{CC2F56C1-ADBA-4064-94C9-E48D21721D72}" destId="{4C251B9D-55E8-48FD-A8FB-6E792A891705}" srcOrd="0" destOrd="0" presId="urn:microsoft.com/office/officeart/2005/8/layout/default#3"/>
    <dgm:cxn modelId="{4913B0D3-0D71-4F52-8B22-889235E54433}" srcId="{3738A8ED-7FB9-4013-81C6-05A8D8E9FB0F}" destId="{46E38D7D-F877-4D4E-A2E1-9EDA20EB06C4}" srcOrd="1" destOrd="0" parTransId="{DCE9690D-EA37-456E-8900-5D7BC7DB8393}" sibTransId="{FDE24BF1-C423-4660-95A6-EE1691E4B068}"/>
    <dgm:cxn modelId="{0CBA3203-EEDE-41D9-A321-EA5704D4F00B}" type="presParOf" srcId="{360E8EE7-A2D1-4904-B7C3-956675D34719}" destId="{E77B4D2A-9387-4F1F-9FE0-862535A1A217}" srcOrd="0" destOrd="0" presId="urn:microsoft.com/office/officeart/2005/8/layout/default#3"/>
    <dgm:cxn modelId="{C974E71E-98C1-4898-82D2-04AA0EFDC7E6}" type="presParOf" srcId="{360E8EE7-A2D1-4904-B7C3-956675D34719}" destId="{6D0D5501-9E88-485C-BB96-BDE97CAE09C7}" srcOrd="1" destOrd="0" presId="urn:microsoft.com/office/officeart/2005/8/layout/default#3"/>
    <dgm:cxn modelId="{FB0635D1-5977-413C-BAA9-D3A03F660D5D}" type="presParOf" srcId="{360E8EE7-A2D1-4904-B7C3-956675D34719}" destId="{B3C93C76-83B0-4C40-A3A2-B756B8F68737}" srcOrd="2" destOrd="0" presId="urn:microsoft.com/office/officeart/2005/8/layout/default#3"/>
    <dgm:cxn modelId="{74D175B9-A233-464E-AC7C-2B58503AA7CC}" type="presParOf" srcId="{360E8EE7-A2D1-4904-B7C3-956675D34719}" destId="{3861DB1D-9D03-4EC5-A30D-60EE2E6BDF28}" srcOrd="3" destOrd="0" presId="urn:microsoft.com/office/officeart/2005/8/layout/default#3"/>
    <dgm:cxn modelId="{986FF793-95CF-4649-AF6E-A760E1A4D5E9}" type="presParOf" srcId="{360E8EE7-A2D1-4904-B7C3-956675D34719}" destId="{C9B39E3B-33DB-4878-B814-923BC2C82225}" srcOrd="4" destOrd="0" presId="urn:microsoft.com/office/officeart/2005/8/layout/default#3"/>
    <dgm:cxn modelId="{3E042AD5-BC42-4F5D-8F39-C8991A3F4F19}" type="presParOf" srcId="{360E8EE7-A2D1-4904-B7C3-956675D34719}" destId="{CED32FF5-FCD6-4CB1-BAF3-E391A8BFB806}" srcOrd="5" destOrd="0" presId="urn:microsoft.com/office/officeart/2005/8/layout/default#3"/>
    <dgm:cxn modelId="{D640C85D-EFA1-4BB3-9C48-2148043A2DCA}" type="presParOf" srcId="{360E8EE7-A2D1-4904-B7C3-956675D34719}" destId="{4C251B9D-55E8-48FD-A8FB-6E792A891705}" srcOrd="6" destOrd="0" presId="urn:microsoft.com/office/officeart/2005/8/layout/default#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6A21E62-5CFB-4361-BD58-FF137B893876}" type="doc">
      <dgm:prSet loTypeId="urn:microsoft.com/office/officeart/2005/8/layout/pyramid1" loCatId="pyramid" qsTypeId="urn:microsoft.com/office/officeart/2005/8/quickstyle/simple1" qsCatId="simple" csTypeId="urn:microsoft.com/office/officeart/2005/8/colors/accent1_2" csCatId="accent1" phldr="1"/>
      <dgm:spPr/>
    </dgm:pt>
    <dgm:pt modelId="{D96432BB-720A-428D-8B5B-11C6780CEF3D}">
      <dgm:prSet phldrT="[Metin]" custT="1"/>
      <dgm:spPr>
        <a:solidFill>
          <a:srgbClr val="FFCCCC"/>
        </a:solidFill>
        <a:ln>
          <a:solidFill>
            <a:srgbClr val="00B050"/>
          </a:solidFill>
        </a:ln>
      </dgm:spPr>
      <dgm:t>
        <a:bodyPr/>
        <a:lstStyle/>
        <a:p>
          <a:r>
            <a:rPr lang="tr-TR" sz="2800" dirty="0" smtClean="0">
              <a:latin typeface="Andalus" pitchFamily="2" charset="-78"/>
              <a:cs typeface="Andalus" pitchFamily="2" charset="-78"/>
            </a:rPr>
            <a:t>Yemeklerde</a:t>
          </a:r>
          <a:endParaRPr lang="tr-TR" sz="2800" dirty="0">
            <a:latin typeface="Andalus" pitchFamily="2" charset="-78"/>
            <a:cs typeface="Andalus" pitchFamily="2" charset="-78"/>
          </a:endParaRPr>
        </a:p>
      </dgm:t>
    </dgm:pt>
    <dgm:pt modelId="{9C20D7E5-8BE5-46D4-91DE-7CAD347DB6FA}" type="parTrans" cxnId="{EA09BCAD-56BA-4483-B588-FE634101CC24}">
      <dgm:prSet/>
      <dgm:spPr/>
      <dgm:t>
        <a:bodyPr/>
        <a:lstStyle/>
        <a:p>
          <a:endParaRPr lang="tr-TR"/>
        </a:p>
      </dgm:t>
    </dgm:pt>
    <dgm:pt modelId="{6232CFAD-B048-4627-BA3F-DE6008E915B5}" type="sibTrans" cxnId="{EA09BCAD-56BA-4483-B588-FE634101CC24}">
      <dgm:prSet/>
      <dgm:spPr/>
      <dgm:t>
        <a:bodyPr/>
        <a:lstStyle/>
        <a:p>
          <a:endParaRPr lang="tr-TR"/>
        </a:p>
      </dgm:t>
    </dgm:pt>
    <dgm:pt modelId="{20009E8C-EC15-4EDE-ABA0-67D83A8BF828}">
      <dgm:prSet phldrT="[Metin]" custT="1"/>
      <dgm:spPr>
        <a:solidFill>
          <a:srgbClr val="FFCCCC"/>
        </a:solidFill>
        <a:ln>
          <a:solidFill>
            <a:srgbClr val="00B050"/>
          </a:solidFill>
        </a:ln>
      </dgm:spPr>
      <dgm:t>
        <a:bodyPr/>
        <a:lstStyle/>
        <a:p>
          <a:r>
            <a:rPr lang="tr-TR" sz="2800" dirty="0" smtClean="0">
              <a:latin typeface="Andalus" pitchFamily="2" charset="-78"/>
              <a:cs typeface="Andalus" pitchFamily="2" charset="-78"/>
            </a:rPr>
            <a:t>Çorbalarda</a:t>
          </a:r>
          <a:endParaRPr lang="tr-TR" sz="2800" dirty="0">
            <a:latin typeface="Andalus" pitchFamily="2" charset="-78"/>
            <a:cs typeface="Andalus" pitchFamily="2" charset="-78"/>
          </a:endParaRPr>
        </a:p>
      </dgm:t>
    </dgm:pt>
    <dgm:pt modelId="{F467E5C8-0BE8-454A-A112-8D8A932978D5}" type="parTrans" cxnId="{8C7EAB0B-52CA-4AC1-A4DE-972226E06A16}">
      <dgm:prSet/>
      <dgm:spPr/>
      <dgm:t>
        <a:bodyPr/>
        <a:lstStyle/>
        <a:p>
          <a:endParaRPr lang="tr-TR"/>
        </a:p>
      </dgm:t>
    </dgm:pt>
    <dgm:pt modelId="{18CEE953-2D97-4576-98A6-98D3FFFDC1AD}" type="sibTrans" cxnId="{8C7EAB0B-52CA-4AC1-A4DE-972226E06A16}">
      <dgm:prSet/>
      <dgm:spPr/>
      <dgm:t>
        <a:bodyPr/>
        <a:lstStyle/>
        <a:p>
          <a:endParaRPr lang="tr-TR"/>
        </a:p>
      </dgm:t>
    </dgm:pt>
    <dgm:pt modelId="{47DD51C6-0A20-42E7-B2B8-28DF4D3D1144}">
      <dgm:prSet phldrT="[Metin]" custT="1"/>
      <dgm:spPr>
        <a:solidFill>
          <a:srgbClr val="FFCCCC"/>
        </a:solidFill>
        <a:ln>
          <a:solidFill>
            <a:srgbClr val="00B050"/>
          </a:solidFill>
        </a:ln>
      </dgm:spPr>
      <dgm:t>
        <a:bodyPr/>
        <a:lstStyle/>
        <a:p>
          <a:r>
            <a:rPr lang="tr-TR" sz="2800" dirty="0" smtClean="0">
              <a:latin typeface="Andalus" pitchFamily="2" charset="-78"/>
              <a:cs typeface="Andalus" pitchFamily="2" charset="-78"/>
            </a:rPr>
            <a:t>Soslarda</a:t>
          </a:r>
          <a:endParaRPr lang="tr-TR" sz="2800" dirty="0">
            <a:latin typeface="Andalus" pitchFamily="2" charset="-78"/>
            <a:cs typeface="Andalus" pitchFamily="2" charset="-78"/>
          </a:endParaRPr>
        </a:p>
      </dgm:t>
    </dgm:pt>
    <dgm:pt modelId="{D15F0733-DA0D-49AA-920D-56D96662A2AC}" type="parTrans" cxnId="{FD67CBA9-60D3-49E0-8E35-6199072C69C7}">
      <dgm:prSet/>
      <dgm:spPr/>
      <dgm:t>
        <a:bodyPr/>
        <a:lstStyle/>
        <a:p>
          <a:endParaRPr lang="tr-TR"/>
        </a:p>
      </dgm:t>
    </dgm:pt>
    <dgm:pt modelId="{515591BA-F1B7-4FBB-AB6C-1E35C313BA8C}" type="sibTrans" cxnId="{FD67CBA9-60D3-49E0-8E35-6199072C69C7}">
      <dgm:prSet/>
      <dgm:spPr/>
      <dgm:t>
        <a:bodyPr/>
        <a:lstStyle/>
        <a:p>
          <a:endParaRPr lang="tr-TR"/>
        </a:p>
      </dgm:t>
    </dgm:pt>
    <dgm:pt modelId="{19525ACD-EEA4-4CC9-B665-F30BB47675E1}">
      <dgm:prSet phldrT="[Metin]" custT="1"/>
      <dgm:spPr>
        <a:solidFill>
          <a:srgbClr val="FFCCCC"/>
        </a:solidFill>
        <a:ln>
          <a:solidFill>
            <a:srgbClr val="00B050"/>
          </a:solidFill>
        </a:ln>
      </dgm:spPr>
      <dgm:t>
        <a:bodyPr/>
        <a:lstStyle/>
        <a:p>
          <a:r>
            <a:rPr lang="tr-TR" sz="2800" dirty="0" smtClean="0">
              <a:latin typeface="Andalus" pitchFamily="2" charset="-78"/>
              <a:cs typeface="Andalus" pitchFamily="2" charset="-78"/>
            </a:rPr>
            <a:t>Tatlılarda</a:t>
          </a:r>
          <a:endParaRPr lang="tr-TR" sz="2800" dirty="0">
            <a:latin typeface="Andalus" pitchFamily="2" charset="-78"/>
            <a:cs typeface="Andalus" pitchFamily="2" charset="-78"/>
          </a:endParaRPr>
        </a:p>
      </dgm:t>
    </dgm:pt>
    <dgm:pt modelId="{A741EA00-39E3-4330-9806-EA77E1EF7434}" type="parTrans" cxnId="{9706C309-8C20-4A70-AD41-5F95A413ED3A}">
      <dgm:prSet/>
      <dgm:spPr/>
      <dgm:t>
        <a:bodyPr/>
        <a:lstStyle/>
        <a:p>
          <a:endParaRPr lang="tr-TR"/>
        </a:p>
      </dgm:t>
    </dgm:pt>
    <dgm:pt modelId="{A4C7D59A-195E-46A2-93B0-6F927C8E0B2F}" type="sibTrans" cxnId="{9706C309-8C20-4A70-AD41-5F95A413ED3A}">
      <dgm:prSet/>
      <dgm:spPr/>
      <dgm:t>
        <a:bodyPr/>
        <a:lstStyle/>
        <a:p>
          <a:endParaRPr lang="tr-TR"/>
        </a:p>
      </dgm:t>
    </dgm:pt>
    <dgm:pt modelId="{7BDC62DB-1109-4598-B863-B86F92570478}" type="pres">
      <dgm:prSet presAssocID="{76A21E62-5CFB-4361-BD58-FF137B893876}" presName="Name0" presStyleCnt="0">
        <dgm:presLayoutVars>
          <dgm:dir/>
          <dgm:animLvl val="lvl"/>
          <dgm:resizeHandles val="exact"/>
        </dgm:presLayoutVars>
      </dgm:prSet>
      <dgm:spPr/>
    </dgm:pt>
    <dgm:pt modelId="{7D69BB33-5461-49D1-B9B8-08E3A5649E60}" type="pres">
      <dgm:prSet presAssocID="{D96432BB-720A-428D-8B5B-11C6780CEF3D}" presName="Name8" presStyleCnt="0"/>
      <dgm:spPr/>
    </dgm:pt>
    <dgm:pt modelId="{83DAC520-9D63-4B09-BB86-0FDBBBA61C44}" type="pres">
      <dgm:prSet presAssocID="{D96432BB-720A-428D-8B5B-11C6780CEF3D}" presName="level" presStyleLbl="node1" presStyleIdx="0" presStyleCnt="4" custScaleX="170098">
        <dgm:presLayoutVars>
          <dgm:chMax val="1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1D402C18-F16A-429B-BE5E-71C8C7C46CE7}" type="pres">
      <dgm:prSet presAssocID="{D96432BB-720A-428D-8B5B-11C6780CEF3D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E90CCE25-E5EA-490C-8B28-6280EB6A5EAA}" type="pres">
      <dgm:prSet presAssocID="{20009E8C-EC15-4EDE-ABA0-67D83A8BF828}" presName="Name8" presStyleCnt="0"/>
      <dgm:spPr/>
    </dgm:pt>
    <dgm:pt modelId="{35FED0B3-96AB-4265-B6D9-58A81575ABD1}" type="pres">
      <dgm:prSet presAssocID="{20009E8C-EC15-4EDE-ABA0-67D83A8BF828}" presName="level" presStyleLbl="node1" presStyleIdx="1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8E2A6CF7-464D-4E99-808F-69E9A3F4DB1C}" type="pres">
      <dgm:prSet presAssocID="{20009E8C-EC15-4EDE-ABA0-67D83A8BF828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B6EA6F61-6113-486A-9D54-37A3535EC03B}" type="pres">
      <dgm:prSet presAssocID="{47DD51C6-0A20-42E7-B2B8-28DF4D3D1144}" presName="Name8" presStyleCnt="0"/>
      <dgm:spPr/>
    </dgm:pt>
    <dgm:pt modelId="{91811080-5CF9-4C93-A8F8-4DD3A4D5AEF9}" type="pres">
      <dgm:prSet presAssocID="{47DD51C6-0A20-42E7-B2B8-28DF4D3D1144}" presName="level" presStyleLbl="node1" presStyleIdx="2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FFF0B4BF-6C71-439A-8B57-73E4398857BA}" type="pres">
      <dgm:prSet presAssocID="{47DD51C6-0A20-42E7-B2B8-28DF4D3D1144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A9186ECE-294F-48AD-B372-32DDC3FBAAA8}" type="pres">
      <dgm:prSet presAssocID="{19525ACD-EEA4-4CC9-B665-F30BB47675E1}" presName="Name8" presStyleCnt="0"/>
      <dgm:spPr/>
    </dgm:pt>
    <dgm:pt modelId="{D2CC865A-863C-4CBC-905C-6FC0B4DEAB0F}" type="pres">
      <dgm:prSet presAssocID="{19525ACD-EEA4-4CC9-B665-F30BB47675E1}" presName="level" presStyleLbl="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7DB87F31-2E13-4678-9083-1E43F5CE7A06}" type="pres">
      <dgm:prSet presAssocID="{19525ACD-EEA4-4CC9-B665-F30BB47675E1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FD67CBA9-60D3-49E0-8E35-6199072C69C7}" srcId="{76A21E62-5CFB-4361-BD58-FF137B893876}" destId="{47DD51C6-0A20-42E7-B2B8-28DF4D3D1144}" srcOrd="2" destOrd="0" parTransId="{D15F0733-DA0D-49AA-920D-56D96662A2AC}" sibTransId="{515591BA-F1B7-4FBB-AB6C-1E35C313BA8C}"/>
    <dgm:cxn modelId="{1EF20D28-8A3B-42B5-BAA2-A6A5716F3656}" type="presOf" srcId="{20009E8C-EC15-4EDE-ABA0-67D83A8BF828}" destId="{8E2A6CF7-464D-4E99-808F-69E9A3F4DB1C}" srcOrd="1" destOrd="0" presId="urn:microsoft.com/office/officeart/2005/8/layout/pyramid1"/>
    <dgm:cxn modelId="{916A7E3A-FBDF-408D-8D16-76312D8BA104}" type="presOf" srcId="{19525ACD-EEA4-4CC9-B665-F30BB47675E1}" destId="{D2CC865A-863C-4CBC-905C-6FC0B4DEAB0F}" srcOrd="0" destOrd="0" presId="urn:microsoft.com/office/officeart/2005/8/layout/pyramid1"/>
    <dgm:cxn modelId="{EA09BCAD-56BA-4483-B588-FE634101CC24}" srcId="{76A21E62-5CFB-4361-BD58-FF137B893876}" destId="{D96432BB-720A-428D-8B5B-11C6780CEF3D}" srcOrd="0" destOrd="0" parTransId="{9C20D7E5-8BE5-46D4-91DE-7CAD347DB6FA}" sibTransId="{6232CFAD-B048-4627-BA3F-DE6008E915B5}"/>
    <dgm:cxn modelId="{9706C309-8C20-4A70-AD41-5F95A413ED3A}" srcId="{76A21E62-5CFB-4361-BD58-FF137B893876}" destId="{19525ACD-EEA4-4CC9-B665-F30BB47675E1}" srcOrd="3" destOrd="0" parTransId="{A741EA00-39E3-4330-9806-EA77E1EF7434}" sibTransId="{A4C7D59A-195E-46A2-93B0-6F927C8E0B2F}"/>
    <dgm:cxn modelId="{C365A07F-2BD9-4B05-BE7D-53C7FA237F97}" type="presOf" srcId="{19525ACD-EEA4-4CC9-B665-F30BB47675E1}" destId="{7DB87F31-2E13-4678-9083-1E43F5CE7A06}" srcOrd="1" destOrd="0" presId="urn:microsoft.com/office/officeart/2005/8/layout/pyramid1"/>
    <dgm:cxn modelId="{C5DA527B-A9AC-4C7E-9B51-905B0E935424}" type="presOf" srcId="{D96432BB-720A-428D-8B5B-11C6780CEF3D}" destId="{83DAC520-9D63-4B09-BB86-0FDBBBA61C44}" srcOrd="0" destOrd="0" presId="urn:microsoft.com/office/officeart/2005/8/layout/pyramid1"/>
    <dgm:cxn modelId="{A0B6ACC6-7C72-4FFE-8F5F-113D663CBD52}" type="presOf" srcId="{47DD51C6-0A20-42E7-B2B8-28DF4D3D1144}" destId="{91811080-5CF9-4C93-A8F8-4DD3A4D5AEF9}" srcOrd="0" destOrd="0" presId="urn:microsoft.com/office/officeart/2005/8/layout/pyramid1"/>
    <dgm:cxn modelId="{30E84C73-2947-4275-8BBB-57DCFE85D4FD}" type="presOf" srcId="{76A21E62-5CFB-4361-BD58-FF137B893876}" destId="{7BDC62DB-1109-4598-B863-B86F92570478}" srcOrd="0" destOrd="0" presId="urn:microsoft.com/office/officeart/2005/8/layout/pyramid1"/>
    <dgm:cxn modelId="{5184AFD0-7667-4A6F-99C9-9D2D116DE83F}" type="presOf" srcId="{D96432BB-720A-428D-8B5B-11C6780CEF3D}" destId="{1D402C18-F16A-429B-BE5E-71C8C7C46CE7}" srcOrd="1" destOrd="0" presId="urn:microsoft.com/office/officeart/2005/8/layout/pyramid1"/>
    <dgm:cxn modelId="{4613A276-BD54-4770-A974-720932871608}" type="presOf" srcId="{20009E8C-EC15-4EDE-ABA0-67D83A8BF828}" destId="{35FED0B3-96AB-4265-B6D9-58A81575ABD1}" srcOrd="0" destOrd="0" presId="urn:microsoft.com/office/officeart/2005/8/layout/pyramid1"/>
    <dgm:cxn modelId="{8C7EAB0B-52CA-4AC1-A4DE-972226E06A16}" srcId="{76A21E62-5CFB-4361-BD58-FF137B893876}" destId="{20009E8C-EC15-4EDE-ABA0-67D83A8BF828}" srcOrd="1" destOrd="0" parTransId="{F467E5C8-0BE8-454A-A112-8D8A932978D5}" sibTransId="{18CEE953-2D97-4576-98A6-98D3FFFDC1AD}"/>
    <dgm:cxn modelId="{B847A2B2-AE5E-4B2A-B000-5A3072968617}" type="presOf" srcId="{47DD51C6-0A20-42E7-B2B8-28DF4D3D1144}" destId="{FFF0B4BF-6C71-439A-8B57-73E4398857BA}" srcOrd="1" destOrd="0" presId="urn:microsoft.com/office/officeart/2005/8/layout/pyramid1"/>
    <dgm:cxn modelId="{98305B45-AE16-4950-88AC-FB8E5A49C2FF}" type="presParOf" srcId="{7BDC62DB-1109-4598-B863-B86F92570478}" destId="{7D69BB33-5461-49D1-B9B8-08E3A5649E60}" srcOrd="0" destOrd="0" presId="urn:microsoft.com/office/officeart/2005/8/layout/pyramid1"/>
    <dgm:cxn modelId="{15F6889C-2F94-4F6F-A94E-646A277B80F6}" type="presParOf" srcId="{7D69BB33-5461-49D1-B9B8-08E3A5649E60}" destId="{83DAC520-9D63-4B09-BB86-0FDBBBA61C44}" srcOrd="0" destOrd="0" presId="urn:microsoft.com/office/officeart/2005/8/layout/pyramid1"/>
    <dgm:cxn modelId="{02B047E6-B3F4-4043-9FAB-1FC175EF4D6E}" type="presParOf" srcId="{7D69BB33-5461-49D1-B9B8-08E3A5649E60}" destId="{1D402C18-F16A-429B-BE5E-71C8C7C46CE7}" srcOrd="1" destOrd="0" presId="urn:microsoft.com/office/officeart/2005/8/layout/pyramid1"/>
    <dgm:cxn modelId="{F4C0E72A-6280-43C7-B9A0-8DD23D6431E3}" type="presParOf" srcId="{7BDC62DB-1109-4598-B863-B86F92570478}" destId="{E90CCE25-E5EA-490C-8B28-6280EB6A5EAA}" srcOrd="1" destOrd="0" presId="urn:microsoft.com/office/officeart/2005/8/layout/pyramid1"/>
    <dgm:cxn modelId="{10293CDE-6B34-49E6-8D42-277857D7746E}" type="presParOf" srcId="{E90CCE25-E5EA-490C-8B28-6280EB6A5EAA}" destId="{35FED0B3-96AB-4265-B6D9-58A81575ABD1}" srcOrd="0" destOrd="0" presId="urn:microsoft.com/office/officeart/2005/8/layout/pyramid1"/>
    <dgm:cxn modelId="{B797497A-F6E2-46F9-8EC8-813DBA5575B3}" type="presParOf" srcId="{E90CCE25-E5EA-490C-8B28-6280EB6A5EAA}" destId="{8E2A6CF7-464D-4E99-808F-69E9A3F4DB1C}" srcOrd="1" destOrd="0" presId="urn:microsoft.com/office/officeart/2005/8/layout/pyramid1"/>
    <dgm:cxn modelId="{9BC1502F-3E32-463B-8664-5B519899507B}" type="presParOf" srcId="{7BDC62DB-1109-4598-B863-B86F92570478}" destId="{B6EA6F61-6113-486A-9D54-37A3535EC03B}" srcOrd="2" destOrd="0" presId="urn:microsoft.com/office/officeart/2005/8/layout/pyramid1"/>
    <dgm:cxn modelId="{3FD5F921-F145-43D7-A53B-CC5AB0B0EABC}" type="presParOf" srcId="{B6EA6F61-6113-486A-9D54-37A3535EC03B}" destId="{91811080-5CF9-4C93-A8F8-4DD3A4D5AEF9}" srcOrd="0" destOrd="0" presId="urn:microsoft.com/office/officeart/2005/8/layout/pyramid1"/>
    <dgm:cxn modelId="{6DEF2D5F-73C9-4CD6-8847-A6B2B4DEBAE1}" type="presParOf" srcId="{B6EA6F61-6113-486A-9D54-37A3535EC03B}" destId="{FFF0B4BF-6C71-439A-8B57-73E4398857BA}" srcOrd="1" destOrd="0" presId="urn:microsoft.com/office/officeart/2005/8/layout/pyramid1"/>
    <dgm:cxn modelId="{D12A1755-A53A-42B1-AFFC-DCD107254597}" type="presParOf" srcId="{7BDC62DB-1109-4598-B863-B86F92570478}" destId="{A9186ECE-294F-48AD-B372-32DDC3FBAAA8}" srcOrd="3" destOrd="0" presId="urn:microsoft.com/office/officeart/2005/8/layout/pyramid1"/>
    <dgm:cxn modelId="{D4D203CE-5837-435C-A5DD-18C21172A587}" type="presParOf" srcId="{A9186ECE-294F-48AD-B372-32DDC3FBAAA8}" destId="{D2CC865A-863C-4CBC-905C-6FC0B4DEAB0F}" srcOrd="0" destOrd="0" presId="urn:microsoft.com/office/officeart/2005/8/layout/pyramid1"/>
    <dgm:cxn modelId="{1EA688C4-29C8-441F-B1FD-BB711B484DF0}" type="presParOf" srcId="{A9186ECE-294F-48AD-B372-32DDC3FBAAA8}" destId="{7DB87F31-2E13-4678-9083-1E43F5CE7A06}" srcOrd="1" destOrd="0" presId="urn:microsoft.com/office/officeart/2005/8/layout/pyramid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77B4D2A-9387-4F1F-9FE0-862535A1A217}">
      <dsp:nvSpPr>
        <dsp:cNvPr id="0" name=""/>
        <dsp:cNvSpPr/>
      </dsp:nvSpPr>
      <dsp:spPr>
        <a:xfrm>
          <a:off x="456686" y="816"/>
          <a:ext cx="3483917" cy="2090350"/>
        </a:xfrm>
        <a:prstGeom prst="rect">
          <a:avLst/>
        </a:prstGeom>
        <a:solidFill>
          <a:srgbClr val="92D050"/>
        </a:solidFill>
        <a:ln w="25400" cap="flat" cmpd="sng" algn="ctr">
          <a:solidFill>
            <a:srgbClr val="B61638"/>
          </a:solidFill>
          <a:prstDash val="solid"/>
        </a:ln>
        <a:effectLst/>
      </dsp:spPr>
      <dsp:style>
        <a:lnRef idx="2">
          <a:schemeClr val="accent4"/>
        </a:lnRef>
        <a:fillRef idx="1">
          <a:schemeClr val="lt1"/>
        </a:fillRef>
        <a:effectRef idx="0">
          <a:schemeClr val="accent4"/>
        </a:effectRef>
        <a:fontRef idx="minor">
          <a:schemeClr val="dk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600" kern="1200" dirty="0" smtClean="0">
              <a:latin typeface="Andalus" pitchFamily="2" charset="-78"/>
              <a:cs typeface="Andalus" pitchFamily="2" charset="-78"/>
            </a:rPr>
            <a:t>Saklamada kayıp</a:t>
          </a:r>
          <a:endParaRPr lang="tr-TR" sz="3600" kern="1200" dirty="0">
            <a:latin typeface="Andalus" pitchFamily="2" charset="-78"/>
            <a:cs typeface="Andalus" pitchFamily="2" charset="-78"/>
          </a:endParaRPr>
        </a:p>
      </dsp:txBody>
      <dsp:txXfrm>
        <a:off x="456686" y="816"/>
        <a:ext cx="3483917" cy="2090350"/>
      </dsp:txXfrm>
    </dsp:sp>
    <dsp:sp modelId="{B3C93C76-83B0-4C40-A3A2-B756B8F68737}">
      <dsp:nvSpPr>
        <dsp:cNvPr id="0" name=""/>
        <dsp:cNvSpPr/>
      </dsp:nvSpPr>
      <dsp:spPr>
        <a:xfrm>
          <a:off x="4288995" y="816"/>
          <a:ext cx="3483917" cy="2090350"/>
        </a:xfrm>
        <a:prstGeom prst="rect">
          <a:avLst/>
        </a:prstGeom>
        <a:solidFill>
          <a:srgbClr val="92D050"/>
        </a:solidFill>
        <a:ln w="25400" cap="flat" cmpd="sng" algn="ctr">
          <a:solidFill>
            <a:srgbClr val="B61638"/>
          </a:solidFill>
          <a:prstDash val="solid"/>
        </a:ln>
        <a:effectLst/>
      </dsp:spPr>
      <dsp:style>
        <a:lnRef idx="2">
          <a:schemeClr val="accent4"/>
        </a:lnRef>
        <a:fillRef idx="1">
          <a:schemeClr val="lt1"/>
        </a:fillRef>
        <a:effectRef idx="0">
          <a:schemeClr val="accent4"/>
        </a:effectRef>
        <a:fontRef idx="minor">
          <a:schemeClr val="dk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600" kern="1200" dirty="0" smtClean="0">
              <a:latin typeface="Andalus" pitchFamily="2" charset="-78"/>
              <a:cs typeface="Andalus" pitchFamily="2" charset="-78"/>
            </a:rPr>
            <a:t>Hazırlamada kayıp</a:t>
          </a:r>
          <a:endParaRPr lang="tr-TR" sz="3600" kern="1200" dirty="0">
            <a:latin typeface="Andalus" pitchFamily="2" charset="-78"/>
            <a:cs typeface="Andalus" pitchFamily="2" charset="-78"/>
          </a:endParaRPr>
        </a:p>
      </dsp:txBody>
      <dsp:txXfrm>
        <a:off x="4288995" y="816"/>
        <a:ext cx="3483917" cy="2090350"/>
      </dsp:txXfrm>
    </dsp:sp>
    <dsp:sp modelId="{C9B39E3B-33DB-4878-B814-923BC2C82225}">
      <dsp:nvSpPr>
        <dsp:cNvPr id="0" name=""/>
        <dsp:cNvSpPr/>
      </dsp:nvSpPr>
      <dsp:spPr>
        <a:xfrm>
          <a:off x="456686" y="2439558"/>
          <a:ext cx="3483917" cy="2090350"/>
        </a:xfrm>
        <a:prstGeom prst="rect">
          <a:avLst/>
        </a:prstGeom>
        <a:solidFill>
          <a:srgbClr val="92D050"/>
        </a:solidFill>
        <a:ln w="25400" cap="flat" cmpd="sng" algn="ctr">
          <a:solidFill>
            <a:srgbClr val="B61638"/>
          </a:solidFill>
          <a:prstDash val="solid"/>
        </a:ln>
        <a:effectLst/>
      </dsp:spPr>
      <dsp:style>
        <a:lnRef idx="2">
          <a:schemeClr val="accent4"/>
        </a:lnRef>
        <a:fillRef idx="1">
          <a:schemeClr val="lt1"/>
        </a:fillRef>
        <a:effectRef idx="0">
          <a:schemeClr val="accent4"/>
        </a:effectRef>
        <a:fontRef idx="minor">
          <a:schemeClr val="dk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600" kern="1200" dirty="0" smtClean="0">
              <a:latin typeface="Andalus" pitchFamily="2" charset="-78"/>
              <a:cs typeface="Andalus" pitchFamily="2" charset="-78"/>
            </a:rPr>
            <a:t>Pişirirken kayıp</a:t>
          </a:r>
          <a:endParaRPr lang="tr-TR" sz="3600" kern="1200" dirty="0">
            <a:latin typeface="Andalus" pitchFamily="2" charset="-78"/>
            <a:cs typeface="Andalus" pitchFamily="2" charset="-78"/>
          </a:endParaRPr>
        </a:p>
      </dsp:txBody>
      <dsp:txXfrm>
        <a:off x="456686" y="2439558"/>
        <a:ext cx="3483917" cy="2090350"/>
      </dsp:txXfrm>
    </dsp:sp>
    <dsp:sp modelId="{4C251B9D-55E8-48FD-A8FB-6E792A891705}">
      <dsp:nvSpPr>
        <dsp:cNvPr id="0" name=""/>
        <dsp:cNvSpPr/>
      </dsp:nvSpPr>
      <dsp:spPr>
        <a:xfrm>
          <a:off x="4288995" y="2439558"/>
          <a:ext cx="3483917" cy="2090350"/>
        </a:xfrm>
        <a:prstGeom prst="rect">
          <a:avLst/>
        </a:prstGeom>
        <a:solidFill>
          <a:srgbClr val="92D050"/>
        </a:solidFill>
        <a:ln w="25400" cap="flat" cmpd="sng" algn="ctr">
          <a:solidFill>
            <a:srgbClr val="B61638"/>
          </a:solidFill>
          <a:prstDash val="solid"/>
        </a:ln>
        <a:effectLst/>
      </dsp:spPr>
      <dsp:style>
        <a:lnRef idx="2">
          <a:schemeClr val="accent4"/>
        </a:lnRef>
        <a:fillRef idx="1">
          <a:schemeClr val="lt1"/>
        </a:fillRef>
        <a:effectRef idx="0">
          <a:schemeClr val="accent4"/>
        </a:effectRef>
        <a:fontRef idx="minor">
          <a:schemeClr val="dk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600" kern="1200" dirty="0" smtClean="0">
              <a:latin typeface="Andalus" pitchFamily="2" charset="-78"/>
              <a:cs typeface="Andalus" pitchFamily="2" charset="-78"/>
            </a:rPr>
            <a:t>Piştikten sonra beklerken kayıp</a:t>
          </a:r>
          <a:endParaRPr lang="tr-TR" sz="3600" kern="1200" dirty="0">
            <a:latin typeface="Andalus" pitchFamily="2" charset="-78"/>
            <a:cs typeface="Andalus" pitchFamily="2" charset="-78"/>
          </a:endParaRPr>
        </a:p>
      </dsp:txBody>
      <dsp:txXfrm>
        <a:off x="4288995" y="2439558"/>
        <a:ext cx="3483917" cy="209035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3DAC520-9D63-4B09-BB86-0FDBBBA61C44}">
      <dsp:nvSpPr>
        <dsp:cNvPr id="0" name=""/>
        <dsp:cNvSpPr/>
      </dsp:nvSpPr>
      <dsp:spPr>
        <a:xfrm>
          <a:off x="1751853" y="0"/>
          <a:ext cx="2592293" cy="1016000"/>
        </a:xfrm>
        <a:prstGeom prst="trapezoid">
          <a:avLst>
            <a:gd name="adj" fmla="val 75000"/>
          </a:avLst>
        </a:prstGeom>
        <a:solidFill>
          <a:srgbClr val="FFCCCC"/>
        </a:solidFill>
        <a:ln w="25400" cap="flat" cmpd="sng" algn="ctr">
          <a:solidFill>
            <a:srgbClr val="00B05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800" kern="1200" dirty="0" smtClean="0">
              <a:latin typeface="Andalus" pitchFamily="2" charset="-78"/>
              <a:cs typeface="Andalus" pitchFamily="2" charset="-78"/>
            </a:rPr>
            <a:t>Yemeklerde</a:t>
          </a:r>
          <a:endParaRPr lang="tr-TR" sz="2800" kern="1200" dirty="0">
            <a:latin typeface="Andalus" pitchFamily="2" charset="-78"/>
            <a:cs typeface="Andalus" pitchFamily="2" charset="-78"/>
          </a:endParaRPr>
        </a:p>
      </dsp:txBody>
      <dsp:txXfrm>
        <a:off x="1751853" y="0"/>
        <a:ext cx="2592293" cy="1016000"/>
      </dsp:txXfrm>
    </dsp:sp>
    <dsp:sp modelId="{35FED0B3-96AB-4265-B6D9-58A81575ABD1}">
      <dsp:nvSpPr>
        <dsp:cNvPr id="0" name=""/>
        <dsp:cNvSpPr/>
      </dsp:nvSpPr>
      <dsp:spPr>
        <a:xfrm>
          <a:off x="1524000" y="1015999"/>
          <a:ext cx="3048000" cy="1016000"/>
        </a:xfrm>
        <a:prstGeom prst="trapezoid">
          <a:avLst>
            <a:gd name="adj" fmla="val 75000"/>
          </a:avLst>
        </a:prstGeom>
        <a:solidFill>
          <a:srgbClr val="FFCCCC"/>
        </a:solidFill>
        <a:ln w="25400" cap="flat" cmpd="sng" algn="ctr">
          <a:solidFill>
            <a:srgbClr val="00B05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800" kern="1200" dirty="0" smtClean="0">
              <a:latin typeface="Andalus" pitchFamily="2" charset="-78"/>
              <a:cs typeface="Andalus" pitchFamily="2" charset="-78"/>
            </a:rPr>
            <a:t>Çorbalarda</a:t>
          </a:r>
          <a:endParaRPr lang="tr-TR" sz="2800" kern="1200" dirty="0">
            <a:latin typeface="Andalus" pitchFamily="2" charset="-78"/>
            <a:cs typeface="Andalus" pitchFamily="2" charset="-78"/>
          </a:endParaRPr>
        </a:p>
      </dsp:txBody>
      <dsp:txXfrm>
        <a:off x="2057400" y="1015999"/>
        <a:ext cx="1981200" cy="1016000"/>
      </dsp:txXfrm>
    </dsp:sp>
    <dsp:sp modelId="{91811080-5CF9-4C93-A8F8-4DD3A4D5AEF9}">
      <dsp:nvSpPr>
        <dsp:cNvPr id="0" name=""/>
        <dsp:cNvSpPr/>
      </dsp:nvSpPr>
      <dsp:spPr>
        <a:xfrm>
          <a:off x="762000" y="2031999"/>
          <a:ext cx="4572000" cy="1016000"/>
        </a:xfrm>
        <a:prstGeom prst="trapezoid">
          <a:avLst>
            <a:gd name="adj" fmla="val 75000"/>
          </a:avLst>
        </a:prstGeom>
        <a:solidFill>
          <a:srgbClr val="FFCCCC"/>
        </a:solidFill>
        <a:ln w="25400" cap="flat" cmpd="sng" algn="ctr">
          <a:solidFill>
            <a:srgbClr val="00B05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800" kern="1200" dirty="0" smtClean="0">
              <a:latin typeface="Andalus" pitchFamily="2" charset="-78"/>
              <a:cs typeface="Andalus" pitchFamily="2" charset="-78"/>
            </a:rPr>
            <a:t>Soslarda</a:t>
          </a:r>
          <a:endParaRPr lang="tr-TR" sz="2800" kern="1200" dirty="0">
            <a:latin typeface="Andalus" pitchFamily="2" charset="-78"/>
            <a:cs typeface="Andalus" pitchFamily="2" charset="-78"/>
          </a:endParaRPr>
        </a:p>
      </dsp:txBody>
      <dsp:txXfrm>
        <a:off x="1562100" y="2031999"/>
        <a:ext cx="2971800" cy="1016000"/>
      </dsp:txXfrm>
    </dsp:sp>
    <dsp:sp modelId="{D2CC865A-863C-4CBC-905C-6FC0B4DEAB0F}">
      <dsp:nvSpPr>
        <dsp:cNvPr id="0" name=""/>
        <dsp:cNvSpPr/>
      </dsp:nvSpPr>
      <dsp:spPr>
        <a:xfrm>
          <a:off x="0" y="3047999"/>
          <a:ext cx="6096000" cy="1016000"/>
        </a:xfrm>
        <a:prstGeom prst="trapezoid">
          <a:avLst>
            <a:gd name="adj" fmla="val 75000"/>
          </a:avLst>
        </a:prstGeom>
        <a:solidFill>
          <a:srgbClr val="FFCCCC"/>
        </a:solidFill>
        <a:ln w="25400" cap="flat" cmpd="sng" algn="ctr">
          <a:solidFill>
            <a:srgbClr val="00B05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800" kern="1200" dirty="0" smtClean="0">
              <a:latin typeface="Andalus" pitchFamily="2" charset="-78"/>
              <a:cs typeface="Andalus" pitchFamily="2" charset="-78"/>
            </a:rPr>
            <a:t>Tatlılarda</a:t>
          </a:r>
          <a:endParaRPr lang="tr-TR" sz="2800" kern="1200" dirty="0">
            <a:latin typeface="Andalus" pitchFamily="2" charset="-78"/>
            <a:cs typeface="Andalus" pitchFamily="2" charset="-78"/>
          </a:endParaRPr>
        </a:p>
      </dsp:txBody>
      <dsp:txXfrm>
        <a:off x="1066799" y="3047999"/>
        <a:ext cx="3962400" cy="101600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#3">
  <dgm:title val=""/>
  <dgm:desc val=""/>
  <dgm:catLst>
    <dgm:cat type="list" pri="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yramid1">
  <dgm:title val=""/>
  <dgm:desc val=""/>
  <dgm:catLst>
    <dgm:cat type="pyramid" pri="1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pyra">
          <dgm:param type="linDir" val="fromB"/>
          <dgm:param type="txDir" val="fromT"/>
          <dgm:param type="pyraAcctPos" val="aft"/>
          <dgm:param type="pyraAcctTxMar" val="step"/>
          <dgm:param type="pyraAcctBkgdNode" val="acctBkgd"/>
          <dgm:param type="pyraAcctTxNode" val="acctTx"/>
          <dgm:param type="pyraLvlNode" val="level"/>
        </dgm:alg>
      </dgm:if>
      <dgm:else name="Name3">
        <dgm:alg type="pyra">
          <dgm:param type="linDir" val="fromB"/>
          <dgm:param type="txDir" val="fromT"/>
          <dgm:param type="pyraAcctPos" val="bef"/>
          <dgm:param type="pyraAcctTxMar" val="step"/>
          <dgm:param type="pyraAcctBkgdNode" val="acctBkgd"/>
          <dgm:param type="pyraAcctTxNode" val="acctTx"/>
          <dgm:param type="pyraLvlNode" val="level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ptType="all node" func="maxDepth" op="gte" val="2">
        <dgm:constrLst>
          <dgm:constr type="primFontSz" for="des" forName="levelTx" op="equ"/>
          <dgm:constr type="secFontSz" for="des" forName="acctTx" op="equ"/>
          <dgm:constr type="pyraAcctRatio" val="0.32"/>
        </dgm:constrLst>
      </dgm:if>
      <dgm:else name="Name6">
        <dgm:constrLst>
          <dgm:constr type="primFontSz" for="des" forName="levelTx" op="equ"/>
          <dgm:constr type="secFontSz" for="des" forName="acctTx" op="equ"/>
          <dgm:constr type="pyraAcctRatio"/>
        </dgm:constrLst>
      </dgm:else>
    </dgm:choose>
    <dgm:ruleLst/>
    <dgm:forEach name="Name7" axis="ch" ptType="node">
      <dgm:layoutNode name="Name8">
        <dgm:alg type="composite">
          <dgm:param type="horzAlign" val="none"/>
        </dgm:alg>
        <dgm:shape xmlns:r="http://schemas.openxmlformats.org/officeDocument/2006/relationships" r:blip="">
          <dgm:adjLst/>
        </dgm:shape>
        <dgm:presOf/>
        <dgm:choose name="Name9">
          <dgm:if name="Name10" axis="self" ptType="node" func="pos" op="equ" val="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/>
              <dgm:constr type="h" for="ch" forName="levelTx" refType="h" refFor="ch" refForName="level"/>
            </dgm:constrLst>
          </dgm:if>
          <dgm:else name="Name1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 fact="0.65"/>
              <dgm:constr type="h" for="ch" forName="levelTx" refType="h" refFor="ch" refForName="level"/>
            </dgm:constrLst>
          </dgm:else>
        </dgm:choose>
        <dgm:ruleLst/>
        <dgm:choose name="Name12">
          <dgm:if name="Name13" axis="ch" ptType="node" func="cnt" op="gte" val="1">
            <dgm:layoutNode name="acctBkgd" styleLbl="alignAcc1">
              <dgm:alg type="sp"/>
              <dgm:shape xmlns:r="http://schemas.openxmlformats.org/officeDocument/2006/relationships" type="nonIsoscelesTrapezoid" r:blip="">
                <dgm:adjLst/>
              </dgm:shape>
              <dgm:presOf axis="des" ptType="node"/>
              <dgm:constrLst/>
              <dgm:ruleLst/>
            </dgm:layoutNode>
            <dgm:layoutNode name="acctTx" styleLbl="alignAcc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nonIsoscelesTrapezoid" r:blip="" hideGeom="1">
                <dgm:adjLst/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3"/>
                <dgm:constr type="bMarg" refType="secFontSz" fact="0.3"/>
                <dgm:constr type="lMarg" refType="secFontSz" fact="0.3"/>
                <dgm:constr type="rMarg" refType="secFontSz" fact="0.3"/>
              </dgm:constrLst>
              <dgm:ruleLst>
                <dgm:rule type="secFontSz" val="5" fact="NaN" max="NaN"/>
              </dgm:ruleLst>
            </dgm:layoutNode>
          </dgm:if>
          <dgm:else name="Name14"/>
        </dgm:choose>
        <dgm:layoutNode name="level">
          <dgm:varLst>
            <dgm:chMax val="1"/>
            <dgm:bulletEnabled val="1"/>
          </dgm:varLst>
          <dgm:alg type="sp"/>
          <dgm:shape xmlns:r="http://schemas.openxmlformats.org/officeDocument/2006/relationships" type="trapezoid" r:blip="">
            <dgm:adjLst/>
          </dgm:shape>
          <dgm:presOf axis="self"/>
          <dgm:constrLst>
            <dgm:constr type="h" val="500"/>
            <dgm:constr type="w" val="1"/>
          </dgm:constrLst>
          <dgm:ruleLst/>
        </dgm:layoutNode>
        <dgm:layoutNode name="levelTx" styleLbl="revTx">
          <dgm:varLst>
            <dgm:chMax val="1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3800475" y="1789113"/>
            <a:ext cx="5340350" cy="5056187"/>
            <a:chOff x="2394" y="1127"/>
            <a:chExt cx="3364" cy="3185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ltGray">
            <a:xfrm>
              <a:off x="4230" y="1365"/>
              <a:ext cx="197" cy="102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tr-TR"/>
            </a:p>
          </p:txBody>
        </p:sp>
        <p:sp>
          <p:nvSpPr>
            <p:cNvPr id="6" name="Oval 4"/>
            <p:cNvSpPr>
              <a:spLocks noChangeArrowheads="1"/>
            </p:cNvSpPr>
            <p:nvPr/>
          </p:nvSpPr>
          <p:spPr bwMode="ltGray">
            <a:xfrm>
              <a:off x="4299" y="1185"/>
              <a:ext cx="47" cy="47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tr-TR"/>
            </a:p>
          </p:txBody>
        </p:sp>
        <p:sp>
          <p:nvSpPr>
            <p:cNvPr id="7" name="Rectangle 5"/>
            <p:cNvSpPr>
              <a:spLocks noChangeArrowheads="1"/>
            </p:cNvSpPr>
            <p:nvPr/>
          </p:nvSpPr>
          <p:spPr bwMode="ltGray">
            <a:xfrm rot="995337">
              <a:off x="5205" y="1495"/>
              <a:ext cx="6" cy="207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tr-TR"/>
            </a:p>
          </p:txBody>
        </p:sp>
        <p:sp>
          <p:nvSpPr>
            <p:cNvPr id="8" name="Freeform 6"/>
            <p:cNvSpPr>
              <a:spLocks noEditPoints="1"/>
            </p:cNvSpPr>
            <p:nvPr/>
          </p:nvSpPr>
          <p:spPr bwMode="ltGray">
            <a:xfrm>
              <a:off x="4871" y="3508"/>
              <a:ext cx="66" cy="96"/>
            </a:xfrm>
            <a:custGeom>
              <a:avLst/>
              <a:gdLst/>
              <a:ahLst/>
              <a:cxnLst>
                <a:cxn ang="0">
                  <a:pos x="18" y="96"/>
                </a:cxn>
                <a:cxn ang="0">
                  <a:pos x="42" y="78"/>
                </a:cxn>
                <a:cxn ang="0">
                  <a:pos x="60" y="60"/>
                </a:cxn>
                <a:cxn ang="0">
                  <a:pos x="66" y="36"/>
                </a:cxn>
                <a:cxn ang="0">
                  <a:pos x="60" y="12"/>
                </a:cxn>
                <a:cxn ang="0">
                  <a:pos x="36" y="0"/>
                </a:cxn>
                <a:cxn ang="0">
                  <a:pos x="24" y="6"/>
                </a:cxn>
                <a:cxn ang="0">
                  <a:pos x="12" y="12"/>
                </a:cxn>
                <a:cxn ang="0">
                  <a:pos x="0" y="36"/>
                </a:cxn>
                <a:cxn ang="0">
                  <a:pos x="0" y="60"/>
                </a:cxn>
                <a:cxn ang="0">
                  <a:pos x="12" y="84"/>
                </a:cxn>
                <a:cxn ang="0">
                  <a:pos x="18" y="96"/>
                </a:cxn>
                <a:cxn ang="0">
                  <a:pos x="18" y="96"/>
                </a:cxn>
                <a:cxn ang="0">
                  <a:pos x="42" y="18"/>
                </a:cxn>
                <a:cxn ang="0">
                  <a:pos x="54" y="24"/>
                </a:cxn>
                <a:cxn ang="0">
                  <a:pos x="60" y="36"/>
                </a:cxn>
                <a:cxn ang="0">
                  <a:pos x="60" y="48"/>
                </a:cxn>
                <a:cxn ang="0">
                  <a:pos x="54" y="54"/>
                </a:cxn>
                <a:cxn ang="0">
                  <a:pos x="36" y="72"/>
                </a:cxn>
                <a:cxn ang="0">
                  <a:pos x="24" y="78"/>
                </a:cxn>
                <a:cxn ang="0">
                  <a:pos x="24" y="78"/>
                </a:cxn>
                <a:cxn ang="0">
                  <a:pos x="12" y="48"/>
                </a:cxn>
                <a:cxn ang="0">
                  <a:pos x="18" y="24"/>
                </a:cxn>
                <a:cxn ang="0">
                  <a:pos x="30" y="18"/>
                </a:cxn>
                <a:cxn ang="0">
                  <a:pos x="42" y="18"/>
                </a:cxn>
                <a:cxn ang="0">
                  <a:pos x="42" y="18"/>
                </a:cxn>
              </a:cxnLst>
              <a:rect l="0" t="0" r="r" b="b"/>
              <a:pathLst>
                <a:path w="66" h="96">
                  <a:moveTo>
                    <a:pt x="18" y="96"/>
                  </a:moveTo>
                  <a:lnTo>
                    <a:pt x="42" y="78"/>
                  </a:lnTo>
                  <a:lnTo>
                    <a:pt x="60" y="60"/>
                  </a:lnTo>
                  <a:lnTo>
                    <a:pt x="66" y="36"/>
                  </a:lnTo>
                  <a:lnTo>
                    <a:pt x="60" y="12"/>
                  </a:lnTo>
                  <a:lnTo>
                    <a:pt x="36" y="0"/>
                  </a:lnTo>
                  <a:lnTo>
                    <a:pt x="24" y="6"/>
                  </a:lnTo>
                  <a:lnTo>
                    <a:pt x="12" y="12"/>
                  </a:lnTo>
                  <a:lnTo>
                    <a:pt x="0" y="36"/>
                  </a:lnTo>
                  <a:lnTo>
                    <a:pt x="0" y="60"/>
                  </a:lnTo>
                  <a:lnTo>
                    <a:pt x="12" y="84"/>
                  </a:lnTo>
                  <a:lnTo>
                    <a:pt x="18" y="96"/>
                  </a:lnTo>
                  <a:lnTo>
                    <a:pt x="18" y="96"/>
                  </a:lnTo>
                  <a:close/>
                  <a:moveTo>
                    <a:pt x="42" y="18"/>
                  </a:moveTo>
                  <a:lnTo>
                    <a:pt x="54" y="24"/>
                  </a:lnTo>
                  <a:lnTo>
                    <a:pt x="60" y="36"/>
                  </a:lnTo>
                  <a:lnTo>
                    <a:pt x="60" y="48"/>
                  </a:lnTo>
                  <a:lnTo>
                    <a:pt x="54" y="54"/>
                  </a:lnTo>
                  <a:lnTo>
                    <a:pt x="36" y="72"/>
                  </a:lnTo>
                  <a:lnTo>
                    <a:pt x="24" y="78"/>
                  </a:lnTo>
                  <a:lnTo>
                    <a:pt x="24" y="78"/>
                  </a:lnTo>
                  <a:lnTo>
                    <a:pt x="12" y="48"/>
                  </a:lnTo>
                  <a:lnTo>
                    <a:pt x="18" y="24"/>
                  </a:lnTo>
                  <a:lnTo>
                    <a:pt x="30" y="18"/>
                  </a:lnTo>
                  <a:lnTo>
                    <a:pt x="42" y="18"/>
                  </a:lnTo>
                  <a:lnTo>
                    <a:pt x="42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/>
            </a:p>
          </p:txBody>
        </p:sp>
        <p:sp>
          <p:nvSpPr>
            <p:cNvPr id="9" name="Rectangle 7"/>
            <p:cNvSpPr>
              <a:spLocks noChangeArrowheads="1"/>
            </p:cNvSpPr>
            <p:nvPr/>
          </p:nvSpPr>
          <p:spPr bwMode="ltGray">
            <a:xfrm rot="91736">
              <a:off x="5487" y="1535"/>
              <a:ext cx="6" cy="1998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tr-TR"/>
            </a:p>
          </p:txBody>
        </p:sp>
        <p:sp>
          <p:nvSpPr>
            <p:cNvPr id="10" name="Rectangle 8"/>
            <p:cNvSpPr>
              <a:spLocks noChangeArrowheads="1"/>
            </p:cNvSpPr>
            <p:nvPr/>
          </p:nvSpPr>
          <p:spPr bwMode="ltGray">
            <a:xfrm rot="-926223">
              <a:off x="5640" y="1521"/>
              <a:ext cx="6" cy="881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tr-TR"/>
            </a:p>
          </p:txBody>
        </p:sp>
        <p:sp>
          <p:nvSpPr>
            <p:cNvPr id="11" name="Rectangle 9"/>
            <p:cNvSpPr>
              <a:spLocks noChangeArrowheads="1"/>
            </p:cNvSpPr>
            <p:nvPr/>
          </p:nvSpPr>
          <p:spPr bwMode="ltGray">
            <a:xfrm rot="-1140313">
              <a:off x="3444" y="1816"/>
              <a:ext cx="6" cy="203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tr-TR"/>
            </a:p>
          </p:txBody>
        </p:sp>
        <p:sp>
          <p:nvSpPr>
            <p:cNvPr id="12" name="Rectangle 10"/>
            <p:cNvSpPr>
              <a:spLocks noChangeArrowheads="1"/>
            </p:cNvSpPr>
            <p:nvPr/>
          </p:nvSpPr>
          <p:spPr bwMode="ltGray">
            <a:xfrm rot="1114412">
              <a:off x="2757" y="1821"/>
              <a:ext cx="6" cy="2119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tr-TR"/>
            </a:p>
          </p:txBody>
        </p:sp>
        <p:sp>
          <p:nvSpPr>
            <p:cNvPr id="13" name="Rectangle 11"/>
            <p:cNvSpPr>
              <a:spLocks noChangeArrowheads="1"/>
            </p:cNvSpPr>
            <p:nvPr/>
          </p:nvSpPr>
          <p:spPr bwMode="ltGray">
            <a:xfrm rot="254676">
              <a:off x="3035" y="1870"/>
              <a:ext cx="6" cy="1906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tr-TR"/>
            </a:p>
          </p:txBody>
        </p:sp>
        <p:sp>
          <p:nvSpPr>
            <p:cNvPr id="14" name="Freeform 12"/>
            <p:cNvSpPr>
              <a:spLocks/>
            </p:cNvSpPr>
            <p:nvPr/>
          </p:nvSpPr>
          <p:spPr bwMode="ltGray">
            <a:xfrm>
              <a:off x="4007" y="3021"/>
              <a:ext cx="623" cy="156"/>
            </a:xfrm>
            <a:custGeom>
              <a:avLst/>
              <a:gdLst/>
              <a:ahLst/>
              <a:cxnLst>
                <a:cxn ang="0">
                  <a:pos x="6" y="18"/>
                </a:cxn>
                <a:cxn ang="0">
                  <a:pos x="162" y="36"/>
                </a:cxn>
                <a:cxn ang="0">
                  <a:pos x="251" y="36"/>
                </a:cxn>
                <a:cxn ang="0">
                  <a:pos x="354" y="30"/>
                </a:cxn>
                <a:cxn ang="0">
                  <a:pos x="473" y="18"/>
                </a:cxn>
                <a:cxn ang="0">
                  <a:pos x="611" y="0"/>
                </a:cxn>
                <a:cxn ang="0">
                  <a:pos x="623" y="114"/>
                </a:cxn>
                <a:cxn ang="0">
                  <a:pos x="497" y="138"/>
                </a:cxn>
                <a:cxn ang="0">
                  <a:pos x="414" y="150"/>
                </a:cxn>
                <a:cxn ang="0">
                  <a:pos x="318" y="156"/>
                </a:cxn>
                <a:cxn ang="0">
                  <a:pos x="215" y="156"/>
                </a:cxn>
                <a:cxn ang="0">
                  <a:pos x="108" y="150"/>
                </a:cxn>
                <a:cxn ang="0">
                  <a:pos x="0" y="132"/>
                </a:cxn>
                <a:cxn ang="0">
                  <a:pos x="6" y="18"/>
                </a:cxn>
                <a:cxn ang="0">
                  <a:pos x="6" y="18"/>
                </a:cxn>
              </a:cxnLst>
              <a:rect l="0" t="0" r="r" b="b"/>
              <a:pathLst>
                <a:path w="623" h="156">
                  <a:moveTo>
                    <a:pt x="6" y="18"/>
                  </a:moveTo>
                  <a:lnTo>
                    <a:pt x="162" y="36"/>
                  </a:lnTo>
                  <a:lnTo>
                    <a:pt x="251" y="36"/>
                  </a:lnTo>
                  <a:lnTo>
                    <a:pt x="354" y="30"/>
                  </a:lnTo>
                  <a:lnTo>
                    <a:pt x="473" y="18"/>
                  </a:lnTo>
                  <a:lnTo>
                    <a:pt x="611" y="0"/>
                  </a:lnTo>
                  <a:lnTo>
                    <a:pt x="623" y="114"/>
                  </a:lnTo>
                  <a:lnTo>
                    <a:pt x="497" y="138"/>
                  </a:lnTo>
                  <a:lnTo>
                    <a:pt x="414" y="150"/>
                  </a:lnTo>
                  <a:lnTo>
                    <a:pt x="318" y="156"/>
                  </a:lnTo>
                  <a:lnTo>
                    <a:pt x="215" y="156"/>
                  </a:lnTo>
                  <a:lnTo>
                    <a:pt x="108" y="150"/>
                  </a:lnTo>
                  <a:lnTo>
                    <a:pt x="0" y="132"/>
                  </a:lnTo>
                  <a:lnTo>
                    <a:pt x="6" y="18"/>
                  </a:lnTo>
                  <a:lnTo>
                    <a:pt x="6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/>
            </a:p>
          </p:txBody>
        </p:sp>
        <p:sp>
          <p:nvSpPr>
            <p:cNvPr id="15" name="Freeform 13"/>
            <p:cNvSpPr>
              <a:spLocks/>
            </p:cNvSpPr>
            <p:nvPr/>
          </p:nvSpPr>
          <p:spPr bwMode="ltGray">
            <a:xfrm>
              <a:off x="4762" y="3591"/>
              <a:ext cx="996" cy="126"/>
            </a:xfrm>
            <a:custGeom>
              <a:avLst/>
              <a:gdLst/>
              <a:ahLst/>
              <a:cxnLst>
                <a:cxn ang="0">
                  <a:pos x="754" y="6"/>
                </a:cxn>
                <a:cxn ang="0">
                  <a:pos x="652" y="6"/>
                </a:cxn>
                <a:cxn ang="0">
                  <a:pos x="563" y="6"/>
                </a:cxn>
                <a:cxn ang="0">
                  <a:pos x="479" y="6"/>
                </a:cxn>
                <a:cxn ang="0">
                  <a:pos x="401" y="6"/>
                </a:cxn>
                <a:cxn ang="0">
                  <a:pos x="335" y="0"/>
                </a:cxn>
                <a:cxn ang="0">
                  <a:pos x="276" y="0"/>
                </a:cxn>
                <a:cxn ang="0">
                  <a:pos x="222" y="0"/>
                </a:cxn>
                <a:cxn ang="0">
                  <a:pos x="180" y="6"/>
                </a:cxn>
                <a:cxn ang="0">
                  <a:pos x="138" y="6"/>
                </a:cxn>
                <a:cxn ang="0">
                  <a:pos x="108" y="6"/>
                </a:cxn>
                <a:cxn ang="0">
                  <a:pos x="54" y="6"/>
                </a:cxn>
                <a:cxn ang="0">
                  <a:pos x="24" y="12"/>
                </a:cxn>
                <a:cxn ang="0">
                  <a:pos x="6" y="18"/>
                </a:cxn>
                <a:cxn ang="0">
                  <a:pos x="0" y="24"/>
                </a:cxn>
                <a:cxn ang="0">
                  <a:pos x="12" y="42"/>
                </a:cxn>
                <a:cxn ang="0">
                  <a:pos x="18" y="48"/>
                </a:cxn>
                <a:cxn ang="0">
                  <a:pos x="30" y="54"/>
                </a:cxn>
                <a:cxn ang="0">
                  <a:pos x="60" y="60"/>
                </a:cxn>
                <a:cxn ang="0">
                  <a:pos x="90" y="72"/>
                </a:cxn>
                <a:cxn ang="0">
                  <a:pos x="144" y="84"/>
                </a:cxn>
                <a:cxn ang="0">
                  <a:pos x="210" y="90"/>
                </a:cxn>
                <a:cxn ang="0">
                  <a:pos x="293" y="102"/>
                </a:cxn>
                <a:cxn ang="0">
                  <a:pos x="389" y="108"/>
                </a:cxn>
                <a:cxn ang="0">
                  <a:pos x="503" y="120"/>
                </a:cxn>
                <a:cxn ang="0">
                  <a:pos x="622" y="120"/>
                </a:cxn>
                <a:cxn ang="0">
                  <a:pos x="754" y="126"/>
                </a:cxn>
                <a:cxn ang="0">
                  <a:pos x="873" y="126"/>
                </a:cxn>
                <a:cxn ang="0">
                  <a:pos x="993" y="126"/>
                </a:cxn>
                <a:cxn ang="0">
                  <a:pos x="993" y="12"/>
                </a:cxn>
                <a:cxn ang="0">
                  <a:pos x="879" y="12"/>
                </a:cxn>
                <a:cxn ang="0">
                  <a:pos x="754" y="6"/>
                </a:cxn>
                <a:cxn ang="0">
                  <a:pos x="754" y="6"/>
                </a:cxn>
              </a:cxnLst>
              <a:rect l="0" t="0" r="r" b="b"/>
              <a:pathLst>
                <a:path w="993" h="126">
                  <a:moveTo>
                    <a:pt x="754" y="6"/>
                  </a:moveTo>
                  <a:lnTo>
                    <a:pt x="652" y="6"/>
                  </a:lnTo>
                  <a:lnTo>
                    <a:pt x="563" y="6"/>
                  </a:lnTo>
                  <a:lnTo>
                    <a:pt x="479" y="6"/>
                  </a:lnTo>
                  <a:lnTo>
                    <a:pt x="401" y="6"/>
                  </a:lnTo>
                  <a:lnTo>
                    <a:pt x="335" y="0"/>
                  </a:lnTo>
                  <a:lnTo>
                    <a:pt x="276" y="0"/>
                  </a:lnTo>
                  <a:lnTo>
                    <a:pt x="222" y="0"/>
                  </a:lnTo>
                  <a:lnTo>
                    <a:pt x="180" y="6"/>
                  </a:lnTo>
                  <a:lnTo>
                    <a:pt x="138" y="6"/>
                  </a:lnTo>
                  <a:lnTo>
                    <a:pt x="108" y="6"/>
                  </a:lnTo>
                  <a:lnTo>
                    <a:pt x="54" y="6"/>
                  </a:lnTo>
                  <a:lnTo>
                    <a:pt x="24" y="12"/>
                  </a:lnTo>
                  <a:lnTo>
                    <a:pt x="6" y="18"/>
                  </a:lnTo>
                  <a:lnTo>
                    <a:pt x="0" y="24"/>
                  </a:lnTo>
                  <a:lnTo>
                    <a:pt x="12" y="42"/>
                  </a:lnTo>
                  <a:lnTo>
                    <a:pt x="18" y="48"/>
                  </a:lnTo>
                  <a:lnTo>
                    <a:pt x="30" y="54"/>
                  </a:lnTo>
                  <a:lnTo>
                    <a:pt x="60" y="60"/>
                  </a:lnTo>
                  <a:lnTo>
                    <a:pt x="90" y="72"/>
                  </a:lnTo>
                  <a:lnTo>
                    <a:pt x="144" y="84"/>
                  </a:lnTo>
                  <a:lnTo>
                    <a:pt x="210" y="90"/>
                  </a:lnTo>
                  <a:lnTo>
                    <a:pt x="293" y="102"/>
                  </a:lnTo>
                  <a:lnTo>
                    <a:pt x="389" y="108"/>
                  </a:lnTo>
                  <a:lnTo>
                    <a:pt x="503" y="120"/>
                  </a:lnTo>
                  <a:lnTo>
                    <a:pt x="622" y="120"/>
                  </a:lnTo>
                  <a:lnTo>
                    <a:pt x="754" y="126"/>
                  </a:lnTo>
                  <a:lnTo>
                    <a:pt x="873" y="126"/>
                  </a:lnTo>
                  <a:lnTo>
                    <a:pt x="993" y="126"/>
                  </a:lnTo>
                  <a:lnTo>
                    <a:pt x="993" y="12"/>
                  </a:lnTo>
                  <a:lnTo>
                    <a:pt x="879" y="12"/>
                  </a:lnTo>
                  <a:lnTo>
                    <a:pt x="754" y="6"/>
                  </a:lnTo>
                  <a:lnTo>
                    <a:pt x="754" y="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/>
            </a:p>
          </p:txBody>
        </p:sp>
        <p:sp>
          <p:nvSpPr>
            <p:cNvPr id="16" name="Freeform 14"/>
            <p:cNvSpPr>
              <a:spLocks/>
            </p:cNvSpPr>
            <p:nvPr/>
          </p:nvSpPr>
          <p:spPr bwMode="ltGray">
            <a:xfrm>
              <a:off x="4786" y="3645"/>
              <a:ext cx="972" cy="24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4" y="54"/>
                </a:cxn>
                <a:cxn ang="0">
                  <a:pos x="66" y="96"/>
                </a:cxn>
                <a:cxn ang="0">
                  <a:pos x="120" y="137"/>
                </a:cxn>
                <a:cxn ang="0">
                  <a:pos x="198" y="173"/>
                </a:cxn>
                <a:cxn ang="0">
                  <a:pos x="293" y="203"/>
                </a:cxn>
                <a:cxn ang="0">
                  <a:pos x="353" y="215"/>
                </a:cxn>
                <a:cxn ang="0">
                  <a:pos x="413" y="227"/>
                </a:cxn>
                <a:cxn ang="0">
                  <a:pos x="479" y="233"/>
                </a:cxn>
                <a:cxn ang="0">
                  <a:pos x="556" y="239"/>
                </a:cxn>
                <a:cxn ang="0">
                  <a:pos x="634" y="245"/>
                </a:cxn>
                <a:cxn ang="0">
                  <a:pos x="724" y="245"/>
                </a:cxn>
                <a:cxn ang="0">
                  <a:pos x="855" y="245"/>
                </a:cxn>
                <a:cxn ang="0">
                  <a:pos x="969" y="239"/>
                </a:cxn>
                <a:cxn ang="0">
                  <a:pos x="969" y="60"/>
                </a:cxn>
                <a:cxn ang="0">
                  <a:pos x="700" y="60"/>
                </a:cxn>
                <a:cxn ang="0">
                  <a:pos x="503" y="54"/>
                </a:cxn>
                <a:cxn ang="0">
                  <a:pos x="317" y="42"/>
                </a:cxn>
                <a:cxn ang="0">
                  <a:pos x="150" y="24"/>
                </a:cxn>
                <a:cxn ang="0">
                  <a:pos x="72" y="12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969" h="245">
                  <a:moveTo>
                    <a:pt x="0" y="0"/>
                  </a:moveTo>
                  <a:lnTo>
                    <a:pt x="24" y="54"/>
                  </a:lnTo>
                  <a:lnTo>
                    <a:pt x="66" y="96"/>
                  </a:lnTo>
                  <a:lnTo>
                    <a:pt x="120" y="137"/>
                  </a:lnTo>
                  <a:lnTo>
                    <a:pt x="198" y="173"/>
                  </a:lnTo>
                  <a:lnTo>
                    <a:pt x="293" y="203"/>
                  </a:lnTo>
                  <a:lnTo>
                    <a:pt x="353" y="215"/>
                  </a:lnTo>
                  <a:lnTo>
                    <a:pt x="413" y="227"/>
                  </a:lnTo>
                  <a:lnTo>
                    <a:pt x="479" y="233"/>
                  </a:lnTo>
                  <a:lnTo>
                    <a:pt x="556" y="239"/>
                  </a:lnTo>
                  <a:lnTo>
                    <a:pt x="634" y="245"/>
                  </a:lnTo>
                  <a:lnTo>
                    <a:pt x="724" y="245"/>
                  </a:lnTo>
                  <a:lnTo>
                    <a:pt x="855" y="245"/>
                  </a:lnTo>
                  <a:lnTo>
                    <a:pt x="969" y="239"/>
                  </a:lnTo>
                  <a:lnTo>
                    <a:pt x="969" y="60"/>
                  </a:lnTo>
                  <a:lnTo>
                    <a:pt x="700" y="60"/>
                  </a:lnTo>
                  <a:lnTo>
                    <a:pt x="503" y="54"/>
                  </a:lnTo>
                  <a:lnTo>
                    <a:pt x="317" y="42"/>
                  </a:lnTo>
                  <a:lnTo>
                    <a:pt x="150" y="24"/>
                  </a:lnTo>
                  <a:lnTo>
                    <a:pt x="72" y="1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/>
            </a:p>
          </p:txBody>
        </p:sp>
        <p:sp>
          <p:nvSpPr>
            <p:cNvPr id="17" name="Freeform 15"/>
            <p:cNvSpPr>
              <a:spLocks/>
            </p:cNvSpPr>
            <p:nvPr/>
          </p:nvSpPr>
          <p:spPr bwMode="ltGray">
            <a:xfrm>
              <a:off x="4804" y="3591"/>
              <a:ext cx="954" cy="90"/>
            </a:xfrm>
            <a:custGeom>
              <a:avLst/>
              <a:gdLst/>
              <a:ahLst/>
              <a:cxnLst>
                <a:cxn ang="0">
                  <a:pos x="700" y="0"/>
                </a:cxn>
                <a:cxn ang="0">
                  <a:pos x="598" y="0"/>
                </a:cxn>
                <a:cxn ang="0">
                  <a:pos x="515" y="0"/>
                </a:cxn>
                <a:cxn ang="0">
                  <a:pos x="431" y="0"/>
                </a:cxn>
                <a:cxn ang="0">
                  <a:pos x="365" y="0"/>
                </a:cxn>
                <a:cxn ang="0">
                  <a:pos x="299" y="0"/>
                </a:cxn>
                <a:cxn ang="0">
                  <a:pos x="245" y="0"/>
                </a:cxn>
                <a:cxn ang="0">
                  <a:pos x="198" y="0"/>
                </a:cxn>
                <a:cxn ang="0">
                  <a:pos x="162" y="0"/>
                </a:cxn>
                <a:cxn ang="0">
                  <a:pos x="126" y="6"/>
                </a:cxn>
                <a:cxn ang="0">
                  <a:pos x="96" y="6"/>
                </a:cxn>
                <a:cxn ang="0">
                  <a:pos x="54" y="12"/>
                </a:cxn>
                <a:cxn ang="0">
                  <a:pos x="30" y="12"/>
                </a:cxn>
                <a:cxn ang="0">
                  <a:pos x="12" y="18"/>
                </a:cxn>
                <a:cxn ang="0">
                  <a:pos x="6" y="18"/>
                </a:cxn>
                <a:cxn ang="0">
                  <a:pos x="0" y="24"/>
                </a:cxn>
                <a:cxn ang="0">
                  <a:pos x="6" y="30"/>
                </a:cxn>
                <a:cxn ang="0">
                  <a:pos x="24" y="36"/>
                </a:cxn>
                <a:cxn ang="0">
                  <a:pos x="54" y="42"/>
                </a:cxn>
                <a:cxn ang="0">
                  <a:pos x="102" y="54"/>
                </a:cxn>
                <a:cxn ang="0">
                  <a:pos x="168" y="60"/>
                </a:cxn>
                <a:cxn ang="0">
                  <a:pos x="251" y="66"/>
                </a:cxn>
                <a:cxn ang="0">
                  <a:pos x="341" y="78"/>
                </a:cxn>
                <a:cxn ang="0">
                  <a:pos x="449" y="84"/>
                </a:cxn>
                <a:cxn ang="0">
                  <a:pos x="568" y="84"/>
                </a:cxn>
                <a:cxn ang="0">
                  <a:pos x="694" y="90"/>
                </a:cxn>
                <a:cxn ang="0">
                  <a:pos x="825" y="90"/>
                </a:cxn>
                <a:cxn ang="0">
                  <a:pos x="951" y="90"/>
                </a:cxn>
                <a:cxn ang="0">
                  <a:pos x="951" y="6"/>
                </a:cxn>
                <a:cxn ang="0">
                  <a:pos x="831" y="6"/>
                </a:cxn>
                <a:cxn ang="0">
                  <a:pos x="772" y="6"/>
                </a:cxn>
                <a:cxn ang="0">
                  <a:pos x="700" y="0"/>
                </a:cxn>
                <a:cxn ang="0">
                  <a:pos x="700" y="0"/>
                </a:cxn>
              </a:cxnLst>
              <a:rect l="0" t="0" r="r" b="b"/>
              <a:pathLst>
                <a:path w="951" h="90">
                  <a:moveTo>
                    <a:pt x="700" y="0"/>
                  </a:moveTo>
                  <a:lnTo>
                    <a:pt x="598" y="0"/>
                  </a:lnTo>
                  <a:lnTo>
                    <a:pt x="515" y="0"/>
                  </a:lnTo>
                  <a:lnTo>
                    <a:pt x="431" y="0"/>
                  </a:lnTo>
                  <a:lnTo>
                    <a:pt x="365" y="0"/>
                  </a:lnTo>
                  <a:lnTo>
                    <a:pt x="299" y="0"/>
                  </a:lnTo>
                  <a:lnTo>
                    <a:pt x="245" y="0"/>
                  </a:lnTo>
                  <a:lnTo>
                    <a:pt x="198" y="0"/>
                  </a:lnTo>
                  <a:lnTo>
                    <a:pt x="162" y="0"/>
                  </a:lnTo>
                  <a:lnTo>
                    <a:pt x="126" y="6"/>
                  </a:lnTo>
                  <a:lnTo>
                    <a:pt x="96" y="6"/>
                  </a:lnTo>
                  <a:lnTo>
                    <a:pt x="54" y="12"/>
                  </a:lnTo>
                  <a:lnTo>
                    <a:pt x="30" y="12"/>
                  </a:lnTo>
                  <a:lnTo>
                    <a:pt x="12" y="18"/>
                  </a:lnTo>
                  <a:lnTo>
                    <a:pt x="6" y="18"/>
                  </a:lnTo>
                  <a:lnTo>
                    <a:pt x="0" y="24"/>
                  </a:lnTo>
                  <a:lnTo>
                    <a:pt x="6" y="30"/>
                  </a:lnTo>
                  <a:lnTo>
                    <a:pt x="24" y="36"/>
                  </a:lnTo>
                  <a:lnTo>
                    <a:pt x="54" y="42"/>
                  </a:lnTo>
                  <a:lnTo>
                    <a:pt x="102" y="54"/>
                  </a:lnTo>
                  <a:lnTo>
                    <a:pt x="168" y="60"/>
                  </a:lnTo>
                  <a:lnTo>
                    <a:pt x="251" y="66"/>
                  </a:lnTo>
                  <a:lnTo>
                    <a:pt x="341" y="78"/>
                  </a:lnTo>
                  <a:lnTo>
                    <a:pt x="449" y="84"/>
                  </a:lnTo>
                  <a:lnTo>
                    <a:pt x="568" y="84"/>
                  </a:lnTo>
                  <a:lnTo>
                    <a:pt x="694" y="90"/>
                  </a:lnTo>
                  <a:lnTo>
                    <a:pt x="825" y="90"/>
                  </a:lnTo>
                  <a:lnTo>
                    <a:pt x="951" y="90"/>
                  </a:lnTo>
                  <a:lnTo>
                    <a:pt x="951" y="6"/>
                  </a:lnTo>
                  <a:lnTo>
                    <a:pt x="831" y="6"/>
                  </a:lnTo>
                  <a:lnTo>
                    <a:pt x="772" y="6"/>
                  </a:lnTo>
                  <a:lnTo>
                    <a:pt x="700" y="0"/>
                  </a:lnTo>
                  <a:lnTo>
                    <a:pt x="70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/>
            </a:p>
          </p:txBody>
        </p:sp>
        <p:sp>
          <p:nvSpPr>
            <p:cNvPr id="18" name="Freeform 16"/>
            <p:cNvSpPr>
              <a:spLocks/>
            </p:cNvSpPr>
            <p:nvPr/>
          </p:nvSpPr>
          <p:spPr bwMode="ltGray">
            <a:xfrm>
              <a:off x="3059" y="1541"/>
              <a:ext cx="102" cy="155"/>
            </a:xfrm>
            <a:custGeom>
              <a:avLst/>
              <a:gdLst/>
              <a:ahLst/>
              <a:cxnLst>
                <a:cxn ang="0">
                  <a:pos x="102" y="0"/>
                </a:cxn>
                <a:cxn ang="0">
                  <a:pos x="0" y="12"/>
                </a:cxn>
                <a:cxn ang="0">
                  <a:pos x="30" y="72"/>
                </a:cxn>
                <a:cxn ang="0">
                  <a:pos x="30" y="155"/>
                </a:cxn>
                <a:cxn ang="0">
                  <a:pos x="72" y="155"/>
                </a:cxn>
                <a:cxn ang="0">
                  <a:pos x="72" y="66"/>
                </a:cxn>
                <a:cxn ang="0">
                  <a:pos x="102" y="0"/>
                </a:cxn>
                <a:cxn ang="0">
                  <a:pos x="102" y="0"/>
                </a:cxn>
              </a:cxnLst>
              <a:rect l="0" t="0" r="r" b="b"/>
              <a:pathLst>
                <a:path w="102" h="155">
                  <a:moveTo>
                    <a:pt x="102" y="0"/>
                  </a:moveTo>
                  <a:lnTo>
                    <a:pt x="0" y="12"/>
                  </a:lnTo>
                  <a:lnTo>
                    <a:pt x="30" y="72"/>
                  </a:lnTo>
                  <a:lnTo>
                    <a:pt x="30" y="155"/>
                  </a:lnTo>
                  <a:lnTo>
                    <a:pt x="72" y="155"/>
                  </a:lnTo>
                  <a:lnTo>
                    <a:pt x="72" y="66"/>
                  </a:lnTo>
                  <a:lnTo>
                    <a:pt x="102" y="0"/>
                  </a:lnTo>
                  <a:lnTo>
                    <a:pt x="102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/>
            </a:p>
          </p:txBody>
        </p:sp>
        <p:sp>
          <p:nvSpPr>
            <p:cNvPr id="19" name="Freeform 17"/>
            <p:cNvSpPr>
              <a:spLocks noEditPoints="1"/>
            </p:cNvSpPr>
            <p:nvPr/>
          </p:nvSpPr>
          <p:spPr bwMode="ltGray">
            <a:xfrm>
              <a:off x="3059" y="1690"/>
              <a:ext cx="90" cy="96"/>
            </a:xfrm>
            <a:custGeom>
              <a:avLst/>
              <a:gdLst/>
              <a:ahLst/>
              <a:cxnLst>
                <a:cxn ang="0">
                  <a:pos x="48" y="96"/>
                </a:cxn>
                <a:cxn ang="0">
                  <a:pos x="72" y="72"/>
                </a:cxn>
                <a:cxn ang="0">
                  <a:pos x="84" y="48"/>
                </a:cxn>
                <a:cxn ang="0">
                  <a:pos x="90" y="36"/>
                </a:cxn>
                <a:cxn ang="0">
                  <a:pos x="84" y="24"/>
                </a:cxn>
                <a:cxn ang="0">
                  <a:pos x="66" y="6"/>
                </a:cxn>
                <a:cxn ang="0">
                  <a:pos x="42" y="0"/>
                </a:cxn>
                <a:cxn ang="0">
                  <a:pos x="24" y="0"/>
                </a:cxn>
                <a:cxn ang="0">
                  <a:pos x="12" y="12"/>
                </a:cxn>
                <a:cxn ang="0">
                  <a:pos x="6" y="24"/>
                </a:cxn>
                <a:cxn ang="0">
                  <a:pos x="0" y="36"/>
                </a:cxn>
                <a:cxn ang="0">
                  <a:pos x="12" y="66"/>
                </a:cxn>
                <a:cxn ang="0">
                  <a:pos x="30" y="84"/>
                </a:cxn>
                <a:cxn ang="0">
                  <a:pos x="48" y="96"/>
                </a:cxn>
                <a:cxn ang="0">
                  <a:pos x="48" y="96"/>
                </a:cxn>
                <a:cxn ang="0">
                  <a:pos x="48" y="12"/>
                </a:cxn>
                <a:cxn ang="0">
                  <a:pos x="66" y="18"/>
                </a:cxn>
                <a:cxn ang="0">
                  <a:pos x="72" y="24"/>
                </a:cxn>
                <a:cxn ang="0">
                  <a:pos x="72" y="36"/>
                </a:cxn>
                <a:cxn ang="0">
                  <a:pos x="72" y="48"/>
                </a:cxn>
                <a:cxn ang="0">
                  <a:pos x="54" y="66"/>
                </a:cxn>
                <a:cxn ang="0">
                  <a:pos x="48" y="78"/>
                </a:cxn>
                <a:cxn ang="0">
                  <a:pos x="30" y="66"/>
                </a:cxn>
                <a:cxn ang="0">
                  <a:pos x="24" y="48"/>
                </a:cxn>
                <a:cxn ang="0">
                  <a:pos x="18" y="30"/>
                </a:cxn>
                <a:cxn ang="0">
                  <a:pos x="30" y="12"/>
                </a:cxn>
                <a:cxn ang="0">
                  <a:pos x="48" y="12"/>
                </a:cxn>
                <a:cxn ang="0">
                  <a:pos x="48" y="12"/>
                </a:cxn>
              </a:cxnLst>
              <a:rect l="0" t="0" r="r" b="b"/>
              <a:pathLst>
                <a:path w="90" h="96">
                  <a:moveTo>
                    <a:pt x="48" y="96"/>
                  </a:moveTo>
                  <a:lnTo>
                    <a:pt x="72" y="72"/>
                  </a:lnTo>
                  <a:lnTo>
                    <a:pt x="84" y="48"/>
                  </a:lnTo>
                  <a:lnTo>
                    <a:pt x="90" y="36"/>
                  </a:lnTo>
                  <a:lnTo>
                    <a:pt x="84" y="24"/>
                  </a:lnTo>
                  <a:lnTo>
                    <a:pt x="66" y="6"/>
                  </a:lnTo>
                  <a:lnTo>
                    <a:pt x="42" y="0"/>
                  </a:lnTo>
                  <a:lnTo>
                    <a:pt x="24" y="0"/>
                  </a:lnTo>
                  <a:lnTo>
                    <a:pt x="12" y="12"/>
                  </a:lnTo>
                  <a:lnTo>
                    <a:pt x="6" y="24"/>
                  </a:lnTo>
                  <a:lnTo>
                    <a:pt x="0" y="36"/>
                  </a:lnTo>
                  <a:lnTo>
                    <a:pt x="12" y="66"/>
                  </a:lnTo>
                  <a:lnTo>
                    <a:pt x="30" y="84"/>
                  </a:lnTo>
                  <a:lnTo>
                    <a:pt x="48" y="96"/>
                  </a:lnTo>
                  <a:lnTo>
                    <a:pt x="48" y="96"/>
                  </a:lnTo>
                  <a:close/>
                  <a:moveTo>
                    <a:pt x="48" y="12"/>
                  </a:moveTo>
                  <a:lnTo>
                    <a:pt x="66" y="18"/>
                  </a:lnTo>
                  <a:lnTo>
                    <a:pt x="72" y="24"/>
                  </a:lnTo>
                  <a:lnTo>
                    <a:pt x="72" y="36"/>
                  </a:lnTo>
                  <a:lnTo>
                    <a:pt x="72" y="48"/>
                  </a:lnTo>
                  <a:lnTo>
                    <a:pt x="54" y="66"/>
                  </a:lnTo>
                  <a:lnTo>
                    <a:pt x="48" y="78"/>
                  </a:lnTo>
                  <a:lnTo>
                    <a:pt x="30" y="66"/>
                  </a:lnTo>
                  <a:lnTo>
                    <a:pt x="24" y="48"/>
                  </a:lnTo>
                  <a:lnTo>
                    <a:pt x="18" y="30"/>
                  </a:lnTo>
                  <a:lnTo>
                    <a:pt x="30" y="12"/>
                  </a:lnTo>
                  <a:lnTo>
                    <a:pt x="48" y="12"/>
                  </a:lnTo>
                  <a:lnTo>
                    <a:pt x="48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/>
            </a:p>
          </p:txBody>
        </p:sp>
        <p:sp>
          <p:nvSpPr>
            <p:cNvPr id="20" name="Freeform 18"/>
            <p:cNvSpPr>
              <a:spLocks noEditPoints="1"/>
            </p:cNvSpPr>
            <p:nvPr/>
          </p:nvSpPr>
          <p:spPr bwMode="ltGray">
            <a:xfrm>
              <a:off x="3059" y="1768"/>
              <a:ext cx="90" cy="108"/>
            </a:xfrm>
            <a:custGeom>
              <a:avLst/>
              <a:gdLst/>
              <a:ahLst/>
              <a:cxnLst>
                <a:cxn ang="0">
                  <a:pos x="0" y="90"/>
                </a:cxn>
                <a:cxn ang="0">
                  <a:pos x="12" y="102"/>
                </a:cxn>
                <a:cxn ang="0">
                  <a:pos x="24" y="108"/>
                </a:cxn>
                <a:cxn ang="0">
                  <a:pos x="54" y="108"/>
                </a:cxn>
                <a:cxn ang="0">
                  <a:pos x="78" y="96"/>
                </a:cxn>
                <a:cxn ang="0">
                  <a:pos x="90" y="72"/>
                </a:cxn>
                <a:cxn ang="0">
                  <a:pos x="84" y="42"/>
                </a:cxn>
                <a:cxn ang="0">
                  <a:pos x="66" y="24"/>
                </a:cxn>
                <a:cxn ang="0">
                  <a:pos x="54" y="12"/>
                </a:cxn>
                <a:cxn ang="0">
                  <a:pos x="48" y="6"/>
                </a:cxn>
                <a:cxn ang="0">
                  <a:pos x="48" y="6"/>
                </a:cxn>
                <a:cxn ang="0">
                  <a:pos x="48" y="0"/>
                </a:cxn>
                <a:cxn ang="0">
                  <a:pos x="24" y="24"/>
                </a:cxn>
                <a:cxn ang="0">
                  <a:pos x="6" y="48"/>
                </a:cxn>
                <a:cxn ang="0">
                  <a:pos x="0" y="66"/>
                </a:cxn>
                <a:cxn ang="0">
                  <a:pos x="0" y="90"/>
                </a:cxn>
                <a:cxn ang="0">
                  <a:pos x="0" y="90"/>
                </a:cxn>
                <a:cxn ang="0">
                  <a:pos x="12" y="66"/>
                </a:cxn>
                <a:cxn ang="0">
                  <a:pos x="18" y="48"/>
                </a:cxn>
                <a:cxn ang="0">
                  <a:pos x="30" y="36"/>
                </a:cxn>
                <a:cxn ang="0">
                  <a:pos x="42" y="24"/>
                </a:cxn>
                <a:cxn ang="0">
                  <a:pos x="48" y="18"/>
                </a:cxn>
                <a:cxn ang="0">
                  <a:pos x="66" y="30"/>
                </a:cxn>
                <a:cxn ang="0">
                  <a:pos x="72" y="48"/>
                </a:cxn>
                <a:cxn ang="0">
                  <a:pos x="78" y="72"/>
                </a:cxn>
                <a:cxn ang="0">
                  <a:pos x="78" y="84"/>
                </a:cxn>
                <a:cxn ang="0">
                  <a:pos x="66" y="96"/>
                </a:cxn>
                <a:cxn ang="0">
                  <a:pos x="42" y="102"/>
                </a:cxn>
                <a:cxn ang="0">
                  <a:pos x="30" y="96"/>
                </a:cxn>
                <a:cxn ang="0">
                  <a:pos x="18" y="90"/>
                </a:cxn>
                <a:cxn ang="0">
                  <a:pos x="12" y="78"/>
                </a:cxn>
                <a:cxn ang="0">
                  <a:pos x="12" y="66"/>
                </a:cxn>
                <a:cxn ang="0">
                  <a:pos x="12" y="66"/>
                </a:cxn>
              </a:cxnLst>
              <a:rect l="0" t="0" r="r" b="b"/>
              <a:pathLst>
                <a:path w="90" h="108">
                  <a:moveTo>
                    <a:pt x="0" y="90"/>
                  </a:moveTo>
                  <a:lnTo>
                    <a:pt x="12" y="102"/>
                  </a:lnTo>
                  <a:lnTo>
                    <a:pt x="24" y="108"/>
                  </a:lnTo>
                  <a:lnTo>
                    <a:pt x="54" y="108"/>
                  </a:lnTo>
                  <a:lnTo>
                    <a:pt x="78" y="96"/>
                  </a:lnTo>
                  <a:lnTo>
                    <a:pt x="90" y="72"/>
                  </a:lnTo>
                  <a:lnTo>
                    <a:pt x="84" y="42"/>
                  </a:lnTo>
                  <a:lnTo>
                    <a:pt x="66" y="24"/>
                  </a:lnTo>
                  <a:lnTo>
                    <a:pt x="54" y="12"/>
                  </a:lnTo>
                  <a:lnTo>
                    <a:pt x="48" y="6"/>
                  </a:lnTo>
                  <a:lnTo>
                    <a:pt x="48" y="6"/>
                  </a:lnTo>
                  <a:lnTo>
                    <a:pt x="48" y="0"/>
                  </a:lnTo>
                  <a:lnTo>
                    <a:pt x="24" y="24"/>
                  </a:lnTo>
                  <a:lnTo>
                    <a:pt x="6" y="48"/>
                  </a:lnTo>
                  <a:lnTo>
                    <a:pt x="0" y="66"/>
                  </a:lnTo>
                  <a:lnTo>
                    <a:pt x="0" y="90"/>
                  </a:lnTo>
                  <a:lnTo>
                    <a:pt x="0" y="90"/>
                  </a:lnTo>
                  <a:close/>
                  <a:moveTo>
                    <a:pt x="12" y="66"/>
                  </a:moveTo>
                  <a:lnTo>
                    <a:pt x="18" y="48"/>
                  </a:lnTo>
                  <a:lnTo>
                    <a:pt x="30" y="36"/>
                  </a:lnTo>
                  <a:lnTo>
                    <a:pt x="42" y="24"/>
                  </a:lnTo>
                  <a:lnTo>
                    <a:pt x="48" y="18"/>
                  </a:lnTo>
                  <a:lnTo>
                    <a:pt x="66" y="30"/>
                  </a:lnTo>
                  <a:lnTo>
                    <a:pt x="72" y="48"/>
                  </a:lnTo>
                  <a:lnTo>
                    <a:pt x="78" y="72"/>
                  </a:lnTo>
                  <a:lnTo>
                    <a:pt x="78" y="84"/>
                  </a:lnTo>
                  <a:lnTo>
                    <a:pt x="66" y="96"/>
                  </a:lnTo>
                  <a:lnTo>
                    <a:pt x="42" y="102"/>
                  </a:lnTo>
                  <a:lnTo>
                    <a:pt x="30" y="96"/>
                  </a:lnTo>
                  <a:lnTo>
                    <a:pt x="18" y="90"/>
                  </a:lnTo>
                  <a:lnTo>
                    <a:pt x="12" y="78"/>
                  </a:lnTo>
                  <a:lnTo>
                    <a:pt x="12" y="66"/>
                  </a:lnTo>
                  <a:lnTo>
                    <a:pt x="12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/>
            </a:p>
          </p:txBody>
        </p:sp>
        <p:sp>
          <p:nvSpPr>
            <p:cNvPr id="21" name="Freeform 19"/>
            <p:cNvSpPr>
              <a:spLocks/>
            </p:cNvSpPr>
            <p:nvPr/>
          </p:nvSpPr>
          <p:spPr bwMode="ltGray">
            <a:xfrm>
              <a:off x="5470" y="1205"/>
              <a:ext cx="102" cy="156"/>
            </a:xfrm>
            <a:custGeom>
              <a:avLst/>
              <a:gdLst/>
              <a:ahLst/>
              <a:cxnLst>
                <a:cxn ang="0">
                  <a:pos x="102" y="0"/>
                </a:cxn>
                <a:cxn ang="0">
                  <a:pos x="0" y="6"/>
                </a:cxn>
                <a:cxn ang="0">
                  <a:pos x="30" y="72"/>
                </a:cxn>
                <a:cxn ang="0">
                  <a:pos x="30" y="156"/>
                </a:cxn>
                <a:cxn ang="0">
                  <a:pos x="72" y="156"/>
                </a:cxn>
                <a:cxn ang="0">
                  <a:pos x="72" y="66"/>
                </a:cxn>
                <a:cxn ang="0">
                  <a:pos x="102" y="0"/>
                </a:cxn>
                <a:cxn ang="0">
                  <a:pos x="102" y="0"/>
                </a:cxn>
              </a:cxnLst>
              <a:rect l="0" t="0" r="r" b="b"/>
              <a:pathLst>
                <a:path w="102" h="156">
                  <a:moveTo>
                    <a:pt x="102" y="0"/>
                  </a:moveTo>
                  <a:lnTo>
                    <a:pt x="0" y="6"/>
                  </a:lnTo>
                  <a:lnTo>
                    <a:pt x="30" y="72"/>
                  </a:lnTo>
                  <a:lnTo>
                    <a:pt x="30" y="156"/>
                  </a:lnTo>
                  <a:lnTo>
                    <a:pt x="72" y="156"/>
                  </a:lnTo>
                  <a:lnTo>
                    <a:pt x="72" y="66"/>
                  </a:lnTo>
                  <a:lnTo>
                    <a:pt x="102" y="0"/>
                  </a:lnTo>
                  <a:lnTo>
                    <a:pt x="102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/>
            </a:p>
          </p:txBody>
        </p:sp>
        <p:sp>
          <p:nvSpPr>
            <p:cNvPr id="22" name="Freeform 20"/>
            <p:cNvSpPr>
              <a:spLocks noEditPoints="1"/>
            </p:cNvSpPr>
            <p:nvPr/>
          </p:nvSpPr>
          <p:spPr bwMode="ltGray">
            <a:xfrm>
              <a:off x="5476" y="1349"/>
              <a:ext cx="84" cy="96"/>
            </a:xfrm>
            <a:custGeom>
              <a:avLst/>
              <a:gdLst/>
              <a:ahLst/>
              <a:cxnLst>
                <a:cxn ang="0">
                  <a:pos x="42" y="96"/>
                </a:cxn>
                <a:cxn ang="0">
                  <a:pos x="66" y="78"/>
                </a:cxn>
                <a:cxn ang="0">
                  <a:pos x="84" y="54"/>
                </a:cxn>
                <a:cxn ang="0">
                  <a:pos x="84" y="30"/>
                </a:cxn>
                <a:cxn ang="0">
                  <a:pos x="66" y="6"/>
                </a:cxn>
                <a:cxn ang="0">
                  <a:pos x="42" y="0"/>
                </a:cxn>
                <a:cxn ang="0">
                  <a:pos x="24" y="6"/>
                </a:cxn>
                <a:cxn ang="0">
                  <a:pos x="12" y="18"/>
                </a:cxn>
                <a:cxn ang="0">
                  <a:pos x="6" y="30"/>
                </a:cxn>
                <a:cxn ang="0">
                  <a:pos x="0" y="42"/>
                </a:cxn>
                <a:cxn ang="0">
                  <a:pos x="12" y="66"/>
                </a:cxn>
                <a:cxn ang="0">
                  <a:pos x="30" y="84"/>
                </a:cxn>
                <a:cxn ang="0">
                  <a:pos x="42" y="96"/>
                </a:cxn>
                <a:cxn ang="0">
                  <a:pos x="42" y="96"/>
                </a:cxn>
                <a:cxn ang="0">
                  <a:pos x="48" y="12"/>
                </a:cxn>
                <a:cxn ang="0">
                  <a:pos x="66" y="18"/>
                </a:cxn>
                <a:cxn ang="0">
                  <a:pos x="72" y="30"/>
                </a:cxn>
                <a:cxn ang="0">
                  <a:pos x="72" y="42"/>
                </a:cxn>
                <a:cxn ang="0">
                  <a:pos x="66" y="54"/>
                </a:cxn>
                <a:cxn ang="0">
                  <a:pos x="54" y="72"/>
                </a:cxn>
                <a:cxn ang="0">
                  <a:pos x="42" y="84"/>
                </a:cxn>
                <a:cxn ang="0">
                  <a:pos x="42" y="84"/>
                </a:cxn>
                <a:cxn ang="0">
                  <a:pos x="30" y="72"/>
                </a:cxn>
                <a:cxn ang="0">
                  <a:pos x="18" y="54"/>
                </a:cxn>
                <a:cxn ang="0">
                  <a:pos x="18" y="30"/>
                </a:cxn>
                <a:cxn ang="0">
                  <a:pos x="30" y="18"/>
                </a:cxn>
                <a:cxn ang="0">
                  <a:pos x="48" y="12"/>
                </a:cxn>
                <a:cxn ang="0">
                  <a:pos x="48" y="12"/>
                </a:cxn>
              </a:cxnLst>
              <a:rect l="0" t="0" r="r" b="b"/>
              <a:pathLst>
                <a:path w="84" h="96">
                  <a:moveTo>
                    <a:pt x="42" y="96"/>
                  </a:moveTo>
                  <a:lnTo>
                    <a:pt x="66" y="78"/>
                  </a:lnTo>
                  <a:lnTo>
                    <a:pt x="84" y="54"/>
                  </a:lnTo>
                  <a:lnTo>
                    <a:pt x="84" y="30"/>
                  </a:lnTo>
                  <a:lnTo>
                    <a:pt x="66" y="6"/>
                  </a:lnTo>
                  <a:lnTo>
                    <a:pt x="42" y="0"/>
                  </a:lnTo>
                  <a:lnTo>
                    <a:pt x="24" y="6"/>
                  </a:lnTo>
                  <a:lnTo>
                    <a:pt x="12" y="18"/>
                  </a:lnTo>
                  <a:lnTo>
                    <a:pt x="6" y="30"/>
                  </a:lnTo>
                  <a:lnTo>
                    <a:pt x="0" y="42"/>
                  </a:lnTo>
                  <a:lnTo>
                    <a:pt x="12" y="66"/>
                  </a:lnTo>
                  <a:lnTo>
                    <a:pt x="30" y="84"/>
                  </a:lnTo>
                  <a:lnTo>
                    <a:pt x="42" y="96"/>
                  </a:lnTo>
                  <a:lnTo>
                    <a:pt x="42" y="96"/>
                  </a:lnTo>
                  <a:close/>
                  <a:moveTo>
                    <a:pt x="48" y="12"/>
                  </a:moveTo>
                  <a:lnTo>
                    <a:pt x="66" y="18"/>
                  </a:lnTo>
                  <a:lnTo>
                    <a:pt x="72" y="30"/>
                  </a:lnTo>
                  <a:lnTo>
                    <a:pt x="72" y="42"/>
                  </a:lnTo>
                  <a:lnTo>
                    <a:pt x="66" y="54"/>
                  </a:lnTo>
                  <a:lnTo>
                    <a:pt x="54" y="72"/>
                  </a:lnTo>
                  <a:lnTo>
                    <a:pt x="42" y="84"/>
                  </a:lnTo>
                  <a:lnTo>
                    <a:pt x="42" y="84"/>
                  </a:lnTo>
                  <a:lnTo>
                    <a:pt x="30" y="72"/>
                  </a:lnTo>
                  <a:lnTo>
                    <a:pt x="18" y="54"/>
                  </a:lnTo>
                  <a:lnTo>
                    <a:pt x="18" y="30"/>
                  </a:lnTo>
                  <a:lnTo>
                    <a:pt x="30" y="18"/>
                  </a:lnTo>
                  <a:lnTo>
                    <a:pt x="48" y="12"/>
                  </a:lnTo>
                  <a:lnTo>
                    <a:pt x="48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/>
            </a:p>
          </p:txBody>
        </p:sp>
        <p:sp>
          <p:nvSpPr>
            <p:cNvPr id="23" name="Freeform 21"/>
            <p:cNvSpPr>
              <a:spLocks noEditPoints="1"/>
            </p:cNvSpPr>
            <p:nvPr/>
          </p:nvSpPr>
          <p:spPr bwMode="ltGray">
            <a:xfrm>
              <a:off x="5470" y="1433"/>
              <a:ext cx="90" cy="108"/>
            </a:xfrm>
            <a:custGeom>
              <a:avLst/>
              <a:gdLst/>
              <a:ahLst/>
              <a:cxnLst>
                <a:cxn ang="0">
                  <a:pos x="6" y="90"/>
                </a:cxn>
                <a:cxn ang="0">
                  <a:pos x="18" y="102"/>
                </a:cxn>
                <a:cxn ang="0">
                  <a:pos x="30" y="108"/>
                </a:cxn>
                <a:cxn ang="0">
                  <a:pos x="60" y="108"/>
                </a:cxn>
                <a:cxn ang="0">
                  <a:pos x="84" y="96"/>
                </a:cxn>
                <a:cxn ang="0">
                  <a:pos x="90" y="84"/>
                </a:cxn>
                <a:cxn ang="0">
                  <a:pos x="90" y="66"/>
                </a:cxn>
                <a:cxn ang="0">
                  <a:pos x="84" y="36"/>
                </a:cxn>
                <a:cxn ang="0">
                  <a:pos x="72" y="18"/>
                </a:cxn>
                <a:cxn ang="0">
                  <a:pos x="60" y="6"/>
                </a:cxn>
                <a:cxn ang="0">
                  <a:pos x="54" y="0"/>
                </a:cxn>
                <a:cxn ang="0">
                  <a:pos x="54" y="0"/>
                </a:cxn>
                <a:cxn ang="0">
                  <a:pos x="48" y="0"/>
                </a:cxn>
                <a:cxn ang="0">
                  <a:pos x="24" y="24"/>
                </a:cxn>
                <a:cxn ang="0">
                  <a:pos x="12" y="48"/>
                </a:cxn>
                <a:cxn ang="0">
                  <a:pos x="0" y="66"/>
                </a:cxn>
                <a:cxn ang="0">
                  <a:pos x="6" y="90"/>
                </a:cxn>
                <a:cxn ang="0">
                  <a:pos x="6" y="90"/>
                </a:cxn>
                <a:cxn ang="0">
                  <a:pos x="18" y="66"/>
                </a:cxn>
                <a:cxn ang="0">
                  <a:pos x="24" y="48"/>
                </a:cxn>
                <a:cxn ang="0">
                  <a:pos x="36" y="30"/>
                </a:cxn>
                <a:cxn ang="0">
                  <a:pos x="42" y="18"/>
                </a:cxn>
                <a:cxn ang="0">
                  <a:pos x="48" y="12"/>
                </a:cxn>
                <a:cxn ang="0">
                  <a:pos x="78" y="42"/>
                </a:cxn>
                <a:cxn ang="0">
                  <a:pos x="84" y="66"/>
                </a:cxn>
                <a:cxn ang="0">
                  <a:pos x="66" y="90"/>
                </a:cxn>
                <a:cxn ang="0">
                  <a:pos x="54" y="96"/>
                </a:cxn>
                <a:cxn ang="0">
                  <a:pos x="42" y="96"/>
                </a:cxn>
                <a:cxn ang="0">
                  <a:pos x="30" y="96"/>
                </a:cxn>
                <a:cxn ang="0">
                  <a:pos x="24" y="84"/>
                </a:cxn>
                <a:cxn ang="0">
                  <a:pos x="18" y="78"/>
                </a:cxn>
                <a:cxn ang="0">
                  <a:pos x="18" y="66"/>
                </a:cxn>
                <a:cxn ang="0">
                  <a:pos x="18" y="66"/>
                </a:cxn>
              </a:cxnLst>
              <a:rect l="0" t="0" r="r" b="b"/>
              <a:pathLst>
                <a:path w="90" h="108">
                  <a:moveTo>
                    <a:pt x="6" y="90"/>
                  </a:moveTo>
                  <a:lnTo>
                    <a:pt x="18" y="102"/>
                  </a:lnTo>
                  <a:lnTo>
                    <a:pt x="30" y="108"/>
                  </a:lnTo>
                  <a:lnTo>
                    <a:pt x="60" y="108"/>
                  </a:lnTo>
                  <a:lnTo>
                    <a:pt x="84" y="96"/>
                  </a:lnTo>
                  <a:lnTo>
                    <a:pt x="90" y="84"/>
                  </a:lnTo>
                  <a:lnTo>
                    <a:pt x="90" y="66"/>
                  </a:lnTo>
                  <a:lnTo>
                    <a:pt x="84" y="36"/>
                  </a:lnTo>
                  <a:lnTo>
                    <a:pt x="72" y="18"/>
                  </a:lnTo>
                  <a:lnTo>
                    <a:pt x="60" y="6"/>
                  </a:lnTo>
                  <a:lnTo>
                    <a:pt x="54" y="0"/>
                  </a:lnTo>
                  <a:lnTo>
                    <a:pt x="54" y="0"/>
                  </a:lnTo>
                  <a:lnTo>
                    <a:pt x="48" y="0"/>
                  </a:lnTo>
                  <a:lnTo>
                    <a:pt x="24" y="24"/>
                  </a:lnTo>
                  <a:lnTo>
                    <a:pt x="12" y="48"/>
                  </a:lnTo>
                  <a:lnTo>
                    <a:pt x="0" y="66"/>
                  </a:lnTo>
                  <a:lnTo>
                    <a:pt x="6" y="90"/>
                  </a:lnTo>
                  <a:lnTo>
                    <a:pt x="6" y="90"/>
                  </a:lnTo>
                  <a:close/>
                  <a:moveTo>
                    <a:pt x="18" y="66"/>
                  </a:moveTo>
                  <a:lnTo>
                    <a:pt x="24" y="48"/>
                  </a:lnTo>
                  <a:lnTo>
                    <a:pt x="36" y="30"/>
                  </a:lnTo>
                  <a:lnTo>
                    <a:pt x="42" y="18"/>
                  </a:lnTo>
                  <a:lnTo>
                    <a:pt x="48" y="12"/>
                  </a:lnTo>
                  <a:lnTo>
                    <a:pt x="78" y="42"/>
                  </a:lnTo>
                  <a:lnTo>
                    <a:pt x="84" y="66"/>
                  </a:lnTo>
                  <a:lnTo>
                    <a:pt x="66" y="90"/>
                  </a:lnTo>
                  <a:lnTo>
                    <a:pt x="54" y="96"/>
                  </a:lnTo>
                  <a:lnTo>
                    <a:pt x="42" y="96"/>
                  </a:lnTo>
                  <a:lnTo>
                    <a:pt x="30" y="96"/>
                  </a:lnTo>
                  <a:lnTo>
                    <a:pt x="24" y="84"/>
                  </a:lnTo>
                  <a:lnTo>
                    <a:pt x="18" y="78"/>
                  </a:lnTo>
                  <a:lnTo>
                    <a:pt x="18" y="66"/>
                  </a:lnTo>
                  <a:lnTo>
                    <a:pt x="18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/>
            </a:p>
          </p:txBody>
        </p:sp>
        <p:sp>
          <p:nvSpPr>
            <p:cNvPr id="24" name="Freeform 22"/>
            <p:cNvSpPr>
              <a:spLocks noEditPoints="1"/>
            </p:cNvSpPr>
            <p:nvPr/>
          </p:nvSpPr>
          <p:spPr bwMode="ltGray">
            <a:xfrm>
              <a:off x="5428" y="3525"/>
              <a:ext cx="66" cy="96"/>
            </a:xfrm>
            <a:custGeom>
              <a:avLst/>
              <a:gdLst/>
              <a:ahLst/>
              <a:cxnLst>
                <a:cxn ang="0">
                  <a:pos x="30" y="96"/>
                </a:cxn>
                <a:cxn ang="0">
                  <a:pos x="54" y="72"/>
                </a:cxn>
                <a:cxn ang="0">
                  <a:pos x="66" y="48"/>
                </a:cxn>
                <a:cxn ang="0">
                  <a:pos x="66" y="24"/>
                </a:cxn>
                <a:cxn ang="0">
                  <a:pos x="54" y="6"/>
                </a:cxn>
                <a:cxn ang="0">
                  <a:pos x="30" y="0"/>
                </a:cxn>
                <a:cxn ang="0">
                  <a:pos x="18" y="0"/>
                </a:cxn>
                <a:cxn ang="0">
                  <a:pos x="6" y="12"/>
                </a:cxn>
                <a:cxn ang="0">
                  <a:pos x="0" y="36"/>
                </a:cxn>
                <a:cxn ang="0">
                  <a:pos x="6" y="60"/>
                </a:cxn>
                <a:cxn ang="0">
                  <a:pos x="18" y="84"/>
                </a:cxn>
                <a:cxn ang="0">
                  <a:pos x="30" y="96"/>
                </a:cxn>
                <a:cxn ang="0">
                  <a:pos x="30" y="96"/>
                </a:cxn>
                <a:cxn ang="0">
                  <a:pos x="30" y="12"/>
                </a:cxn>
                <a:cxn ang="0">
                  <a:pos x="48" y="18"/>
                </a:cxn>
                <a:cxn ang="0">
                  <a:pos x="54" y="24"/>
                </a:cxn>
                <a:cxn ang="0">
                  <a:pos x="54" y="36"/>
                </a:cxn>
                <a:cxn ang="0">
                  <a:pos x="48" y="48"/>
                </a:cxn>
                <a:cxn ang="0">
                  <a:pos x="36" y="66"/>
                </a:cxn>
                <a:cxn ang="0">
                  <a:pos x="30" y="78"/>
                </a:cxn>
                <a:cxn ang="0">
                  <a:pos x="18" y="66"/>
                </a:cxn>
                <a:cxn ang="0">
                  <a:pos x="12" y="48"/>
                </a:cxn>
                <a:cxn ang="0">
                  <a:pos x="6" y="30"/>
                </a:cxn>
                <a:cxn ang="0">
                  <a:pos x="18" y="12"/>
                </a:cxn>
                <a:cxn ang="0">
                  <a:pos x="30" y="12"/>
                </a:cxn>
                <a:cxn ang="0">
                  <a:pos x="30" y="12"/>
                </a:cxn>
              </a:cxnLst>
              <a:rect l="0" t="0" r="r" b="b"/>
              <a:pathLst>
                <a:path w="66" h="96">
                  <a:moveTo>
                    <a:pt x="30" y="96"/>
                  </a:moveTo>
                  <a:lnTo>
                    <a:pt x="54" y="72"/>
                  </a:lnTo>
                  <a:lnTo>
                    <a:pt x="66" y="48"/>
                  </a:lnTo>
                  <a:lnTo>
                    <a:pt x="66" y="24"/>
                  </a:lnTo>
                  <a:lnTo>
                    <a:pt x="54" y="6"/>
                  </a:lnTo>
                  <a:lnTo>
                    <a:pt x="30" y="0"/>
                  </a:lnTo>
                  <a:lnTo>
                    <a:pt x="18" y="0"/>
                  </a:lnTo>
                  <a:lnTo>
                    <a:pt x="6" y="12"/>
                  </a:lnTo>
                  <a:lnTo>
                    <a:pt x="0" y="36"/>
                  </a:lnTo>
                  <a:lnTo>
                    <a:pt x="6" y="60"/>
                  </a:lnTo>
                  <a:lnTo>
                    <a:pt x="18" y="84"/>
                  </a:lnTo>
                  <a:lnTo>
                    <a:pt x="30" y="96"/>
                  </a:lnTo>
                  <a:lnTo>
                    <a:pt x="30" y="96"/>
                  </a:lnTo>
                  <a:close/>
                  <a:moveTo>
                    <a:pt x="30" y="12"/>
                  </a:moveTo>
                  <a:lnTo>
                    <a:pt x="48" y="18"/>
                  </a:lnTo>
                  <a:lnTo>
                    <a:pt x="54" y="24"/>
                  </a:lnTo>
                  <a:lnTo>
                    <a:pt x="54" y="36"/>
                  </a:lnTo>
                  <a:lnTo>
                    <a:pt x="48" y="48"/>
                  </a:lnTo>
                  <a:lnTo>
                    <a:pt x="36" y="66"/>
                  </a:lnTo>
                  <a:lnTo>
                    <a:pt x="30" y="78"/>
                  </a:lnTo>
                  <a:lnTo>
                    <a:pt x="18" y="66"/>
                  </a:lnTo>
                  <a:lnTo>
                    <a:pt x="12" y="48"/>
                  </a:lnTo>
                  <a:lnTo>
                    <a:pt x="6" y="30"/>
                  </a:lnTo>
                  <a:lnTo>
                    <a:pt x="18" y="12"/>
                  </a:lnTo>
                  <a:lnTo>
                    <a:pt x="30" y="12"/>
                  </a:lnTo>
                  <a:lnTo>
                    <a:pt x="30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/>
            </a:p>
          </p:txBody>
        </p:sp>
        <p:sp>
          <p:nvSpPr>
            <p:cNvPr id="25" name="Freeform 23"/>
            <p:cNvSpPr>
              <a:spLocks/>
            </p:cNvSpPr>
            <p:nvPr/>
          </p:nvSpPr>
          <p:spPr bwMode="ltGray">
            <a:xfrm>
              <a:off x="3017" y="1127"/>
              <a:ext cx="2603" cy="444"/>
            </a:xfrm>
            <a:custGeom>
              <a:avLst/>
              <a:gdLst/>
              <a:ahLst/>
              <a:cxnLst>
                <a:cxn ang="0">
                  <a:pos x="2577" y="0"/>
                </a:cxn>
                <a:cxn ang="0">
                  <a:pos x="2594" y="72"/>
                </a:cxn>
                <a:cxn ang="0">
                  <a:pos x="6" y="444"/>
                </a:cxn>
                <a:cxn ang="0">
                  <a:pos x="0" y="396"/>
                </a:cxn>
                <a:cxn ang="0">
                  <a:pos x="1225" y="96"/>
                </a:cxn>
                <a:cxn ang="0">
                  <a:pos x="1351" y="78"/>
                </a:cxn>
                <a:cxn ang="0">
                  <a:pos x="2577" y="0"/>
                </a:cxn>
                <a:cxn ang="0">
                  <a:pos x="2577" y="0"/>
                </a:cxn>
              </a:cxnLst>
              <a:rect l="0" t="0" r="r" b="b"/>
              <a:pathLst>
                <a:path w="2594" h="444">
                  <a:moveTo>
                    <a:pt x="2577" y="0"/>
                  </a:moveTo>
                  <a:lnTo>
                    <a:pt x="2594" y="72"/>
                  </a:lnTo>
                  <a:lnTo>
                    <a:pt x="6" y="444"/>
                  </a:lnTo>
                  <a:lnTo>
                    <a:pt x="0" y="396"/>
                  </a:lnTo>
                  <a:lnTo>
                    <a:pt x="1225" y="96"/>
                  </a:lnTo>
                  <a:lnTo>
                    <a:pt x="1351" y="78"/>
                  </a:lnTo>
                  <a:lnTo>
                    <a:pt x="2577" y="0"/>
                  </a:lnTo>
                  <a:lnTo>
                    <a:pt x="2577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/>
            </a:p>
          </p:txBody>
        </p:sp>
        <p:sp>
          <p:nvSpPr>
            <p:cNvPr id="26" name="Freeform 24"/>
            <p:cNvSpPr>
              <a:spLocks noEditPoints="1"/>
            </p:cNvSpPr>
            <p:nvPr/>
          </p:nvSpPr>
          <p:spPr bwMode="ltGray">
            <a:xfrm>
              <a:off x="2934" y="3773"/>
              <a:ext cx="84" cy="95"/>
            </a:xfrm>
            <a:custGeom>
              <a:avLst/>
              <a:gdLst/>
              <a:ahLst/>
              <a:cxnLst>
                <a:cxn ang="0">
                  <a:pos x="36" y="95"/>
                </a:cxn>
                <a:cxn ang="0">
                  <a:pos x="60" y="77"/>
                </a:cxn>
                <a:cxn ang="0">
                  <a:pos x="78" y="53"/>
                </a:cxn>
                <a:cxn ang="0">
                  <a:pos x="84" y="42"/>
                </a:cxn>
                <a:cxn ang="0">
                  <a:pos x="84" y="30"/>
                </a:cxn>
                <a:cxn ang="0">
                  <a:pos x="72" y="6"/>
                </a:cxn>
                <a:cxn ang="0">
                  <a:pos x="42" y="0"/>
                </a:cxn>
                <a:cxn ang="0">
                  <a:pos x="30" y="0"/>
                </a:cxn>
                <a:cxn ang="0">
                  <a:pos x="12" y="12"/>
                </a:cxn>
                <a:cxn ang="0">
                  <a:pos x="0" y="24"/>
                </a:cxn>
                <a:cxn ang="0">
                  <a:pos x="0" y="36"/>
                </a:cxn>
                <a:cxn ang="0">
                  <a:pos x="6" y="59"/>
                </a:cxn>
                <a:cxn ang="0">
                  <a:pos x="24" y="83"/>
                </a:cxn>
                <a:cxn ang="0">
                  <a:pos x="36" y="95"/>
                </a:cxn>
                <a:cxn ang="0">
                  <a:pos x="36" y="95"/>
                </a:cxn>
                <a:cxn ang="0">
                  <a:pos x="48" y="12"/>
                </a:cxn>
                <a:cxn ang="0">
                  <a:pos x="66" y="18"/>
                </a:cxn>
                <a:cxn ang="0">
                  <a:pos x="72" y="30"/>
                </a:cxn>
                <a:cxn ang="0">
                  <a:pos x="72" y="42"/>
                </a:cxn>
                <a:cxn ang="0">
                  <a:pos x="66" y="53"/>
                </a:cxn>
                <a:cxn ang="0">
                  <a:pos x="48" y="71"/>
                </a:cxn>
                <a:cxn ang="0">
                  <a:pos x="42" y="77"/>
                </a:cxn>
                <a:cxn ang="0">
                  <a:pos x="36" y="77"/>
                </a:cxn>
                <a:cxn ang="0">
                  <a:pos x="24" y="65"/>
                </a:cxn>
                <a:cxn ang="0">
                  <a:pos x="18" y="48"/>
                </a:cxn>
                <a:cxn ang="0">
                  <a:pos x="18" y="30"/>
                </a:cxn>
                <a:cxn ang="0">
                  <a:pos x="30" y="12"/>
                </a:cxn>
                <a:cxn ang="0">
                  <a:pos x="48" y="12"/>
                </a:cxn>
                <a:cxn ang="0">
                  <a:pos x="48" y="12"/>
                </a:cxn>
              </a:cxnLst>
              <a:rect l="0" t="0" r="r" b="b"/>
              <a:pathLst>
                <a:path w="84" h="95">
                  <a:moveTo>
                    <a:pt x="36" y="95"/>
                  </a:moveTo>
                  <a:lnTo>
                    <a:pt x="60" y="77"/>
                  </a:lnTo>
                  <a:lnTo>
                    <a:pt x="78" y="53"/>
                  </a:lnTo>
                  <a:lnTo>
                    <a:pt x="84" y="42"/>
                  </a:lnTo>
                  <a:lnTo>
                    <a:pt x="84" y="30"/>
                  </a:lnTo>
                  <a:lnTo>
                    <a:pt x="72" y="6"/>
                  </a:lnTo>
                  <a:lnTo>
                    <a:pt x="42" y="0"/>
                  </a:lnTo>
                  <a:lnTo>
                    <a:pt x="30" y="0"/>
                  </a:lnTo>
                  <a:lnTo>
                    <a:pt x="12" y="12"/>
                  </a:lnTo>
                  <a:lnTo>
                    <a:pt x="0" y="24"/>
                  </a:lnTo>
                  <a:lnTo>
                    <a:pt x="0" y="36"/>
                  </a:lnTo>
                  <a:lnTo>
                    <a:pt x="6" y="59"/>
                  </a:lnTo>
                  <a:lnTo>
                    <a:pt x="24" y="83"/>
                  </a:lnTo>
                  <a:lnTo>
                    <a:pt x="36" y="95"/>
                  </a:lnTo>
                  <a:lnTo>
                    <a:pt x="36" y="95"/>
                  </a:lnTo>
                  <a:close/>
                  <a:moveTo>
                    <a:pt x="48" y="12"/>
                  </a:moveTo>
                  <a:lnTo>
                    <a:pt x="66" y="18"/>
                  </a:lnTo>
                  <a:lnTo>
                    <a:pt x="72" y="30"/>
                  </a:lnTo>
                  <a:lnTo>
                    <a:pt x="72" y="42"/>
                  </a:lnTo>
                  <a:lnTo>
                    <a:pt x="66" y="53"/>
                  </a:lnTo>
                  <a:lnTo>
                    <a:pt x="48" y="71"/>
                  </a:lnTo>
                  <a:lnTo>
                    <a:pt x="42" y="77"/>
                  </a:lnTo>
                  <a:lnTo>
                    <a:pt x="36" y="77"/>
                  </a:lnTo>
                  <a:lnTo>
                    <a:pt x="24" y="65"/>
                  </a:lnTo>
                  <a:lnTo>
                    <a:pt x="18" y="48"/>
                  </a:lnTo>
                  <a:lnTo>
                    <a:pt x="18" y="30"/>
                  </a:lnTo>
                  <a:lnTo>
                    <a:pt x="30" y="12"/>
                  </a:lnTo>
                  <a:lnTo>
                    <a:pt x="48" y="12"/>
                  </a:lnTo>
                  <a:lnTo>
                    <a:pt x="48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/>
            </a:p>
          </p:txBody>
        </p:sp>
        <p:sp>
          <p:nvSpPr>
            <p:cNvPr id="27" name="Freeform 25"/>
            <p:cNvSpPr>
              <a:spLocks noEditPoints="1"/>
            </p:cNvSpPr>
            <p:nvPr/>
          </p:nvSpPr>
          <p:spPr bwMode="ltGray">
            <a:xfrm>
              <a:off x="3779" y="3872"/>
              <a:ext cx="90" cy="108"/>
            </a:xfrm>
            <a:custGeom>
              <a:avLst/>
              <a:gdLst/>
              <a:ahLst/>
              <a:cxnLst>
                <a:cxn ang="0">
                  <a:pos x="12" y="96"/>
                </a:cxn>
                <a:cxn ang="0">
                  <a:pos x="24" y="108"/>
                </a:cxn>
                <a:cxn ang="0">
                  <a:pos x="42" y="108"/>
                </a:cxn>
                <a:cxn ang="0">
                  <a:pos x="66" y="102"/>
                </a:cxn>
                <a:cxn ang="0">
                  <a:pos x="84" y="78"/>
                </a:cxn>
                <a:cxn ang="0">
                  <a:pos x="90" y="66"/>
                </a:cxn>
                <a:cxn ang="0">
                  <a:pos x="84" y="48"/>
                </a:cxn>
                <a:cxn ang="0">
                  <a:pos x="66" y="24"/>
                </a:cxn>
                <a:cxn ang="0">
                  <a:pos x="48" y="12"/>
                </a:cxn>
                <a:cxn ang="0">
                  <a:pos x="36" y="0"/>
                </a:cxn>
                <a:cxn ang="0">
                  <a:pos x="30" y="0"/>
                </a:cxn>
                <a:cxn ang="0">
                  <a:pos x="30" y="0"/>
                </a:cxn>
                <a:cxn ang="0">
                  <a:pos x="24" y="0"/>
                </a:cxn>
                <a:cxn ang="0">
                  <a:pos x="12" y="30"/>
                </a:cxn>
                <a:cxn ang="0">
                  <a:pos x="0" y="54"/>
                </a:cxn>
                <a:cxn ang="0">
                  <a:pos x="0" y="78"/>
                </a:cxn>
                <a:cxn ang="0">
                  <a:pos x="12" y="96"/>
                </a:cxn>
                <a:cxn ang="0">
                  <a:pos x="12" y="96"/>
                </a:cxn>
                <a:cxn ang="0">
                  <a:pos x="12" y="72"/>
                </a:cxn>
                <a:cxn ang="0">
                  <a:pos x="18" y="54"/>
                </a:cxn>
                <a:cxn ang="0">
                  <a:pos x="24" y="36"/>
                </a:cxn>
                <a:cxn ang="0">
                  <a:pos x="30" y="18"/>
                </a:cxn>
                <a:cxn ang="0">
                  <a:pos x="30" y="12"/>
                </a:cxn>
                <a:cxn ang="0">
                  <a:pos x="48" y="24"/>
                </a:cxn>
                <a:cxn ang="0">
                  <a:pos x="66" y="36"/>
                </a:cxn>
                <a:cxn ang="0">
                  <a:pos x="78" y="54"/>
                </a:cxn>
                <a:cxn ang="0">
                  <a:pos x="78" y="72"/>
                </a:cxn>
                <a:cxn ang="0">
                  <a:pos x="72" y="84"/>
                </a:cxn>
                <a:cxn ang="0">
                  <a:pos x="48" y="96"/>
                </a:cxn>
                <a:cxn ang="0">
                  <a:pos x="36" y="96"/>
                </a:cxn>
                <a:cxn ang="0">
                  <a:pos x="24" y="90"/>
                </a:cxn>
                <a:cxn ang="0">
                  <a:pos x="18" y="84"/>
                </a:cxn>
                <a:cxn ang="0">
                  <a:pos x="12" y="72"/>
                </a:cxn>
                <a:cxn ang="0">
                  <a:pos x="12" y="72"/>
                </a:cxn>
              </a:cxnLst>
              <a:rect l="0" t="0" r="r" b="b"/>
              <a:pathLst>
                <a:path w="90" h="108">
                  <a:moveTo>
                    <a:pt x="12" y="96"/>
                  </a:moveTo>
                  <a:lnTo>
                    <a:pt x="24" y="108"/>
                  </a:lnTo>
                  <a:lnTo>
                    <a:pt x="42" y="108"/>
                  </a:lnTo>
                  <a:lnTo>
                    <a:pt x="66" y="102"/>
                  </a:lnTo>
                  <a:lnTo>
                    <a:pt x="84" y="78"/>
                  </a:lnTo>
                  <a:lnTo>
                    <a:pt x="90" y="66"/>
                  </a:lnTo>
                  <a:lnTo>
                    <a:pt x="84" y="48"/>
                  </a:lnTo>
                  <a:lnTo>
                    <a:pt x="66" y="24"/>
                  </a:lnTo>
                  <a:lnTo>
                    <a:pt x="48" y="12"/>
                  </a:lnTo>
                  <a:lnTo>
                    <a:pt x="36" y="0"/>
                  </a:lnTo>
                  <a:lnTo>
                    <a:pt x="30" y="0"/>
                  </a:lnTo>
                  <a:lnTo>
                    <a:pt x="30" y="0"/>
                  </a:lnTo>
                  <a:lnTo>
                    <a:pt x="24" y="0"/>
                  </a:lnTo>
                  <a:lnTo>
                    <a:pt x="12" y="30"/>
                  </a:lnTo>
                  <a:lnTo>
                    <a:pt x="0" y="54"/>
                  </a:lnTo>
                  <a:lnTo>
                    <a:pt x="0" y="78"/>
                  </a:lnTo>
                  <a:lnTo>
                    <a:pt x="12" y="96"/>
                  </a:lnTo>
                  <a:lnTo>
                    <a:pt x="12" y="96"/>
                  </a:lnTo>
                  <a:close/>
                  <a:moveTo>
                    <a:pt x="12" y="72"/>
                  </a:moveTo>
                  <a:lnTo>
                    <a:pt x="18" y="54"/>
                  </a:lnTo>
                  <a:lnTo>
                    <a:pt x="24" y="36"/>
                  </a:lnTo>
                  <a:lnTo>
                    <a:pt x="30" y="18"/>
                  </a:lnTo>
                  <a:lnTo>
                    <a:pt x="30" y="12"/>
                  </a:lnTo>
                  <a:lnTo>
                    <a:pt x="48" y="24"/>
                  </a:lnTo>
                  <a:lnTo>
                    <a:pt x="66" y="36"/>
                  </a:lnTo>
                  <a:lnTo>
                    <a:pt x="78" y="54"/>
                  </a:lnTo>
                  <a:lnTo>
                    <a:pt x="78" y="72"/>
                  </a:lnTo>
                  <a:lnTo>
                    <a:pt x="72" y="84"/>
                  </a:lnTo>
                  <a:lnTo>
                    <a:pt x="48" y="96"/>
                  </a:lnTo>
                  <a:lnTo>
                    <a:pt x="36" y="96"/>
                  </a:lnTo>
                  <a:lnTo>
                    <a:pt x="24" y="90"/>
                  </a:lnTo>
                  <a:lnTo>
                    <a:pt x="18" y="84"/>
                  </a:lnTo>
                  <a:lnTo>
                    <a:pt x="12" y="72"/>
                  </a:lnTo>
                  <a:lnTo>
                    <a:pt x="12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/>
            </a:p>
          </p:txBody>
        </p:sp>
        <p:sp>
          <p:nvSpPr>
            <p:cNvPr id="28" name="Freeform 26"/>
            <p:cNvSpPr>
              <a:spLocks noEditPoints="1"/>
            </p:cNvSpPr>
            <p:nvPr/>
          </p:nvSpPr>
          <p:spPr bwMode="ltGray">
            <a:xfrm>
              <a:off x="2400" y="3872"/>
              <a:ext cx="72" cy="90"/>
            </a:xfrm>
            <a:custGeom>
              <a:avLst/>
              <a:gdLst/>
              <a:ahLst/>
              <a:cxnLst>
                <a:cxn ang="0">
                  <a:pos x="71" y="90"/>
                </a:cxn>
                <a:cxn ang="0">
                  <a:pos x="71" y="60"/>
                </a:cxn>
                <a:cxn ang="0">
                  <a:pos x="71" y="36"/>
                </a:cxn>
                <a:cxn ang="0">
                  <a:pos x="60" y="12"/>
                </a:cxn>
                <a:cxn ang="0">
                  <a:pos x="36" y="0"/>
                </a:cxn>
                <a:cxn ang="0">
                  <a:pos x="12" y="12"/>
                </a:cxn>
                <a:cxn ang="0">
                  <a:pos x="0" y="36"/>
                </a:cxn>
                <a:cxn ang="0">
                  <a:pos x="6" y="60"/>
                </a:cxn>
                <a:cxn ang="0">
                  <a:pos x="30" y="78"/>
                </a:cxn>
                <a:cxn ang="0">
                  <a:pos x="54" y="90"/>
                </a:cxn>
                <a:cxn ang="0">
                  <a:pos x="71" y="90"/>
                </a:cxn>
                <a:cxn ang="0">
                  <a:pos x="71" y="90"/>
                </a:cxn>
                <a:cxn ang="0">
                  <a:pos x="24" y="18"/>
                </a:cxn>
                <a:cxn ang="0">
                  <a:pos x="42" y="18"/>
                </a:cxn>
                <a:cxn ang="0">
                  <a:pos x="54" y="18"/>
                </a:cxn>
                <a:cxn ang="0">
                  <a:pos x="60" y="42"/>
                </a:cxn>
                <a:cxn ang="0">
                  <a:pos x="60" y="66"/>
                </a:cxn>
                <a:cxn ang="0">
                  <a:pos x="60" y="72"/>
                </a:cxn>
                <a:cxn ang="0">
                  <a:pos x="60" y="78"/>
                </a:cxn>
                <a:cxn ang="0">
                  <a:pos x="42" y="72"/>
                </a:cxn>
                <a:cxn ang="0">
                  <a:pos x="24" y="66"/>
                </a:cxn>
                <a:cxn ang="0">
                  <a:pos x="12" y="48"/>
                </a:cxn>
                <a:cxn ang="0">
                  <a:pos x="12" y="30"/>
                </a:cxn>
                <a:cxn ang="0">
                  <a:pos x="24" y="18"/>
                </a:cxn>
                <a:cxn ang="0">
                  <a:pos x="24" y="18"/>
                </a:cxn>
              </a:cxnLst>
              <a:rect l="0" t="0" r="r" b="b"/>
              <a:pathLst>
                <a:path w="71" h="90">
                  <a:moveTo>
                    <a:pt x="71" y="90"/>
                  </a:moveTo>
                  <a:lnTo>
                    <a:pt x="71" y="60"/>
                  </a:lnTo>
                  <a:lnTo>
                    <a:pt x="71" y="36"/>
                  </a:lnTo>
                  <a:lnTo>
                    <a:pt x="60" y="12"/>
                  </a:lnTo>
                  <a:lnTo>
                    <a:pt x="36" y="0"/>
                  </a:lnTo>
                  <a:lnTo>
                    <a:pt x="12" y="12"/>
                  </a:lnTo>
                  <a:lnTo>
                    <a:pt x="0" y="36"/>
                  </a:lnTo>
                  <a:lnTo>
                    <a:pt x="6" y="60"/>
                  </a:lnTo>
                  <a:lnTo>
                    <a:pt x="30" y="78"/>
                  </a:lnTo>
                  <a:lnTo>
                    <a:pt x="54" y="90"/>
                  </a:lnTo>
                  <a:lnTo>
                    <a:pt x="71" y="90"/>
                  </a:lnTo>
                  <a:lnTo>
                    <a:pt x="71" y="90"/>
                  </a:lnTo>
                  <a:close/>
                  <a:moveTo>
                    <a:pt x="24" y="18"/>
                  </a:moveTo>
                  <a:lnTo>
                    <a:pt x="42" y="18"/>
                  </a:lnTo>
                  <a:lnTo>
                    <a:pt x="54" y="18"/>
                  </a:lnTo>
                  <a:lnTo>
                    <a:pt x="60" y="42"/>
                  </a:lnTo>
                  <a:lnTo>
                    <a:pt x="60" y="66"/>
                  </a:lnTo>
                  <a:lnTo>
                    <a:pt x="60" y="72"/>
                  </a:lnTo>
                  <a:lnTo>
                    <a:pt x="60" y="78"/>
                  </a:lnTo>
                  <a:lnTo>
                    <a:pt x="42" y="72"/>
                  </a:lnTo>
                  <a:lnTo>
                    <a:pt x="24" y="66"/>
                  </a:lnTo>
                  <a:lnTo>
                    <a:pt x="12" y="48"/>
                  </a:lnTo>
                  <a:lnTo>
                    <a:pt x="12" y="30"/>
                  </a:lnTo>
                  <a:lnTo>
                    <a:pt x="24" y="18"/>
                  </a:lnTo>
                  <a:lnTo>
                    <a:pt x="24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/>
            </a:p>
          </p:txBody>
        </p:sp>
        <p:sp>
          <p:nvSpPr>
            <p:cNvPr id="29" name="Oval 27"/>
            <p:cNvSpPr>
              <a:spLocks noChangeArrowheads="1"/>
            </p:cNvSpPr>
            <p:nvPr/>
          </p:nvSpPr>
          <p:spPr bwMode="ltGray">
            <a:xfrm>
              <a:off x="2444" y="3838"/>
              <a:ext cx="1380" cy="389"/>
            </a:xfrm>
            <a:prstGeom prst="ellipse">
              <a:avLst/>
            </a:pr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tr-TR"/>
            </a:p>
          </p:txBody>
        </p:sp>
        <p:sp>
          <p:nvSpPr>
            <p:cNvPr id="30" name="Oval 28"/>
            <p:cNvSpPr>
              <a:spLocks noChangeArrowheads="1"/>
            </p:cNvSpPr>
            <p:nvPr/>
          </p:nvSpPr>
          <p:spPr bwMode="ltGray">
            <a:xfrm>
              <a:off x="2394" y="3834"/>
              <a:ext cx="1502" cy="288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tr-TR"/>
            </a:p>
          </p:txBody>
        </p:sp>
        <p:sp>
          <p:nvSpPr>
            <p:cNvPr id="31" name="Oval 29"/>
            <p:cNvSpPr>
              <a:spLocks noChangeArrowheads="1"/>
            </p:cNvSpPr>
            <p:nvPr/>
          </p:nvSpPr>
          <p:spPr bwMode="ltGray">
            <a:xfrm>
              <a:off x="2441" y="3860"/>
              <a:ext cx="1425" cy="22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tr-TR"/>
            </a:p>
          </p:txBody>
        </p:sp>
        <p:sp>
          <p:nvSpPr>
            <p:cNvPr id="32" name="Freeform 30"/>
            <p:cNvSpPr>
              <a:spLocks noEditPoints="1"/>
            </p:cNvSpPr>
            <p:nvPr/>
          </p:nvSpPr>
          <p:spPr bwMode="ltGray">
            <a:xfrm>
              <a:off x="3743" y="3788"/>
              <a:ext cx="90" cy="96"/>
            </a:xfrm>
            <a:custGeom>
              <a:avLst/>
              <a:gdLst/>
              <a:ahLst/>
              <a:cxnLst>
                <a:cxn ang="0">
                  <a:pos x="66" y="96"/>
                </a:cxn>
                <a:cxn ang="0">
                  <a:pos x="78" y="66"/>
                </a:cxn>
                <a:cxn ang="0">
                  <a:pos x="90" y="42"/>
                </a:cxn>
                <a:cxn ang="0">
                  <a:pos x="78" y="18"/>
                </a:cxn>
                <a:cxn ang="0">
                  <a:pos x="60" y="0"/>
                </a:cxn>
                <a:cxn ang="0">
                  <a:pos x="30" y="6"/>
                </a:cxn>
                <a:cxn ang="0">
                  <a:pos x="18" y="18"/>
                </a:cxn>
                <a:cxn ang="0">
                  <a:pos x="6" y="30"/>
                </a:cxn>
                <a:cxn ang="0">
                  <a:pos x="0" y="42"/>
                </a:cxn>
                <a:cxn ang="0">
                  <a:pos x="6" y="60"/>
                </a:cxn>
                <a:cxn ang="0">
                  <a:pos x="24" y="78"/>
                </a:cxn>
                <a:cxn ang="0">
                  <a:pos x="48" y="90"/>
                </a:cxn>
                <a:cxn ang="0">
                  <a:pos x="66" y="96"/>
                </a:cxn>
                <a:cxn ang="0">
                  <a:pos x="66" y="96"/>
                </a:cxn>
                <a:cxn ang="0">
                  <a:pos x="42" y="18"/>
                </a:cxn>
                <a:cxn ang="0">
                  <a:pos x="60" y="18"/>
                </a:cxn>
                <a:cxn ang="0">
                  <a:pos x="72" y="24"/>
                </a:cxn>
                <a:cxn ang="0">
                  <a:pos x="72" y="36"/>
                </a:cxn>
                <a:cxn ang="0">
                  <a:pos x="72" y="48"/>
                </a:cxn>
                <a:cxn ang="0">
                  <a:pos x="66" y="72"/>
                </a:cxn>
                <a:cxn ang="0">
                  <a:pos x="60" y="78"/>
                </a:cxn>
                <a:cxn ang="0">
                  <a:pos x="60" y="84"/>
                </a:cxn>
                <a:cxn ang="0">
                  <a:pos x="42" y="72"/>
                </a:cxn>
                <a:cxn ang="0">
                  <a:pos x="30" y="66"/>
                </a:cxn>
                <a:cxn ang="0">
                  <a:pos x="18" y="42"/>
                </a:cxn>
                <a:cxn ang="0">
                  <a:pos x="24" y="30"/>
                </a:cxn>
                <a:cxn ang="0">
                  <a:pos x="42" y="18"/>
                </a:cxn>
                <a:cxn ang="0">
                  <a:pos x="42" y="18"/>
                </a:cxn>
              </a:cxnLst>
              <a:rect l="0" t="0" r="r" b="b"/>
              <a:pathLst>
                <a:path w="90" h="96">
                  <a:moveTo>
                    <a:pt x="66" y="96"/>
                  </a:moveTo>
                  <a:lnTo>
                    <a:pt x="78" y="66"/>
                  </a:lnTo>
                  <a:lnTo>
                    <a:pt x="90" y="42"/>
                  </a:lnTo>
                  <a:lnTo>
                    <a:pt x="78" y="18"/>
                  </a:lnTo>
                  <a:lnTo>
                    <a:pt x="60" y="0"/>
                  </a:lnTo>
                  <a:lnTo>
                    <a:pt x="30" y="6"/>
                  </a:lnTo>
                  <a:lnTo>
                    <a:pt x="18" y="18"/>
                  </a:lnTo>
                  <a:lnTo>
                    <a:pt x="6" y="30"/>
                  </a:lnTo>
                  <a:lnTo>
                    <a:pt x="0" y="42"/>
                  </a:lnTo>
                  <a:lnTo>
                    <a:pt x="6" y="60"/>
                  </a:lnTo>
                  <a:lnTo>
                    <a:pt x="24" y="78"/>
                  </a:lnTo>
                  <a:lnTo>
                    <a:pt x="48" y="90"/>
                  </a:lnTo>
                  <a:lnTo>
                    <a:pt x="66" y="96"/>
                  </a:lnTo>
                  <a:lnTo>
                    <a:pt x="66" y="96"/>
                  </a:lnTo>
                  <a:close/>
                  <a:moveTo>
                    <a:pt x="42" y="18"/>
                  </a:moveTo>
                  <a:lnTo>
                    <a:pt x="60" y="18"/>
                  </a:lnTo>
                  <a:lnTo>
                    <a:pt x="72" y="24"/>
                  </a:lnTo>
                  <a:lnTo>
                    <a:pt x="72" y="36"/>
                  </a:lnTo>
                  <a:lnTo>
                    <a:pt x="72" y="48"/>
                  </a:lnTo>
                  <a:lnTo>
                    <a:pt x="66" y="72"/>
                  </a:lnTo>
                  <a:lnTo>
                    <a:pt x="60" y="78"/>
                  </a:lnTo>
                  <a:lnTo>
                    <a:pt x="60" y="84"/>
                  </a:lnTo>
                  <a:lnTo>
                    <a:pt x="42" y="72"/>
                  </a:lnTo>
                  <a:lnTo>
                    <a:pt x="30" y="66"/>
                  </a:lnTo>
                  <a:lnTo>
                    <a:pt x="18" y="42"/>
                  </a:lnTo>
                  <a:lnTo>
                    <a:pt x="24" y="30"/>
                  </a:lnTo>
                  <a:lnTo>
                    <a:pt x="42" y="18"/>
                  </a:lnTo>
                  <a:lnTo>
                    <a:pt x="42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/>
            </a:p>
          </p:txBody>
        </p:sp>
        <p:sp>
          <p:nvSpPr>
            <p:cNvPr id="33" name="Freeform 31"/>
            <p:cNvSpPr>
              <a:spLocks noEditPoints="1"/>
            </p:cNvSpPr>
            <p:nvPr/>
          </p:nvSpPr>
          <p:spPr bwMode="ltGray">
            <a:xfrm>
              <a:off x="5422" y="3603"/>
              <a:ext cx="72" cy="108"/>
            </a:xfrm>
            <a:custGeom>
              <a:avLst/>
              <a:gdLst/>
              <a:ahLst/>
              <a:cxnLst>
                <a:cxn ang="0">
                  <a:pos x="0" y="90"/>
                </a:cxn>
                <a:cxn ang="0">
                  <a:pos x="12" y="102"/>
                </a:cxn>
                <a:cxn ang="0">
                  <a:pos x="24" y="108"/>
                </a:cxn>
                <a:cxn ang="0">
                  <a:pos x="48" y="108"/>
                </a:cxn>
                <a:cxn ang="0">
                  <a:pos x="66" y="96"/>
                </a:cxn>
                <a:cxn ang="0">
                  <a:pos x="72" y="66"/>
                </a:cxn>
                <a:cxn ang="0">
                  <a:pos x="66" y="42"/>
                </a:cxn>
                <a:cxn ang="0">
                  <a:pos x="60" y="18"/>
                </a:cxn>
                <a:cxn ang="0">
                  <a:pos x="48" y="6"/>
                </a:cxn>
                <a:cxn ang="0">
                  <a:pos x="42" y="0"/>
                </a:cxn>
                <a:cxn ang="0">
                  <a:pos x="42" y="0"/>
                </a:cxn>
                <a:cxn ang="0">
                  <a:pos x="36" y="0"/>
                </a:cxn>
                <a:cxn ang="0">
                  <a:pos x="18" y="24"/>
                </a:cxn>
                <a:cxn ang="0">
                  <a:pos x="6" y="48"/>
                </a:cxn>
                <a:cxn ang="0">
                  <a:pos x="0" y="66"/>
                </a:cxn>
                <a:cxn ang="0">
                  <a:pos x="0" y="90"/>
                </a:cxn>
                <a:cxn ang="0">
                  <a:pos x="0" y="90"/>
                </a:cxn>
                <a:cxn ang="0">
                  <a:pos x="12" y="66"/>
                </a:cxn>
                <a:cxn ang="0">
                  <a:pos x="18" y="48"/>
                </a:cxn>
                <a:cxn ang="0">
                  <a:pos x="24" y="36"/>
                </a:cxn>
                <a:cxn ang="0">
                  <a:pos x="30" y="24"/>
                </a:cxn>
                <a:cxn ang="0">
                  <a:pos x="36" y="18"/>
                </a:cxn>
                <a:cxn ang="0">
                  <a:pos x="54" y="30"/>
                </a:cxn>
                <a:cxn ang="0">
                  <a:pos x="60" y="48"/>
                </a:cxn>
                <a:cxn ang="0">
                  <a:pos x="66" y="72"/>
                </a:cxn>
                <a:cxn ang="0">
                  <a:pos x="66" y="84"/>
                </a:cxn>
                <a:cxn ang="0">
                  <a:pos x="54" y="96"/>
                </a:cxn>
                <a:cxn ang="0">
                  <a:pos x="30" y="102"/>
                </a:cxn>
                <a:cxn ang="0">
                  <a:pos x="24" y="96"/>
                </a:cxn>
                <a:cxn ang="0">
                  <a:pos x="12" y="90"/>
                </a:cxn>
                <a:cxn ang="0">
                  <a:pos x="12" y="78"/>
                </a:cxn>
                <a:cxn ang="0">
                  <a:pos x="12" y="66"/>
                </a:cxn>
                <a:cxn ang="0">
                  <a:pos x="12" y="66"/>
                </a:cxn>
              </a:cxnLst>
              <a:rect l="0" t="0" r="r" b="b"/>
              <a:pathLst>
                <a:path w="72" h="108">
                  <a:moveTo>
                    <a:pt x="0" y="90"/>
                  </a:moveTo>
                  <a:lnTo>
                    <a:pt x="12" y="102"/>
                  </a:lnTo>
                  <a:lnTo>
                    <a:pt x="24" y="108"/>
                  </a:lnTo>
                  <a:lnTo>
                    <a:pt x="48" y="108"/>
                  </a:lnTo>
                  <a:lnTo>
                    <a:pt x="66" y="96"/>
                  </a:lnTo>
                  <a:lnTo>
                    <a:pt x="72" y="66"/>
                  </a:lnTo>
                  <a:lnTo>
                    <a:pt x="66" y="42"/>
                  </a:lnTo>
                  <a:lnTo>
                    <a:pt x="60" y="18"/>
                  </a:lnTo>
                  <a:lnTo>
                    <a:pt x="48" y="6"/>
                  </a:lnTo>
                  <a:lnTo>
                    <a:pt x="42" y="0"/>
                  </a:lnTo>
                  <a:lnTo>
                    <a:pt x="42" y="0"/>
                  </a:lnTo>
                  <a:lnTo>
                    <a:pt x="36" y="0"/>
                  </a:lnTo>
                  <a:lnTo>
                    <a:pt x="18" y="24"/>
                  </a:lnTo>
                  <a:lnTo>
                    <a:pt x="6" y="48"/>
                  </a:lnTo>
                  <a:lnTo>
                    <a:pt x="0" y="66"/>
                  </a:lnTo>
                  <a:lnTo>
                    <a:pt x="0" y="90"/>
                  </a:lnTo>
                  <a:lnTo>
                    <a:pt x="0" y="90"/>
                  </a:lnTo>
                  <a:close/>
                  <a:moveTo>
                    <a:pt x="12" y="66"/>
                  </a:moveTo>
                  <a:lnTo>
                    <a:pt x="18" y="48"/>
                  </a:lnTo>
                  <a:lnTo>
                    <a:pt x="24" y="36"/>
                  </a:lnTo>
                  <a:lnTo>
                    <a:pt x="30" y="24"/>
                  </a:lnTo>
                  <a:lnTo>
                    <a:pt x="36" y="18"/>
                  </a:lnTo>
                  <a:lnTo>
                    <a:pt x="54" y="30"/>
                  </a:lnTo>
                  <a:lnTo>
                    <a:pt x="60" y="48"/>
                  </a:lnTo>
                  <a:lnTo>
                    <a:pt x="66" y="72"/>
                  </a:lnTo>
                  <a:lnTo>
                    <a:pt x="66" y="84"/>
                  </a:lnTo>
                  <a:lnTo>
                    <a:pt x="54" y="96"/>
                  </a:lnTo>
                  <a:lnTo>
                    <a:pt x="30" y="102"/>
                  </a:lnTo>
                  <a:lnTo>
                    <a:pt x="24" y="96"/>
                  </a:lnTo>
                  <a:lnTo>
                    <a:pt x="12" y="90"/>
                  </a:lnTo>
                  <a:lnTo>
                    <a:pt x="12" y="78"/>
                  </a:lnTo>
                  <a:lnTo>
                    <a:pt x="12" y="66"/>
                  </a:lnTo>
                  <a:lnTo>
                    <a:pt x="12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/>
            </a:p>
          </p:txBody>
        </p:sp>
        <p:sp>
          <p:nvSpPr>
            <p:cNvPr id="34" name="Rectangle 32"/>
            <p:cNvSpPr>
              <a:spLocks noChangeArrowheads="1"/>
            </p:cNvSpPr>
            <p:nvPr/>
          </p:nvSpPr>
          <p:spPr bwMode="ltGray">
            <a:xfrm>
              <a:off x="4238" y="1773"/>
              <a:ext cx="173" cy="2539"/>
            </a:xfrm>
            <a:prstGeom prst="rect">
              <a:avLst/>
            </a:pr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tr-TR"/>
            </a:p>
          </p:txBody>
        </p:sp>
        <p:sp>
          <p:nvSpPr>
            <p:cNvPr id="35" name="Rectangle 33"/>
            <p:cNvSpPr>
              <a:spLocks noChangeArrowheads="1"/>
            </p:cNvSpPr>
            <p:nvPr/>
          </p:nvSpPr>
          <p:spPr bwMode="ltGray">
            <a:xfrm>
              <a:off x="4288" y="1545"/>
              <a:ext cx="76" cy="24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tr-TR"/>
            </a:p>
          </p:txBody>
        </p:sp>
        <p:sp>
          <p:nvSpPr>
            <p:cNvPr id="36" name="AutoShape 34"/>
            <p:cNvSpPr>
              <a:spLocks noChangeArrowheads="1"/>
            </p:cNvSpPr>
            <p:nvPr/>
          </p:nvSpPr>
          <p:spPr bwMode="ltGray">
            <a:xfrm>
              <a:off x="4220" y="1743"/>
              <a:ext cx="205" cy="5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tr-TR"/>
            </a:p>
          </p:txBody>
        </p:sp>
        <p:sp>
          <p:nvSpPr>
            <p:cNvPr id="37" name="Freeform 35"/>
            <p:cNvSpPr>
              <a:spLocks/>
            </p:cNvSpPr>
            <p:nvPr/>
          </p:nvSpPr>
          <p:spPr bwMode="ltGray">
            <a:xfrm>
              <a:off x="4306" y="1529"/>
              <a:ext cx="252" cy="1576"/>
            </a:xfrm>
            <a:custGeom>
              <a:avLst/>
              <a:gdLst/>
              <a:ahLst/>
              <a:cxnLst>
                <a:cxn ang="0">
                  <a:pos x="252" y="1576"/>
                </a:cxn>
                <a:cxn ang="0">
                  <a:pos x="12" y="84"/>
                </a:cxn>
                <a:cxn ang="0">
                  <a:pos x="12" y="60"/>
                </a:cxn>
                <a:cxn ang="0">
                  <a:pos x="0" y="12"/>
                </a:cxn>
                <a:cxn ang="0">
                  <a:pos x="72" y="0"/>
                </a:cxn>
                <a:cxn ang="0">
                  <a:pos x="72" y="0"/>
                </a:cxn>
                <a:cxn ang="0">
                  <a:pos x="78" y="48"/>
                </a:cxn>
                <a:cxn ang="0">
                  <a:pos x="88" y="66"/>
                </a:cxn>
              </a:cxnLst>
              <a:rect l="0" t="0" r="r" b="b"/>
              <a:pathLst>
                <a:path w="252" h="1576">
                  <a:moveTo>
                    <a:pt x="252" y="1576"/>
                  </a:moveTo>
                  <a:lnTo>
                    <a:pt x="12" y="84"/>
                  </a:lnTo>
                  <a:lnTo>
                    <a:pt x="12" y="60"/>
                  </a:lnTo>
                  <a:lnTo>
                    <a:pt x="0" y="12"/>
                  </a:lnTo>
                  <a:lnTo>
                    <a:pt x="72" y="0"/>
                  </a:lnTo>
                  <a:lnTo>
                    <a:pt x="72" y="0"/>
                  </a:lnTo>
                  <a:lnTo>
                    <a:pt x="78" y="48"/>
                  </a:lnTo>
                  <a:lnTo>
                    <a:pt x="88" y="66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/>
            </a:p>
          </p:txBody>
        </p:sp>
        <p:sp>
          <p:nvSpPr>
            <p:cNvPr id="38" name="Freeform 36"/>
            <p:cNvSpPr>
              <a:spLocks/>
            </p:cNvSpPr>
            <p:nvPr/>
          </p:nvSpPr>
          <p:spPr bwMode="ltGray">
            <a:xfrm>
              <a:off x="4169" y="1421"/>
              <a:ext cx="317" cy="138"/>
            </a:xfrm>
            <a:custGeom>
              <a:avLst/>
              <a:gdLst/>
              <a:ahLst/>
              <a:cxnLst>
                <a:cxn ang="0">
                  <a:pos x="161" y="0"/>
                </a:cxn>
                <a:cxn ang="0">
                  <a:pos x="227" y="6"/>
                </a:cxn>
                <a:cxn ang="0">
                  <a:pos x="275" y="36"/>
                </a:cxn>
                <a:cxn ang="0">
                  <a:pos x="304" y="78"/>
                </a:cxn>
                <a:cxn ang="0">
                  <a:pos x="316" y="138"/>
                </a:cxn>
                <a:cxn ang="0">
                  <a:pos x="0" y="138"/>
                </a:cxn>
                <a:cxn ang="0">
                  <a:pos x="11" y="78"/>
                </a:cxn>
                <a:cxn ang="0">
                  <a:pos x="47" y="36"/>
                </a:cxn>
                <a:cxn ang="0">
                  <a:pos x="95" y="6"/>
                </a:cxn>
                <a:cxn ang="0">
                  <a:pos x="161" y="0"/>
                </a:cxn>
                <a:cxn ang="0">
                  <a:pos x="161" y="0"/>
                </a:cxn>
              </a:cxnLst>
              <a:rect l="0" t="0" r="r" b="b"/>
              <a:pathLst>
                <a:path w="316" h="138">
                  <a:moveTo>
                    <a:pt x="161" y="0"/>
                  </a:moveTo>
                  <a:lnTo>
                    <a:pt x="227" y="6"/>
                  </a:lnTo>
                  <a:lnTo>
                    <a:pt x="275" y="36"/>
                  </a:lnTo>
                  <a:lnTo>
                    <a:pt x="304" y="78"/>
                  </a:lnTo>
                  <a:lnTo>
                    <a:pt x="316" y="138"/>
                  </a:lnTo>
                  <a:lnTo>
                    <a:pt x="0" y="138"/>
                  </a:lnTo>
                  <a:lnTo>
                    <a:pt x="11" y="78"/>
                  </a:lnTo>
                  <a:lnTo>
                    <a:pt x="47" y="36"/>
                  </a:lnTo>
                  <a:lnTo>
                    <a:pt x="95" y="6"/>
                  </a:lnTo>
                  <a:lnTo>
                    <a:pt x="161" y="0"/>
                  </a:lnTo>
                  <a:lnTo>
                    <a:pt x="161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/>
            </a:p>
          </p:txBody>
        </p:sp>
      </p:grpSp>
      <p:sp>
        <p:nvSpPr>
          <p:cNvPr id="90151" name="Rectangle 39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tr-TR"/>
              <a:t>Asıl alt başlık stilini düzenlemek için tıklatın</a:t>
            </a:r>
          </a:p>
        </p:txBody>
      </p:sp>
      <p:sp>
        <p:nvSpPr>
          <p:cNvPr id="90152" name="Rectangle 40"/>
          <p:cNvSpPr>
            <a:spLocks noGrp="1" noChangeArrowheads="1"/>
          </p:cNvSpPr>
          <p:nvPr>
            <p:ph type="ctrTitle"/>
          </p:nvPr>
        </p:nvSpPr>
        <p:spPr>
          <a:xfrm>
            <a:off x="685800" y="1768475"/>
            <a:ext cx="7772400" cy="1736725"/>
          </a:xfrm>
        </p:spPr>
        <p:txBody>
          <a:bodyPr anchor="b" anchorCtr="1"/>
          <a:lstStyle>
            <a:lvl1pPr>
              <a:defRPr sz="54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9" name="Rectangle 3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0" name="Rectangle 3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1" name="Rectangle 41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DCE60B-07B1-4FE0-9DDF-2593CE634B0B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819093-9366-4449-8E53-02E5BD324991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FBBF13-6171-4402-A737-0AD062592523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Başlık, Metin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Rectangle 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Rectangle 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BD0785-FADB-402A-A009-11DE4A1812E2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Başlık, Metin ve 2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9163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3"/>
          </p:nvPr>
        </p:nvSpPr>
        <p:spPr>
          <a:xfrm>
            <a:off x="4648200" y="3941763"/>
            <a:ext cx="4038600" cy="2189162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Rectangle 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Rectangle 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8" name="Rectangle 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D8C359-88BD-4D6A-8631-B49B0DF1C14E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Başlık ve Tab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Tablo Yer Tutucusu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30725"/>
          </a:xfrm>
        </p:spPr>
        <p:txBody>
          <a:bodyPr/>
          <a:lstStyle/>
          <a:p>
            <a:pPr lvl="0"/>
            <a:endParaRPr lang="tr-TR" noProof="0" smtClean="0"/>
          </a:p>
        </p:txBody>
      </p:sp>
      <p:sp>
        <p:nvSpPr>
          <p:cNvPr id="4" name="Rectangle 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3F1BCA-F8AB-4F34-8D98-DEEE3AC4379D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C0166A-F4CD-4CFC-954A-A5E717E1E085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Rectangle 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3956EB-33AD-491B-AB06-3E340CBC9D9D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Rectangle 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Rectangle 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FCB1C0-32EE-46E4-BCD0-5433021AEE96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Rectangle 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8" name="Rectangle 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9" name="Rectangle 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EC0605-2244-405D-852A-8318CFA32316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ctangle 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Rectangle 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CB3933-A0D0-443C-9091-CEFD60356CB9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3" name="Rectangle 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Rectangle 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8C1F3A-1D11-4012-9546-2D6DEC36B93F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Rectangle 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Rectangle 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608C0E-79FA-4B6B-994A-8CAC8041362A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tr-TR" noProof="0" smtClean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Rectangle 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Rectangle 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2BF886-95F1-4FB1-AB87-67AF747AB1DD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2"/>
            </a:gs>
            <a:gs pos="50000">
              <a:schemeClr val="bg1"/>
            </a:gs>
            <a:gs pos="100000">
              <a:schemeClr val="bg2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Group 2"/>
          <p:cNvGrpSpPr>
            <a:grpSpLocks/>
          </p:cNvGrpSpPr>
          <p:nvPr/>
        </p:nvGrpSpPr>
        <p:grpSpPr bwMode="auto">
          <a:xfrm>
            <a:off x="3800475" y="1789113"/>
            <a:ext cx="5340350" cy="5056187"/>
            <a:chOff x="2394" y="1127"/>
            <a:chExt cx="3364" cy="3185"/>
          </a:xfrm>
        </p:grpSpPr>
        <p:sp>
          <p:nvSpPr>
            <p:cNvPr id="89091" name="Rectangle 3"/>
            <p:cNvSpPr>
              <a:spLocks noChangeArrowheads="1"/>
            </p:cNvSpPr>
            <p:nvPr userDrawn="1"/>
          </p:nvSpPr>
          <p:spPr bwMode="ltGray">
            <a:xfrm>
              <a:off x="4230" y="1365"/>
              <a:ext cx="197" cy="102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tr-TR"/>
            </a:p>
          </p:txBody>
        </p:sp>
        <p:sp>
          <p:nvSpPr>
            <p:cNvPr id="89092" name="Oval 4"/>
            <p:cNvSpPr>
              <a:spLocks noChangeArrowheads="1"/>
            </p:cNvSpPr>
            <p:nvPr userDrawn="1"/>
          </p:nvSpPr>
          <p:spPr bwMode="ltGray">
            <a:xfrm>
              <a:off x="4299" y="1185"/>
              <a:ext cx="47" cy="47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tr-TR"/>
            </a:p>
          </p:txBody>
        </p:sp>
        <p:sp>
          <p:nvSpPr>
            <p:cNvPr id="89093" name="Rectangle 5"/>
            <p:cNvSpPr>
              <a:spLocks noChangeArrowheads="1"/>
            </p:cNvSpPr>
            <p:nvPr userDrawn="1"/>
          </p:nvSpPr>
          <p:spPr bwMode="ltGray">
            <a:xfrm rot="995337">
              <a:off x="5205" y="1495"/>
              <a:ext cx="6" cy="207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tr-TR"/>
            </a:p>
          </p:txBody>
        </p:sp>
        <p:sp>
          <p:nvSpPr>
            <p:cNvPr id="89094" name="Freeform 6"/>
            <p:cNvSpPr>
              <a:spLocks noEditPoints="1"/>
            </p:cNvSpPr>
            <p:nvPr userDrawn="1"/>
          </p:nvSpPr>
          <p:spPr bwMode="ltGray">
            <a:xfrm>
              <a:off x="4871" y="3508"/>
              <a:ext cx="66" cy="96"/>
            </a:xfrm>
            <a:custGeom>
              <a:avLst/>
              <a:gdLst/>
              <a:ahLst/>
              <a:cxnLst>
                <a:cxn ang="0">
                  <a:pos x="18" y="96"/>
                </a:cxn>
                <a:cxn ang="0">
                  <a:pos x="42" y="78"/>
                </a:cxn>
                <a:cxn ang="0">
                  <a:pos x="60" y="60"/>
                </a:cxn>
                <a:cxn ang="0">
                  <a:pos x="66" y="36"/>
                </a:cxn>
                <a:cxn ang="0">
                  <a:pos x="60" y="12"/>
                </a:cxn>
                <a:cxn ang="0">
                  <a:pos x="36" y="0"/>
                </a:cxn>
                <a:cxn ang="0">
                  <a:pos x="24" y="6"/>
                </a:cxn>
                <a:cxn ang="0">
                  <a:pos x="12" y="12"/>
                </a:cxn>
                <a:cxn ang="0">
                  <a:pos x="0" y="36"/>
                </a:cxn>
                <a:cxn ang="0">
                  <a:pos x="0" y="60"/>
                </a:cxn>
                <a:cxn ang="0">
                  <a:pos x="12" y="84"/>
                </a:cxn>
                <a:cxn ang="0">
                  <a:pos x="18" y="96"/>
                </a:cxn>
                <a:cxn ang="0">
                  <a:pos x="18" y="96"/>
                </a:cxn>
                <a:cxn ang="0">
                  <a:pos x="42" y="18"/>
                </a:cxn>
                <a:cxn ang="0">
                  <a:pos x="54" y="24"/>
                </a:cxn>
                <a:cxn ang="0">
                  <a:pos x="60" y="36"/>
                </a:cxn>
                <a:cxn ang="0">
                  <a:pos x="60" y="48"/>
                </a:cxn>
                <a:cxn ang="0">
                  <a:pos x="54" y="54"/>
                </a:cxn>
                <a:cxn ang="0">
                  <a:pos x="36" y="72"/>
                </a:cxn>
                <a:cxn ang="0">
                  <a:pos x="24" y="78"/>
                </a:cxn>
                <a:cxn ang="0">
                  <a:pos x="24" y="78"/>
                </a:cxn>
                <a:cxn ang="0">
                  <a:pos x="12" y="48"/>
                </a:cxn>
                <a:cxn ang="0">
                  <a:pos x="18" y="24"/>
                </a:cxn>
                <a:cxn ang="0">
                  <a:pos x="30" y="18"/>
                </a:cxn>
                <a:cxn ang="0">
                  <a:pos x="42" y="18"/>
                </a:cxn>
                <a:cxn ang="0">
                  <a:pos x="42" y="18"/>
                </a:cxn>
              </a:cxnLst>
              <a:rect l="0" t="0" r="r" b="b"/>
              <a:pathLst>
                <a:path w="66" h="96">
                  <a:moveTo>
                    <a:pt x="18" y="96"/>
                  </a:moveTo>
                  <a:lnTo>
                    <a:pt x="42" y="78"/>
                  </a:lnTo>
                  <a:lnTo>
                    <a:pt x="60" y="60"/>
                  </a:lnTo>
                  <a:lnTo>
                    <a:pt x="66" y="36"/>
                  </a:lnTo>
                  <a:lnTo>
                    <a:pt x="60" y="12"/>
                  </a:lnTo>
                  <a:lnTo>
                    <a:pt x="36" y="0"/>
                  </a:lnTo>
                  <a:lnTo>
                    <a:pt x="24" y="6"/>
                  </a:lnTo>
                  <a:lnTo>
                    <a:pt x="12" y="12"/>
                  </a:lnTo>
                  <a:lnTo>
                    <a:pt x="0" y="36"/>
                  </a:lnTo>
                  <a:lnTo>
                    <a:pt x="0" y="60"/>
                  </a:lnTo>
                  <a:lnTo>
                    <a:pt x="12" y="84"/>
                  </a:lnTo>
                  <a:lnTo>
                    <a:pt x="18" y="96"/>
                  </a:lnTo>
                  <a:lnTo>
                    <a:pt x="18" y="96"/>
                  </a:lnTo>
                  <a:close/>
                  <a:moveTo>
                    <a:pt x="42" y="18"/>
                  </a:moveTo>
                  <a:lnTo>
                    <a:pt x="54" y="24"/>
                  </a:lnTo>
                  <a:lnTo>
                    <a:pt x="60" y="36"/>
                  </a:lnTo>
                  <a:lnTo>
                    <a:pt x="60" y="48"/>
                  </a:lnTo>
                  <a:lnTo>
                    <a:pt x="54" y="54"/>
                  </a:lnTo>
                  <a:lnTo>
                    <a:pt x="36" y="72"/>
                  </a:lnTo>
                  <a:lnTo>
                    <a:pt x="24" y="78"/>
                  </a:lnTo>
                  <a:lnTo>
                    <a:pt x="24" y="78"/>
                  </a:lnTo>
                  <a:lnTo>
                    <a:pt x="12" y="48"/>
                  </a:lnTo>
                  <a:lnTo>
                    <a:pt x="18" y="24"/>
                  </a:lnTo>
                  <a:lnTo>
                    <a:pt x="30" y="18"/>
                  </a:lnTo>
                  <a:lnTo>
                    <a:pt x="42" y="18"/>
                  </a:lnTo>
                  <a:lnTo>
                    <a:pt x="42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/>
            </a:p>
          </p:txBody>
        </p:sp>
        <p:sp>
          <p:nvSpPr>
            <p:cNvPr id="89095" name="Rectangle 7"/>
            <p:cNvSpPr>
              <a:spLocks noChangeArrowheads="1"/>
            </p:cNvSpPr>
            <p:nvPr userDrawn="1"/>
          </p:nvSpPr>
          <p:spPr bwMode="ltGray">
            <a:xfrm rot="91736">
              <a:off x="5487" y="1535"/>
              <a:ext cx="6" cy="1998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tr-TR"/>
            </a:p>
          </p:txBody>
        </p:sp>
        <p:sp>
          <p:nvSpPr>
            <p:cNvPr id="89096" name="Rectangle 8"/>
            <p:cNvSpPr>
              <a:spLocks noChangeArrowheads="1"/>
            </p:cNvSpPr>
            <p:nvPr userDrawn="1"/>
          </p:nvSpPr>
          <p:spPr bwMode="ltGray">
            <a:xfrm rot="-926223">
              <a:off x="5640" y="1521"/>
              <a:ext cx="6" cy="881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tr-TR"/>
            </a:p>
          </p:txBody>
        </p:sp>
        <p:sp>
          <p:nvSpPr>
            <p:cNvPr id="89097" name="Rectangle 9"/>
            <p:cNvSpPr>
              <a:spLocks noChangeArrowheads="1"/>
            </p:cNvSpPr>
            <p:nvPr userDrawn="1"/>
          </p:nvSpPr>
          <p:spPr bwMode="ltGray">
            <a:xfrm rot="-1140313">
              <a:off x="3444" y="1816"/>
              <a:ext cx="6" cy="203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tr-TR"/>
            </a:p>
          </p:txBody>
        </p:sp>
        <p:sp>
          <p:nvSpPr>
            <p:cNvPr id="89098" name="Rectangle 10"/>
            <p:cNvSpPr>
              <a:spLocks noChangeArrowheads="1"/>
            </p:cNvSpPr>
            <p:nvPr userDrawn="1"/>
          </p:nvSpPr>
          <p:spPr bwMode="ltGray">
            <a:xfrm rot="1114412">
              <a:off x="2757" y="1821"/>
              <a:ext cx="6" cy="2119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tr-TR"/>
            </a:p>
          </p:txBody>
        </p:sp>
        <p:sp>
          <p:nvSpPr>
            <p:cNvPr id="89099" name="Rectangle 11"/>
            <p:cNvSpPr>
              <a:spLocks noChangeArrowheads="1"/>
            </p:cNvSpPr>
            <p:nvPr userDrawn="1"/>
          </p:nvSpPr>
          <p:spPr bwMode="ltGray">
            <a:xfrm rot="254676">
              <a:off x="3035" y="1870"/>
              <a:ext cx="6" cy="1906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tr-TR"/>
            </a:p>
          </p:txBody>
        </p:sp>
        <p:sp>
          <p:nvSpPr>
            <p:cNvPr id="89100" name="Freeform 12"/>
            <p:cNvSpPr>
              <a:spLocks/>
            </p:cNvSpPr>
            <p:nvPr userDrawn="1"/>
          </p:nvSpPr>
          <p:spPr bwMode="ltGray">
            <a:xfrm>
              <a:off x="4007" y="3021"/>
              <a:ext cx="623" cy="156"/>
            </a:xfrm>
            <a:custGeom>
              <a:avLst/>
              <a:gdLst/>
              <a:ahLst/>
              <a:cxnLst>
                <a:cxn ang="0">
                  <a:pos x="6" y="18"/>
                </a:cxn>
                <a:cxn ang="0">
                  <a:pos x="162" y="36"/>
                </a:cxn>
                <a:cxn ang="0">
                  <a:pos x="251" y="36"/>
                </a:cxn>
                <a:cxn ang="0">
                  <a:pos x="354" y="30"/>
                </a:cxn>
                <a:cxn ang="0">
                  <a:pos x="473" y="18"/>
                </a:cxn>
                <a:cxn ang="0">
                  <a:pos x="611" y="0"/>
                </a:cxn>
                <a:cxn ang="0">
                  <a:pos x="623" y="114"/>
                </a:cxn>
                <a:cxn ang="0">
                  <a:pos x="497" y="138"/>
                </a:cxn>
                <a:cxn ang="0">
                  <a:pos x="414" y="150"/>
                </a:cxn>
                <a:cxn ang="0">
                  <a:pos x="318" y="156"/>
                </a:cxn>
                <a:cxn ang="0">
                  <a:pos x="215" y="156"/>
                </a:cxn>
                <a:cxn ang="0">
                  <a:pos x="108" y="150"/>
                </a:cxn>
                <a:cxn ang="0">
                  <a:pos x="0" y="132"/>
                </a:cxn>
                <a:cxn ang="0">
                  <a:pos x="6" y="18"/>
                </a:cxn>
                <a:cxn ang="0">
                  <a:pos x="6" y="18"/>
                </a:cxn>
              </a:cxnLst>
              <a:rect l="0" t="0" r="r" b="b"/>
              <a:pathLst>
                <a:path w="623" h="156">
                  <a:moveTo>
                    <a:pt x="6" y="18"/>
                  </a:moveTo>
                  <a:lnTo>
                    <a:pt x="162" y="36"/>
                  </a:lnTo>
                  <a:lnTo>
                    <a:pt x="251" y="36"/>
                  </a:lnTo>
                  <a:lnTo>
                    <a:pt x="354" y="30"/>
                  </a:lnTo>
                  <a:lnTo>
                    <a:pt x="473" y="18"/>
                  </a:lnTo>
                  <a:lnTo>
                    <a:pt x="611" y="0"/>
                  </a:lnTo>
                  <a:lnTo>
                    <a:pt x="623" y="114"/>
                  </a:lnTo>
                  <a:lnTo>
                    <a:pt x="497" y="138"/>
                  </a:lnTo>
                  <a:lnTo>
                    <a:pt x="414" y="150"/>
                  </a:lnTo>
                  <a:lnTo>
                    <a:pt x="318" y="156"/>
                  </a:lnTo>
                  <a:lnTo>
                    <a:pt x="215" y="156"/>
                  </a:lnTo>
                  <a:lnTo>
                    <a:pt x="108" y="150"/>
                  </a:lnTo>
                  <a:lnTo>
                    <a:pt x="0" y="132"/>
                  </a:lnTo>
                  <a:lnTo>
                    <a:pt x="6" y="18"/>
                  </a:lnTo>
                  <a:lnTo>
                    <a:pt x="6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/>
            </a:p>
          </p:txBody>
        </p:sp>
        <p:sp>
          <p:nvSpPr>
            <p:cNvPr id="89101" name="Freeform 13"/>
            <p:cNvSpPr>
              <a:spLocks/>
            </p:cNvSpPr>
            <p:nvPr userDrawn="1"/>
          </p:nvSpPr>
          <p:spPr bwMode="ltGray">
            <a:xfrm>
              <a:off x="4762" y="3591"/>
              <a:ext cx="996" cy="126"/>
            </a:xfrm>
            <a:custGeom>
              <a:avLst/>
              <a:gdLst/>
              <a:ahLst/>
              <a:cxnLst>
                <a:cxn ang="0">
                  <a:pos x="754" y="6"/>
                </a:cxn>
                <a:cxn ang="0">
                  <a:pos x="652" y="6"/>
                </a:cxn>
                <a:cxn ang="0">
                  <a:pos x="563" y="6"/>
                </a:cxn>
                <a:cxn ang="0">
                  <a:pos x="479" y="6"/>
                </a:cxn>
                <a:cxn ang="0">
                  <a:pos x="401" y="6"/>
                </a:cxn>
                <a:cxn ang="0">
                  <a:pos x="335" y="0"/>
                </a:cxn>
                <a:cxn ang="0">
                  <a:pos x="276" y="0"/>
                </a:cxn>
                <a:cxn ang="0">
                  <a:pos x="222" y="0"/>
                </a:cxn>
                <a:cxn ang="0">
                  <a:pos x="180" y="6"/>
                </a:cxn>
                <a:cxn ang="0">
                  <a:pos x="138" y="6"/>
                </a:cxn>
                <a:cxn ang="0">
                  <a:pos x="108" y="6"/>
                </a:cxn>
                <a:cxn ang="0">
                  <a:pos x="54" y="6"/>
                </a:cxn>
                <a:cxn ang="0">
                  <a:pos x="24" y="12"/>
                </a:cxn>
                <a:cxn ang="0">
                  <a:pos x="6" y="18"/>
                </a:cxn>
                <a:cxn ang="0">
                  <a:pos x="0" y="24"/>
                </a:cxn>
                <a:cxn ang="0">
                  <a:pos x="12" y="42"/>
                </a:cxn>
                <a:cxn ang="0">
                  <a:pos x="18" y="48"/>
                </a:cxn>
                <a:cxn ang="0">
                  <a:pos x="30" y="54"/>
                </a:cxn>
                <a:cxn ang="0">
                  <a:pos x="60" y="60"/>
                </a:cxn>
                <a:cxn ang="0">
                  <a:pos x="90" y="72"/>
                </a:cxn>
                <a:cxn ang="0">
                  <a:pos x="144" y="84"/>
                </a:cxn>
                <a:cxn ang="0">
                  <a:pos x="210" y="90"/>
                </a:cxn>
                <a:cxn ang="0">
                  <a:pos x="293" y="102"/>
                </a:cxn>
                <a:cxn ang="0">
                  <a:pos x="389" y="108"/>
                </a:cxn>
                <a:cxn ang="0">
                  <a:pos x="503" y="120"/>
                </a:cxn>
                <a:cxn ang="0">
                  <a:pos x="622" y="120"/>
                </a:cxn>
                <a:cxn ang="0">
                  <a:pos x="754" y="126"/>
                </a:cxn>
                <a:cxn ang="0">
                  <a:pos x="873" y="126"/>
                </a:cxn>
                <a:cxn ang="0">
                  <a:pos x="993" y="126"/>
                </a:cxn>
                <a:cxn ang="0">
                  <a:pos x="993" y="12"/>
                </a:cxn>
                <a:cxn ang="0">
                  <a:pos x="879" y="12"/>
                </a:cxn>
                <a:cxn ang="0">
                  <a:pos x="754" y="6"/>
                </a:cxn>
                <a:cxn ang="0">
                  <a:pos x="754" y="6"/>
                </a:cxn>
              </a:cxnLst>
              <a:rect l="0" t="0" r="r" b="b"/>
              <a:pathLst>
                <a:path w="993" h="126">
                  <a:moveTo>
                    <a:pt x="754" y="6"/>
                  </a:moveTo>
                  <a:lnTo>
                    <a:pt x="652" y="6"/>
                  </a:lnTo>
                  <a:lnTo>
                    <a:pt x="563" y="6"/>
                  </a:lnTo>
                  <a:lnTo>
                    <a:pt x="479" y="6"/>
                  </a:lnTo>
                  <a:lnTo>
                    <a:pt x="401" y="6"/>
                  </a:lnTo>
                  <a:lnTo>
                    <a:pt x="335" y="0"/>
                  </a:lnTo>
                  <a:lnTo>
                    <a:pt x="276" y="0"/>
                  </a:lnTo>
                  <a:lnTo>
                    <a:pt x="222" y="0"/>
                  </a:lnTo>
                  <a:lnTo>
                    <a:pt x="180" y="6"/>
                  </a:lnTo>
                  <a:lnTo>
                    <a:pt x="138" y="6"/>
                  </a:lnTo>
                  <a:lnTo>
                    <a:pt x="108" y="6"/>
                  </a:lnTo>
                  <a:lnTo>
                    <a:pt x="54" y="6"/>
                  </a:lnTo>
                  <a:lnTo>
                    <a:pt x="24" y="12"/>
                  </a:lnTo>
                  <a:lnTo>
                    <a:pt x="6" y="18"/>
                  </a:lnTo>
                  <a:lnTo>
                    <a:pt x="0" y="24"/>
                  </a:lnTo>
                  <a:lnTo>
                    <a:pt x="12" y="42"/>
                  </a:lnTo>
                  <a:lnTo>
                    <a:pt x="18" y="48"/>
                  </a:lnTo>
                  <a:lnTo>
                    <a:pt x="30" y="54"/>
                  </a:lnTo>
                  <a:lnTo>
                    <a:pt x="60" y="60"/>
                  </a:lnTo>
                  <a:lnTo>
                    <a:pt x="90" y="72"/>
                  </a:lnTo>
                  <a:lnTo>
                    <a:pt x="144" y="84"/>
                  </a:lnTo>
                  <a:lnTo>
                    <a:pt x="210" y="90"/>
                  </a:lnTo>
                  <a:lnTo>
                    <a:pt x="293" y="102"/>
                  </a:lnTo>
                  <a:lnTo>
                    <a:pt x="389" y="108"/>
                  </a:lnTo>
                  <a:lnTo>
                    <a:pt x="503" y="120"/>
                  </a:lnTo>
                  <a:lnTo>
                    <a:pt x="622" y="120"/>
                  </a:lnTo>
                  <a:lnTo>
                    <a:pt x="754" y="126"/>
                  </a:lnTo>
                  <a:lnTo>
                    <a:pt x="873" y="126"/>
                  </a:lnTo>
                  <a:lnTo>
                    <a:pt x="993" y="126"/>
                  </a:lnTo>
                  <a:lnTo>
                    <a:pt x="993" y="12"/>
                  </a:lnTo>
                  <a:lnTo>
                    <a:pt x="879" y="12"/>
                  </a:lnTo>
                  <a:lnTo>
                    <a:pt x="754" y="6"/>
                  </a:lnTo>
                  <a:lnTo>
                    <a:pt x="754" y="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/>
            </a:p>
          </p:txBody>
        </p:sp>
        <p:sp>
          <p:nvSpPr>
            <p:cNvPr id="89102" name="Freeform 14"/>
            <p:cNvSpPr>
              <a:spLocks/>
            </p:cNvSpPr>
            <p:nvPr userDrawn="1"/>
          </p:nvSpPr>
          <p:spPr bwMode="ltGray">
            <a:xfrm>
              <a:off x="4786" y="3645"/>
              <a:ext cx="972" cy="24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4" y="54"/>
                </a:cxn>
                <a:cxn ang="0">
                  <a:pos x="66" y="96"/>
                </a:cxn>
                <a:cxn ang="0">
                  <a:pos x="120" y="137"/>
                </a:cxn>
                <a:cxn ang="0">
                  <a:pos x="198" y="173"/>
                </a:cxn>
                <a:cxn ang="0">
                  <a:pos x="293" y="203"/>
                </a:cxn>
                <a:cxn ang="0">
                  <a:pos x="353" y="215"/>
                </a:cxn>
                <a:cxn ang="0">
                  <a:pos x="413" y="227"/>
                </a:cxn>
                <a:cxn ang="0">
                  <a:pos x="479" y="233"/>
                </a:cxn>
                <a:cxn ang="0">
                  <a:pos x="556" y="239"/>
                </a:cxn>
                <a:cxn ang="0">
                  <a:pos x="634" y="245"/>
                </a:cxn>
                <a:cxn ang="0">
                  <a:pos x="724" y="245"/>
                </a:cxn>
                <a:cxn ang="0">
                  <a:pos x="855" y="245"/>
                </a:cxn>
                <a:cxn ang="0">
                  <a:pos x="969" y="239"/>
                </a:cxn>
                <a:cxn ang="0">
                  <a:pos x="969" y="60"/>
                </a:cxn>
                <a:cxn ang="0">
                  <a:pos x="700" y="60"/>
                </a:cxn>
                <a:cxn ang="0">
                  <a:pos x="503" y="54"/>
                </a:cxn>
                <a:cxn ang="0">
                  <a:pos x="317" y="42"/>
                </a:cxn>
                <a:cxn ang="0">
                  <a:pos x="150" y="24"/>
                </a:cxn>
                <a:cxn ang="0">
                  <a:pos x="72" y="12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969" h="245">
                  <a:moveTo>
                    <a:pt x="0" y="0"/>
                  </a:moveTo>
                  <a:lnTo>
                    <a:pt x="24" y="54"/>
                  </a:lnTo>
                  <a:lnTo>
                    <a:pt x="66" y="96"/>
                  </a:lnTo>
                  <a:lnTo>
                    <a:pt x="120" y="137"/>
                  </a:lnTo>
                  <a:lnTo>
                    <a:pt x="198" y="173"/>
                  </a:lnTo>
                  <a:lnTo>
                    <a:pt x="293" y="203"/>
                  </a:lnTo>
                  <a:lnTo>
                    <a:pt x="353" y="215"/>
                  </a:lnTo>
                  <a:lnTo>
                    <a:pt x="413" y="227"/>
                  </a:lnTo>
                  <a:lnTo>
                    <a:pt x="479" y="233"/>
                  </a:lnTo>
                  <a:lnTo>
                    <a:pt x="556" y="239"/>
                  </a:lnTo>
                  <a:lnTo>
                    <a:pt x="634" y="245"/>
                  </a:lnTo>
                  <a:lnTo>
                    <a:pt x="724" y="245"/>
                  </a:lnTo>
                  <a:lnTo>
                    <a:pt x="855" y="245"/>
                  </a:lnTo>
                  <a:lnTo>
                    <a:pt x="969" y="239"/>
                  </a:lnTo>
                  <a:lnTo>
                    <a:pt x="969" y="60"/>
                  </a:lnTo>
                  <a:lnTo>
                    <a:pt x="700" y="60"/>
                  </a:lnTo>
                  <a:lnTo>
                    <a:pt x="503" y="54"/>
                  </a:lnTo>
                  <a:lnTo>
                    <a:pt x="317" y="42"/>
                  </a:lnTo>
                  <a:lnTo>
                    <a:pt x="150" y="24"/>
                  </a:lnTo>
                  <a:lnTo>
                    <a:pt x="72" y="1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/>
            </a:p>
          </p:txBody>
        </p:sp>
        <p:sp>
          <p:nvSpPr>
            <p:cNvPr id="89103" name="Freeform 15"/>
            <p:cNvSpPr>
              <a:spLocks/>
            </p:cNvSpPr>
            <p:nvPr userDrawn="1"/>
          </p:nvSpPr>
          <p:spPr bwMode="ltGray">
            <a:xfrm>
              <a:off x="4804" y="3591"/>
              <a:ext cx="954" cy="90"/>
            </a:xfrm>
            <a:custGeom>
              <a:avLst/>
              <a:gdLst/>
              <a:ahLst/>
              <a:cxnLst>
                <a:cxn ang="0">
                  <a:pos x="700" y="0"/>
                </a:cxn>
                <a:cxn ang="0">
                  <a:pos x="598" y="0"/>
                </a:cxn>
                <a:cxn ang="0">
                  <a:pos x="515" y="0"/>
                </a:cxn>
                <a:cxn ang="0">
                  <a:pos x="431" y="0"/>
                </a:cxn>
                <a:cxn ang="0">
                  <a:pos x="365" y="0"/>
                </a:cxn>
                <a:cxn ang="0">
                  <a:pos x="299" y="0"/>
                </a:cxn>
                <a:cxn ang="0">
                  <a:pos x="245" y="0"/>
                </a:cxn>
                <a:cxn ang="0">
                  <a:pos x="198" y="0"/>
                </a:cxn>
                <a:cxn ang="0">
                  <a:pos x="162" y="0"/>
                </a:cxn>
                <a:cxn ang="0">
                  <a:pos x="126" y="6"/>
                </a:cxn>
                <a:cxn ang="0">
                  <a:pos x="96" y="6"/>
                </a:cxn>
                <a:cxn ang="0">
                  <a:pos x="54" y="12"/>
                </a:cxn>
                <a:cxn ang="0">
                  <a:pos x="30" y="12"/>
                </a:cxn>
                <a:cxn ang="0">
                  <a:pos x="12" y="18"/>
                </a:cxn>
                <a:cxn ang="0">
                  <a:pos x="6" y="18"/>
                </a:cxn>
                <a:cxn ang="0">
                  <a:pos x="0" y="24"/>
                </a:cxn>
                <a:cxn ang="0">
                  <a:pos x="6" y="30"/>
                </a:cxn>
                <a:cxn ang="0">
                  <a:pos x="24" y="36"/>
                </a:cxn>
                <a:cxn ang="0">
                  <a:pos x="54" y="42"/>
                </a:cxn>
                <a:cxn ang="0">
                  <a:pos x="102" y="54"/>
                </a:cxn>
                <a:cxn ang="0">
                  <a:pos x="168" y="60"/>
                </a:cxn>
                <a:cxn ang="0">
                  <a:pos x="251" y="66"/>
                </a:cxn>
                <a:cxn ang="0">
                  <a:pos x="341" y="78"/>
                </a:cxn>
                <a:cxn ang="0">
                  <a:pos x="449" y="84"/>
                </a:cxn>
                <a:cxn ang="0">
                  <a:pos x="568" y="84"/>
                </a:cxn>
                <a:cxn ang="0">
                  <a:pos x="694" y="90"/>
                </a:cxn>
                <a:cxn ang="0">
                  <a:pos x="825" y="90"/>
                </a:cxn>
                <a:cxn ang="0">
                  <a:pos x="951" y="90"/>
                </a:cxn>
                <a:cxn ang="0">
                  <a:pos x="951" y="6"/>
                </a:cxn>
                <a:cxn ang="0">
                  <a:pos x="831" y="6"/>
                </a:cxn>
                <a:cxn ang="0">
                  <a:pos x="772" y="6"/>
                </a:cxn>
                <a:cxn ang="0">
                  <a:pos x="700" y="0"/>
                </a:cxn>
                <a:cxn ang="0">
                  <a:pos x="700" y="0"/>
                </a:cxn>
              </a:cxnLst>
              <a:rect l="0" t="0" r="r" b="b"/>
              <a:pathLst>
                <a:path w="951" h="90">
                  <a:moveTo>
                    <a:pt x="700" y="0"/>
                  </a:moveTo>
                  <a:lnTo>
                    <a:pt x="598" y="0"/>
                  </a:lnTo>
                  <a:lnTo>
                    <a:pt x="515" y="0"/>
                  </a:lnTo>
                  <a:lnTo>
                    <a:pt x="431" y="0"/>
                  </a:lnTo>
                  <a:lnTo>
                    <a:pt x="365" y="0"/>
                  </a:lnTo>
                  <a:lnTo>
                    <a:pt x="299" y="0"/>
                  </a:lnTo>
                  <a:lnTo>
                    <a:pt x="245" y="0"/>
                  </a:lnTo>
                  <a:lnTo>
                    <a:pt x="198" y="0"/>
                  </a:lnTo>
                  <a:lnTo>
                    <a:pt x="162" y="0"/>
                  </a:lnTo>
                  <a:lnTo>
                    <a:pt x="126" y="6"/>
                  </a:lnTo>
                  <a:lnTo>
                    <a:pt x="96" y="6"/>
                  </a:lnTo>
                  <a:lnTo>
                    <a:pt x="54" y="12"/>
                  </a:lnTo>
                  <a:lnTo>
                    <a:pt x="30" y="12"/>
                  </a:lnTo>
                  <a:lnTo>
                    <a:pt x="12" y="18"/>
                  </a:lnTo>
                  <a:lnTo>
                    <a:pt x="6" y="18"/>
                  </a:lnTo>
                  <a:lnTo>
                    <a:pt x="0" y="24"/>
                  </a:lnTo>
                  <a:lnTo>
                    <a:pt x="6" y="30"/>
                  </a:lnTo>
                  <a:lnTo>
                    <a:pt x="24" y="36"/>
                  </a:lnTo>
                  <a:lnTo>
                    <a:pt x="54" y="42"/>
                  </a:lnTo>
                  <a:lnTo>
                    <a:pt x="102" y="54"/>
                  </a:lnTo>
                  <a:lnTo>
                    <a:pt x="168" y="60"/>
                  </a:lnTo>
                  <a:lnTo>
                    <a:pt x="251" y="66"/>
                  </a:lnTo>
                  <a:lnTo>
                    <a:pt x="341" y="78"/>
                  </a:lnTo>
                  <a:lnTo>
                    <a:pt x="449" y="84"/>
                  </a:lnTo>
                  <a:lnTo>
                    <a:pt x="568" y="84"/>
                  </a:lnTo>
                  <a:lnTo>
                    <a:pt x="694" y="90"/>
                  </a:lnTo>
                  <a:lnTo>
                    <a:pt x="825" y="90"/>
                  </a:lnTo>
                  <a:lnTo>
                    <a:pt x="951" y="90"/>
                  </a:lnTo>
                  <a:lnTo>
                    <a:pt x="951" y="6"/>
                  </a:lnTo>
                  <a:lnTo>
                    <a:pt x="831" y="6"/>
                  </a:lnTo>
                  <a:lnTo>
                    <a:pt x="772" y="6"/>
                  </a:lnTo>
                  <a:lnTo>
                    <a:pt x="700" y="0"/>
                  </a:lnTo>
                  <a:lnTo>
                    <a:pt x="70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/>
            </a:p>
          </p:txBody>
        </p:sp>
        <p:sp>
          <p:nvSpPr>
            <p:cNvPr id="89104" name="Freeform 16"/>
            <p:cNvSpPr>
              <a:spLocks/>
            </p:cNvSpPr>
            <p:nvPr userDrawn="1"/>
          </p:nvSpPr>
          <p:spPr bwMode="ltGray">
            <a:xfrm>
              <a:off x="3059" y="1541"/>
              <a:ext cx="102" cy="155"/>
            </a:xfrm>
            <a:custGeom>
              <a:avLst/>
              <a:gdLst/>
              <a:ahLst/>
              <a:cxnLst>
                <a:cxn ang="0">
                  <a:pos x="102" y="0"/>
                </a:cxn>
                <a:cxn ang="0">
                  <a:pos x="0" y="12"/>
                </a:cxn>
                <a:cxn ang="0">
                  <a:pos x="30" y="72"/>
                </a:cxn>
                <a:cxn ang="0">
                  <a:pos x="30" y="155"/>
                </a:cxn>
                <a:cxn ang="0">
                  <a:pos x="72" y="155"/>
                </a:cxn>
                <a:cxn ang="0">
                  <a:pos x="72" y="66"/>
                </a:cxn>
                <a:cxn ang="0">
                  <a:pos x="102" y="0"/>
                </a:cxn>
                <a:cxn ang="0">
                  <a:pos x="102" y="0"/>
                </a:cxn>
              </a:cxnLst>
              <a:rect l="0" t="0" r="r" b="b"/>
              <a:pathLst>
                <a:path w="102" h="155">
                  <a:moveTo>
                    <a:pt x="102" y="0"/>
                  </a:moveTo>
                  <a:lnTo>
                    <a:pt x="0" y="12"/>
                  </a:lnTo>
                  <a:lnTo>
                    <a:pt x="30" y="72"/>
                  </a:lnTo>
                  <a:lnTo>
                    <a:pt x="30" y="155"/>
                  </a:lnTo>
                  <a:lnTo>
                    <a:pt x="72" y="155"/>
                  </a:lnTo>
                  <a:lnTo>
                    <a:pt x="72" y="66"/>
                  </a:lnTo>
                  <a:lnTo>
                    <a:pt x="102" y="0"/>
                  </a:lnTo>
                  <a:lnTo>
                    <a:pt x="102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/>
            </a:p>
          </p:txBody>
        </p:sp>
        <p:sp>
          <p:nvSpPr>
            <p:cNvPr id="89105" name="Freeform 17"/>
            <p:cNvSpPr>
              <a:spLocks noEditPoints="1"/>
            </p:cNvSpPr>
            <p:nvPr userDrawn="1"/>
          </p:nvSpPr>
          <p:spPr bwMode="ltGray">
            <a:xfrm>
              <a:off x="3059" y="1690"/>
              <a:ext cx="90" cy="96"/>
            </a:xfrm>
            <a:custGeom>
              <a:avLst/>
              <a:gdLst/>
              <a:ahLst/>
              <a:cxnLst>
                <a:cxn ang="0">
                  <a:pos x="48" y="96"/>
                </a:cxn>
                <a:cxn ang="0">
                  <a:pos x="72" y="72"/>
                </a:cxn>
                <a:cxn ang="0">
                  <a:pos x="84" y="48"/>
                </a:cxn>
                <a:cxn ang="0">
                  <a:pos x="90" y="36"/>
                </a:cxn>
                <a:cxn ang="0">
                  <a:pos x="84" y="24"/>
                </a:cxn>
                <a:cxn ang="0">
                  <a:pos x="66" y="6"/>
                </a:cxn>
                <a:cxn ang="0">
                  <a:pos x="42" y="0"/>
                </a:cxn>
                <a:cxn ang="0">
                  <a:pos x="24" y="0"/>
                </a:cxn>
                <a:cxn ang="0">
                  <a:pos x="12" y="12"/>
                </a:cxn>
                <a:cxn ang="0">
                  <a:pos x="6" y="24"/>
                </a:cxn>
                <a:cxn ang="0">
                  <a:pos x="0" y="36"/>
                </a:cxn>
                <a:cxn ang="0">
                  <a:pos x="12" y="66"/>
                </a:cxn>
                <a:cxn ang="0">
                  <a:pos x="30" y="84"/>
                </a:cxn>
                <a:cxn ang="0">
                  <a:pos x="48" y="96"/>
                </a:cxn>
                <a:cxn ang="0">
                  <a:pos x="48" y="96"/>
                </a:cxn>
                <a:cxn ang="0">
                  <a:pos x="48" y="12"/>
                </a:cxn>
                <a:cxn ang="0">
                  <a:pos x="66" y="18"/>
                </a:cxn>
                <a:cxn ang="0">
                  <a:pos x="72" y="24"/>
                </a:cxn>
                <a:cxn ang="0">
                  <a:pos x="72" y="36"/>
                </a:cxn>
                <a:cxn ang="0">
                  <a:pos x="72" y="48"/>
                </a:cxn>
                <a:cxn ang="0">
                  <a:pos x="54" y="66"/>
                </a:cxn>
                <a:cxn ang="0">
                  <a:pos x="48" y="78"/>
                </a:cxn>
                <a:cxn ang="0">
                  <a:pos x="30" y="66"/>
                </a:cxn>
                <a:cxn ang="0">
                  <a:pos x="24" y="48"/>
                </a:cxn>
                <a:cxn ang="0">
                  <a:pos x="18" y="30"/>
                </a:cxn>
                <a:cxn ang="0">
                  <a:pos x="30" y="12"/>
                </a:cxn>
                <a:cxn ang="0">
                  <a:pos x="48" y="12"/>
                </a:cxn>
                <a:cxn ang="0">
                  <a:pos x="48" y="12"/>
                </a:cxn>
              </a:cxnLst>
              <a:rect l="0" t="0" r="r" b="b"/>
              <a:pathLst>
                <a:path w="90" h="96">
                  <a:moveTo>
                    <a:pt x="48" y="96"/>
                  </a:moveTo>
                  <a:lnTo>
                    <a:pt x="72" y="72"/>
                  </a:lnTo>
                  <a:lnTo>
                    <a:pt x="84" y="48"/>
                  </a:lnTo>
                  <a:lnTo>
                    <a:pt x="90" y="36"/>
                  </a:lnTo>
                  <a:lnTo>
                    <a:pt x="84" y="24"/>
                  </a:lnTo>
                  <a:lnTo>
                    <a:pt x="66" y="6"/>
                  </a:lnTo>
                  <a:lnTo>
                    <a:pt x="42" y="0"/>
                  </a:lnTo>
                  <a:lnTo>
                    <a:pt x="24" y="0"/>
                  </a:lnTo>
                  <a:lnTo>
                    <a:pt x="12" y="12"/>
                  </a:lnTo>
                  <a:lnTo>
                    <a:pt x="6" y="24"/>
                  </a:lnTo>
                  <a:lnTo>
                    <a:pt x="0" y="36"/>
                  </a:lnTo>
                  <a:lnTo>
                    <a:pt x="12" y="66"/>
                  </a:lnTo>
                  <a:lnTo>
                    <a:pt x="30" y="84"/>
                  </a:lnTo>
                  <a:lnTo>
                    <a:pt x="48" y="96"/>
                  </a:lnTo>
                  <a:lnTo>
                    <a:pt x="48" y="96"/>
                  </a:lnTo>
                  <a:close/>
                  <a:moveTo>
                    <a:pt x="48" y="12"/>
                  </a:moveTo>
                  <a:lnTo>
                    <a:pt x="66" y="18"/>
                  </a:lnTo>
                  <a:lnTo>
                    <a:pt x="72" y="24"/>
                  </a:lnTo>
                  <a:lnTo>
                    <a:pt x="72" y="36"/>
                  </a:lnTo>
                  <a:lnTo>
                    <a:pt x="72" y="48"/>
                  </a:lnTo>
                  <a:lnTo>
                    <a:pt x="54" y="66"/>
                  </a:lnTo>
                  <a:lnTo>
                    <a:pt x="48" y="78"/>
                  </a:lnTo>
                  <a:lnTo>
                    <a:pt x="30" y="66"/>
                  </a:lnTo>
                  <a:lnTo>
                    <a:pt x="24" y="48"/>
                  </a:lnTo>
                  <a:lnTo>
                    <a:pt x="18" y="30"/>
                  </a:lnTo>
                  <a:lnTo>
                    <a:pt x="30" y="12"/>
                  </a:lnTo>
                  <a:lnTo>
                    <a:pt x="48" y="12"/>
                  </a:lnTo>
                  <a:lnTo>
                    <a:pt x="48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/>
            </a:p>
          </p:txBody>
        </p:sp>
        <p:sp>
          <p:nvSpPr>
            <p:cNvPr id="89106" name="Freeform 18"/>
            <p:cNvSpPr>
              <a:spLocks noEditPoints="1"/>
            </p:cNvSpPr>
            <p:nvPr userDrawn="1"/>
          </p:nvSpPr>
          <p:spPr bwMode="ltGray">
            <a:xfrm>
              <a:off x="3059" y="1768"/>
              <a:ext cx="90" cy="108"/>
            </a:xfrm>
            <a:custGeom>
              <a:avLst/>
              <a:gdLst/>
              <a:ahLst/>
              <a:cxnLst>
                <a:cxn ang="0">
                  <a:pos x="0" y="90"/>
                </a:cxn>
                <a:cxn ang="0">
                  <a:pos x="12" y="102"/>
                </a:cxn>
                <a:cxn ang="0">
                  <a:pos x="24" y="108"/>
                </a:cxn>
                <a:cxn ang="0">
                  <a:pos x="54" y="108"/>
                </a:cxn>
                <a:cxn ang="0">
                  <a:pos x="78" y="96"/>
                </a:cxn>
                <a:cxn ang="0">
                  <a:pos x="90" y="72"/>
                </a:cxn>
                <a:cxn ang="0">
                  <a:pos x="84" y="42"/>
                </a:cxn>
                <a:cxn ang="0">
                  <a:pos x="66" y="24"/>
                </a:cxn>
                <a:cxn ang="0">
                  <a:pos x="54" y="12"/>
                </a:cxn>
                <a:cxn ang="0">
                  <a:pos x="48" y="6"/>
                </a:cxn>
                <a:cxn ang="0">
                  <a:pos x="48" y="6"/>
                </a:cxn>
                <a:cxn ang="0">
                  <a:pos x="48" y="0"/>
                </a:cxn>
                <a:cxn ang="0">
                  <a:pos x="24" y="24"/>
                </a:cxn>
                <a:cxn ang="0">
                  <a:pos x="6" y="48"/>
                </a:cxn>
                <a:cxn ang="0">
                  <a:pos x="0" y="66"/>
                </a:cxn>
                <a:cxn ang="0">
                  <a:pos x="0" y="90"/>
                </a:cxn>
                <a:cxn ang="0">
                  <a:pos x="0" y="90"/>
                </a:cxn>
                <a:cxn ang="0">
                  <a:pos x="12" y="66"/>
                </a:cxn>
                <a:cxn ang="0">
                  <a:pos x="18" y="48"/>
                </a:cxn>
                <a:cxn ang="0">
                  <a:pos x="30" y="36"/>
                </a:cxn>
                <a:cxn ang="0">
                  <a:pos x="42" y="24"/>
                </a:cxn>
                <a:cxn ang="0">
                  <a:pos x="48" y="18"/>
                </a:cxn>
                <a:cxn ang="0">
                  <a:pos x="66" y="30"/>
                </a:cxn>
                <a:cxn ang="0">
                  <a:pos x="72" y="48"/>
                </a:cxn>
                <a:cxn ang="0">
                  <a:pos x="78" y="72"/>
                </a:cxn>
                <a:cxn ang="0">
                  <a:pos x="78" y="84"/>
                </a:cxn>
                <a:cxn ang="0">
                  <a:pos x="66" y="96"/>
                </a:cxn>
                <a:cxn ang="0">
                  <a:pos x="42" y="102"/>
                </a:cxn>
                <a:cxn ang="0">
                  <a:pos x="30" y="96"/>
                </a:cxn>
                <a:cxn ang="0">
                  <a:pos x="18" y="90"/>
                </a:cxn>
                <a:cxn ang="0">
                  <a:pos x="12" y="78"/>
                </a:cxn>
                <a:cxn ang="0">
                  <a:pos x="12" y="66"/>
                </a:cxn>
                <a:cxn ang="0">
                  <a:pos x="12" y="66"/>
                </a:cxn>
              </a:cxnLst>
              <a:rect l="0" t="0" r="r" b="b"/>
              <a:pathLst>
                <a:path w="90" h="108">
                  <a:moveTo>
                    <a:pt x="0" y="90"/>
                  </a:moveTo>
                  <a:lnTo>
                    <a:pt x="12" y="102"/>
                  </a:lnTo>
                  <a:lnTo>
                    <a:pt x="24" y="108"/>
                  </a:lnTo>
                  <a:lnTo>
                    <a:pt x="54" y="108"/>
                  </a:lnTo>
                  <a:lnTo>
                    <a:pt x="78" y="96"/>
                  </a:lnTo>
                  <a:lnTo>
                    <a:pt x="90" y="72"/>
                  </a:lnTo>
                  <a:lnTo>
                    <a:pt x="84" y="42"/>
                  </a:lnTo>
                  <a:lnTo>
                    <a:pt x="66" y="24"/>
                  </a:lnTo>
                  <a:lnTo>
                    <a:pt x="54" y="12"/>
                  </a:lnTo>
                  <a:lnTo>
                    <a:pt x="48" y="6"/>
                  </a:lnTo>
                  <a:lnTo>
                    <a:pt x="48" y="6"/>
                  </a:lnTo>
                  <a:lnTo>
                    <a:pt x="48" y="0"/>
                  </a:lnTo>
                  <a:lnTo>
                    <a:pt x="24" y="24"/>
                  </a:lnTo>
                  <a:lnTo>
                    <a:pt x="6" y="48"/>
                  </a:lnTo>
                  <a:lnTo>
                    <a:pt x="0" y="66"/>
                  </a:lnTo>
                  <a:lnTo>
                    <a:pt x="0" y="90"/>
                  </a:lnTo>
                  <a:lnTo>
                    <a:pt x="0" y="90"/>
                  </a:lnTo>
                  <a:close/>
                  <a:moveTo>
                    <a:pt x="12" y="66"/>
                  </a:moveTo>
                  <a:lnTo>
                    <a:pt x="18" y="48"/>
                  </a:lnTo>
                  <a:lnTo>
                    <a:pt x="30" y="36"/>
                  </a:lnTo>
                  <a:lnTo>
                    <a:pt x="42" y="24"/>
                  </a:lnTo>
                  <a:lnTo>
                    <a:pt x="48" y="18"/>
                  </a:lnTo>
                  <a:lnTo>
                    <a:pt x="66" y="30"/>
                  </a:lnTo>
                  <a:lnTo>
                    <a:pt x="72" y="48"/>
                  </a:lnTo>
                  <a:lnTo>
                    <a:pt x="78" y="72"/>
                  </a:lnTo>
                  <a:lnTo>
                    <a:pt x="78" y="84"/>
                  </a:lnTo>
                  <a:lnTo>
                    <a:pt x="66" y="96"/>
                  </a:lnTo>
                  <a:lnTo>
                    <a:pt x="42" y="102"/>
                  </a:lnTo>
                  <a:lnTo>
                    <a:pt x="30" y="96"/>
                  </a:lnTo>
                  <a:lnTo>
                    <a:pt x="18" y="90"/>
                  </a:lnTo>
                  <a:lnTo>
                    <a:pt x="12" y="78"/>
                  </a:lnTo>
                  <a:lnTo>
                    <a:pt x="12" y="66"/>
                  </a:lnTo>
                  <a:lnTo>
                    <a:pt x="12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/>
            </a:p>
          </p:txBody>
        </p:sp>
        <p:sp>
          <p:nvSpPr>
            <p:cNvPr id="89107" name="Freeform 19"/>
            <p:cNvSpPr>
              <a:spLocks/>
            </p:cNvSpPr>
            <p:nvPr userDrawn="1"/>
          </p:nvSpPr>
          <p:spPr bwMode="ltGray">
            <a:xfrm>
              <a:off x="5470" y="1205"/>
              <a:ext cx="102" cy="156"/>
            </a:xfrm>
            <a:custGeom>
              <a:avLst/>
              <a:gdLst/>
              <a:ahLst/>
              <a:cxnLst>
                <a:cxn ang="0">
                  <a:pos x="102" y="0"/>
                </a:cxn>
                <a:cxn ang="0">
                  <a:pos x="0" y="6"/>
                </a:cxn>
                <a:cxn ang="0">
                  <a:pos x="30" y="72"/>
                </a:cxn>
                <a:cxn ang="0">
                  <a:pos x="30" y="156"/>
                </a:cxn>
                <a:cxn ang="0">
                  <a:pos x="72" y="156"/>
                </a:cxn>
                <a:cxn ang="0">
                  <a:pos x="72" y="66"/>
                </a:cxn>
                <a:cxn ang="0">
                  <a:pos x="102" y="0"/>
                </a:cxn>
                <a:cxn ang="0">
                  <a:pos x="102" y="0"/>
                </a:cxn>
              </a:cxnLst>
              <a:rect l="0" t="0" r="r" b="b"/>
              <a:pathLst>
                <a:path w="102" h="156">
                  <a:moveTo>
                    <a:pt x="102" y="0"/>
                  </a:moveTo>
                  <a:lnTo>
                    <a:pt x="0" y="6"/>
                  </a:lnTo>
                  <a:lnTo>
                    <a:pt x="30" y="72"/>
                  </a:lnTo>
                  <a:lnTo>
                    <a:pt x="30" y="156"/>
                  </a:lnTo>
                  <a:lnTo>
                    <a:pt x="72" y="156"/>
                  </a:lnTo>
                  <a:lnTo>
                    <a:pt x="72" y="66"/>
                  </a:lnTo>
                  <a:lnTo>
                    <a:pt x="102" y="0"/>
                  </a:lnTo>
                  <a:lnTo>
                    <a:pt x="102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/>
            </a:p>
          </p:txBody>
        </p:sp>
        <p:sp>
          <p:nvSpPr>
            <p:cNvPr id="89108" name="Freeform 20"/>
            <p:cNvSpPr>
              <a:spLocks noEditPoints="1"/>
            </p:cNvSpPr>
            <p:nvPr userDrawn="1"/>
          </p:nvSpPr>
          <p:spPr bwMode="ltGray">
            <a:xfrm>
              <a:off x="5476" y="1349"/>
              <a:ext cx="84" cy="96"/>
            </a:xfrm>
            <a:custGeom>
              <a:avLst/>
              <a:gdLst/>
              <a:ahLst/>
              <a:cxnLst>
                <a:cxn ang="0">
                  <a:pos x="42" y="96"/>
                </a:cxn>
                <a:cxn ang="0">
                  <a:pos x="66" y="78"/>
                </a:cxn>
                <a:cxn ang="0">
                  <a:pos x="84" y="54"/>
                </a:cxn>
                <a:cxn ang="0">
                  <a:pos x="84" y="30"/>
                </a:cxn>
                <a:cxn ang="0">
                  <a:pos x="66" y="6"/>
                </a:cxn>
                <a:cxn ang="0">
                  <a:pos x="42" y="0"/>
                </a:cxn>
                <a:cxn ang="0">
                  <a:pos x="24" y="6"/>
                </a:cxn>
                <a:cxn ang="0">
                  <a:pos x="12" y="18"/>
                </a:cxn>
                <a:cxn ang="0">
                  <a:pos x="6" y="30"/>
                </a:cxn>
                <a:cxn ang="0">
                  <a:pos x="0" y="42"/>
                </a:cxn>
                <a:cxn ang="0">
                  <a:pos x="12" y="66"/>
                </a:cxn>
                <a:cxn ang="0">
                  <a:pos x="30" y="84"/>
                </a:cxn>
                <a:cxn ang="0">
                  <a:pos x="42" y="96"/>
                </a:cxn>
                <a:cxn ang="0">
                  <a:pos x="42" y="96"/>
                </a:cxn>
                <a:cxn ang="0">
                  <a:pos x="48" y="12"/>
                </a:cxn>
                <a:cxn ang="0">
                  <a:pos x="66" y="18"/>
                </a:cxn>
                <a:cxn ang="0">
                  <a:pos x="72" y="30"/>
                </a:cxn>
                <a:cxn ang="0">
                  <a:pos x="72" y="42"/>
                </a:cxn>
                <a:cxn ang="0">
                  <a:pos x="66" y="54"/>
                </a:cxn>
                <a:cxn ang="0">
                  <a:pos x="54" y="72"/>
                </a:cxn>
                <a:cxn ang="0">
                  <a:pos x="42" y="84"/>
                </a:cxn>
                <a:cxn ang="0">
                  <a:pos x="42" y="84"/>
                </a:cxn>
                <a:cxn ang="0">
                  <a:pos x="30" y="72"/>
                </a:cxn>
                <a:cxn ang="0">
                  <a:pos x="18" y="54"/>
                </a:cxn>
                <a:cxn ang="0">
                  <a:pos x="18" y="30"/>
                </a:cxn>
                <a:cxn ang="0">
                  <a:pos x="30" y="18"/>
                </a:cxn>
                <a:cxn ang="0">
                  <a:pos x="48" y="12"/>
                </a:cxn>
                <a:cxn ang="0">
                  <a:pos x="48" y="12"/>
                </a:cxn>
              </a:cxnLst>
              <a:rect l="0" t="0" r="r" b="b"/>
              <a:pathLst>
                <a:path w="84" h="96">
                  <a:moveTo>
                    <a:pt x="42" y="96"/>
                  </a:moveTo>
                  <a:lnTo>
                    <a:pt x="66" y="78"/>
                  </a:lnTo>
                  <a:lnTo>
                    <a:pt x="84" y="54"/>
                  </a:lnTo>
                  <a:lnTo>
                    <a:pt x="84" y="30"/>
                  </a:lnTo>
                  <a:lnTo>
                    <a:pt x="66" y="6"/>
                  </a:lnTo>
                  <a:lnTo>
                    <a:pt x="42" y="0"/>
                  </a:lnTo>
                  <a:lnTo>
                    <a:pt x="24" y="6"/>
                  </a:lnTo>
                  <a:lnTo>
                    <a:pt x="12" y="18"/>
                  </a:lnTo>
                  <a:lnTo>
                    <a:pt x="6" y="30"/>
                  </a:lnTo>
                  <a:lnTo>
                    <a:pt x="0" y="42"/>
                  </a:lnTo>
                  <a:lnTo>
                    <a:pt x="12" y="66"/>
                  </a:lnTo>
                  <a:lnTo>
                    <a:pt x="30" y="84"/>
                  </a:lnTo>
                  <a:lnTo>
                    <a:pt x="42" y="96"/>
                  </a:lnTo>
                  <a:lnTo>
                    <a:pt x="42" y="96"/>
                  </a:lnTo>
                  <a:close/>
                  <a:moveTo>
                    <a:pt x="48" y="12"/>
                  </a:moveTo>
                  <a:lnTo>
                    <a:pt x="66" y="18"/>
                  </a:lnTo>
                  <a:lnTo>
                    <a:pt x="72" y="30"/>
                  </a:lnTo>
                  <a:lnTo>
                    <a:pt x="72" y="42"/>
                  </a:lnTo>
                  <a:lnTo>
                    <a:pt x="66" y="54"/>
                  </a:lnTo>
                  <a:lnTo>
                    <a:pt x="54" y="72"/>
                  </a:lnTo>
                  <a:lnTo>
                    <a:pt x="42" y="84"/>
                  </a:lnTo>
                  <a:lnTo>
                    <a:pt x="42" y="84"/>
                  </a:lnTo>
                  <a:lnTo>
                    <a:pt x="30" y="72"/>
                  </a:lnTo>
                  <a:lnTo>
                    <a:pt x="18" y="54"/>
                  </a:lnTo>
                  <a:lnTo>
                    <a:pt x="18" y="30"/>
                  </a:lnTo>
                  <a:lnTo>
                    <a:pt x="30" y="18"/>
                  </a:lnTo>
                  <a:lnTo>
                    <a:pt x="48" y="12"/>
                  </a:lnTo>
                  <a:lnTo>
                    <a:pt x="48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/>
            </a:p>
          </p:txBody>
        </p:sp>
        <p:sp>
          <p:nvSpPr>
            <p:cNvPr id="89109" name="Freeform 21"/>
            <p:cNvSpPr>
              <a:spLocks noEditPoints="1"/>
            </p:cNvSpPr>
            <p:nvPr userDrawn="1"/>
          </p:nvSpPr>
          <p:spPr bwMode="ltGray">
            <a:xfrm>
              <a:off x="5470" y="1433"/>
              <a:ext cx="90" cy="108"/>
            </a:xfrm>
            <a:custGeom>
              <a:avLst/>
              <a:gdLst/>
              <a:ahLst/>
              <a:cxnLst>
                <a:cxn ang="0">
                  <a:pos x="6" y="90"/>
                </a:cxn>
                <a:cxn ang="0">
                  <a:pos x="18" y="102"/>
                </a:cxn>
                <a:cxn ang="0">
                  <a:pos x="30" y="108"/>
                </a:cxn>
                <a:cxn ang="0">
                  <a:pos x="60" y="108"/>
                </a:cxn>
                <a:cxn ang="0">
                  <a:pos x="84" y="96"/>
                </a:cxn>
                <a:cxn ang="0">
                  <a:pos x="90" y="84"/>
                </a:cxn>
                <a:cxn ang="0">
                  <a:pos x="90" y="66"/>
                </a:cxn>
                <a:cxn ang="0">
                  <a:pos x="84" y="36"/>
                </a:cxn>
                <a:cxn ang="0">
                  <a:pos x="72" y="18"/>
                </a:cxn>
                <a:cxn ang="0">
                  <a:pos x="60" y="6"/>
                </a:cxn>
                <a:cxn ang="0">
                  <a:pos x="54" y="0"/>
                </a:cxn>
                <a:cxn ang="0">
                  <a:pos x="54" y="0"/>
                </a:cxn>
                <a:cxn ang="0">
                  <a:pos x="48" y="0"/>
                </a:cxn>
                <a:cxn ang="0">
                  <a:pos x="24" y="24"/>
                </a:cxn>
                <a:cxn ang="0">
                  <a:pos x="12" y="48"/>
                </a:cxn>
                <a:cxn ang="0">
                  <a:pos x="0" y="66"/>
                </a:cxn>
                <a:cxn ang="0">
                  <a:pos x="6" y="90"/>
                </a:cxn>
                <a:cxn ang="0">
                  <a:pos x="6" y="90"/>
                </a:cxn>
                <a:cxn ang="0">
                  <a:pos x="18" y="66"/>
                </a:cxn>
                <a:cxn ang="0">
                  <a:pos x="24" y="48"/>
                </a:cxn>
                <a:cxn ang="0">
                  <a:pos x="36" y="30"/>
                </a:cxn>
                <a:cxn ang="0">
                  <a:pos x="42" y="18"/>
                </a:cxn>
                <a:cxn ang="0">
                  <a:pos x="48" y="12"/>
                </a:cxn>
                <a:cxn ang="0">
                  <a:pos x="78" y="42"/>
                </a:cxn>
                <a:cxn ang="0">
                  <a:pos x="84" y="66"/>
                </a:cxn>
                <a:cxn ang="0">
                  <a:pos x="66" y="90"/>
                </a:cxn>
                <a:cxn ang="0">
                  <a:pos x="54" y="96"/>
                </a:cxn>
                <a:cxn ang="0">
                  <a:pos x="42" y="96"/>
                </a:cxn>
                <a:cxn ang="0">
                  <a:pos x="30" y="96"/>
                </a:cxn>
                <a:cxn ang="0">
                  <a:pos x="24" y="84"/>
                </a:cxn>
                <a:cxn ang="0">
                  <a:pos x="18" y="78"/>
                </a:cxn>
                <a:cxn ang="0">
                  <a:pos x="18" y="66"/>
                </a:cxn>
                <a:cxn ang="0">
                  <a:pos x="18" y="66"/>
                </a:cxn>
              </a:cxnLst>
              <a:rect l="0" t="0" r="r" b="b"/>
              <a:pathLst>
                <a:path w="90" h="108">
                  <a:moveTo>
                    <a:pt x="6" y="90"/>
                  </a:moveTo>
                  <a:lnTo>
                    <a:pt x="18" y="102"/>
                  </a:lnTo>
                  <a:lnTo>
                    <a:pt x="30" y="108"/>
                  </a:lnTo>
                  <a:lnTo>
                    <a:pt x="60" y="108"/>
                  </a:lnTo>
                  <a:lnTo>
                    <a:pt x="84" y="96"/>
                  </a:lnTo>
                  <a:lnTo>
                    <a:pt x="90" y="84"/>
                  </a:lnTo>
                  <a:lnTo>
                    <a:pt x="90" y="66"/>
                  </a:lnTo>
                  <a:lnTo>
                    <a:pt x="84" y="36"/>
                  </a:lnTo>
                  <a:lnTo>
                    <a:pt x="72" y="18"/>
                  </a:lnTo>
                  <a:lnTo>
                    <a:pt x="60" y="6"/>
                  </a:lnTo>
                  <a:lnTo>
                    <a:pt x="54" y="0"/>
                  </a:lnTo>
                  <a:lnTo>
                    <a:pt x="54" y="0"/>
                  </a:lnTo>
                  <a:lnTo>
                    <a:pt x="48" y="0"/>
                  </a:lnTo>
                  <a:lnTo>
                    <a:pt x="24" y="24"/>
                  </a:lnTo>
                  <a:lnTo>
                    <a:pt x="12" y="48"/>
                  </a:lnTo>
                  <a:lnTo>
                    <a:pt x="0" y="66"/>
                  </a:lnTo>
                  <a:lnTo>
                    <a:pt x="6" y="90"/>
                  </a:lnTo>
                  <a:lnTo>
                    <a:pt x="6" y="90"/>
                  </a:lnTo>
                  <a:close/>
                  <a:moveTo>
                    <a:pt x="18" y="66"/>
                  </a:moveTo>
                  <a:lnTo>
                    <a:pt x="24" y="48"/>
                  </a:lnTo>
                  <a:lnTo>
                    <a:pt x="36" y="30"/>
                  </a:lnTo>
                  <a:lnTo>
                    <a:pt x="42" y="18"/>
                  </a:lnTo>
                  <a:lnTo>
                    <a:pt x="48" y="12"/>
                  </a:lnTo>
                  <a:lnTo>
                    <a:pt x="78" y="42"/>
                  </a:lnTo>
                  <a:lnTo>
                    <a:pt x="84" y="66"/>
                  </a:lnTo>
                  <a:lnTo>
                    <a:pt x="66" y="90"/>
                  </a:lnTo>
                  <a:lnTo>
                    <a:pt x="54" y="96"/>
                  </a:lnTo>
                  <a:lnTo>
                    <a:pt x="42" y="96"/>
                  </a:lnTo>
                  <a:lnTo>
                    <a:pt x="30" y="96"/>
                  </a:lnTo>
                  <a:lnTo>
                    <a:pt x="24" y="84"/>
                  </a:lnTo>
                  <a:lnTo>
                    <a:pt x="18" y="78"/>
                  </a:lnTo>
                  <a:lnTo>
                    <a:pt x="18" y="66"/>
                  </a:lnTo>
                  <a:lnTo>
                    <a:pt x="18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/>
            </a:p>
          </p:txBody>
        </p:sp>
        <p:sp>
          <p:nvSpPr>
            <p:cNvPr id="89110" name="Freeform 22"/>
            <p:cNvSpPr>
              <a:spLocks noEditPoints="1"/>
            </p:cNvSpPr>
            <p:nvPr userDrawn="1"/>
          </p:nvSpPr>
          <p:spPr bwMode="ltGray">
            <a:xfrm>
              <a:off x="5428" y="3525"/>
              <a:ext cx="66" cy="96"/>
            </a:xfrm>
            <a:custGeom>
              <a:avLst/>
              <a:gdLst/>
              <a:ahLst/>
              <a:cxnLst>
                <a:cxn ang="0">
                  <a:pos x="30" y="96"/>
                </a:cxn>
                <a:cxn ang="0">
                  <a:pos x="54" y="72"/>
                </a:cxn>
                <a:cxn ang="0">
                  <a:pos x="66" y="48"/>
                </a:cxn>
                <a:cxn ang="0">
                  <a:pos x="66" y="24"/>
                </a:cxn>
                <a:cxn ang="0">
                  <a:pos x="54" y="6"/>
                </a:cxn>
                <a:cxn ang="0">
                  <a:pos x="30" y="0"/>
                </a:cxn>
                <a:cxn ang="0">
                  <a:pos x="18" y="0"/>
                </a:cxn>
                <a:cxn ang="0">
                  <a:pos x="6" y="12"/>
                </a:cxn>
                <a:cxn ang="0">
                  <a:pos x="0" y="36"/>
                </a:cxn>
                <a:cxn ang="0">
                  <a:pos x="6" y="60"/>
                </a:cxn>
                <a:cxn ang="0">
                  <a:pos x="18" y="84"/>
                </a:cxn>
                <a:cxn ang="0">
                  <a:pos x="30" y="96"/>
                </a:cxn>
                <a:cxn ang="0">
                  <a:pos x="30" y="96"/>
                </a:cxn>
                <a:cxn ang="0">
                  <a:pos x="30" y="12"/>
                </a:cxn>
                <a:cxn ang="0">
                  <a:pos x="48" y="18"/>
                </a:cxn>
                <a:cxn ang="0">
                  <a:pos x="54" y="24"/>
                </a:cxn>
                <a:cxn ang="0">
                  <a:pos x="54" y="36"/>
                </a:cxn>
                <a:cxn ang="0">
                  <a:pos x="48" y="48"/>
                </a:cxn>
                <a:cxn ang="0">
                  <a:pos x="36" y="66"/>
                </a:cxn>
                <a:cxn ang="0">
                  <a:pos x="30" y="78"/>
                </a:cxn>
                <a:cxn ang="0">
                  <a:pos x="18" y="66"/>
                </a:cxn>
                <a:cxn ang="0">
                  <a:pos x="12" y="48"/>
                </a:cxn>
                <a:cxn ang="0">
                  <a:pos x="6" y="30"/>
                </a:cxn>
                <a:cxn ang="0">
                  <a:pos x="18" y="12"/>
                </a:cxn>
                <a:cxn ang="0">
                  <a:pos x="30" y="12"/>
                </a:cxn>
                <a:cxn ang="0">
                  <a:pos x="30" y="12"/>
                </a:cxn>
              </a:cxnLst>
              <a:rect l="0" t="0" r="r" b="b"/>
              <a:pathLst>
                <a:path w="66" h="96">
                  <a:moveTo>
                    <a:pt x="30" y="96"/>
                  </a:moveTo>
                  <a:lnTo>
                    <a:pt x="54" y="72"/>
                  </a:lnTo>
                  <a:lnTo>
                    <a:pt x="66" y="48"/>
                  </a:lnTo>
                  <a:lnTo>
                    <a:pt x="66" y="24"/>
                  </a:lnTo>
                  <a:lnTo>
                    <a:pt x="54" y="6"/>
                  </a:lnTo>
                  <a:lnTo>
                    <a:pt x="30" y="0"/>
                  </a:lnTo>
                  <a:lnTo>
                    <a:pt x="18" y="0"/>
                  </a:lnTo>
                  <a:lnTo>
                    <a:pt x="6" y="12"/>
                  </a:lnTo>
                  <a:lnTo>
                    <a:pt x="0" y="36"/>
                  </a:lnTo>
                  <a:lnTo>
                    <a:pt x="6" y="60"/>
                  </a:lnTo>
                  <a:lnTo>
                    <a:pt x="18" y="84"/>
                  </a:lnTo>
                  <a:lnTo>
                    <a:pt x="30" y="96"/>
                  </a:lnTo>
                  <a:lnTo>
                    <a:pt x="30" y="96"/>
                  </a:lnTo>
                  <a:close/>
                  <a:moveTo>
                    <a:pt x="30" y="12"/>
                  </a:moveTo>
                  <a:lnTo>
                    <a:pt x="48" y="18"/>
                  </a:lnTo>
                  <a:lnTo>
                    <a:pt x="54" y="24"/>
                  </a:lnTo>
                  <a:lnTo>
                    <a:pt x="54" y="36"/>
                  </a:lnTo>
                  <a:lnTo>
                    <a:pt x="48" y="48"/>
                  </a:lnTo>
                  <a:lnTo>
                    <a:pt x="36" y="66"/>
                  </a:lnTo>
                  <a:lnTo>
                    <a:pt x="30" y="78"/>
                  </a:lnTo>
                  <a:lnTo>
                    <a:pt x="18" y="66"/>
                  </a:lnTo>
                  <a:lnTo>
                    <a:pt x="12" y="48"/>
                  </a:lnTo>
                  <a:lnTo>
                    <a:pt x="6" y="30"/>
                  </a:lnTo>
                  <a:lnTo>
                    <a:pt x="18" y="12"/>
                  </a:lnTo>
                  <a:lnTo>
                    <a:pt x="30" y="12"/>
                  </a:lnTo>
                  <a:lnTo>
                    <a:pt x="30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/>
            </a:p>
          </p:txBody>
        </p:sp>
        <p:sp>
          <p:nvSpPr>
            <p:cNvPr id="89111" name="Freeform 23"/>
            <p:cNvSpPr>
              <a:spLocks/>
            </p:cNvSpPr>
            <p:nvPr userDrawn="1"/>
          </p:nvSpPr>
          <p:spPr bwMode="ltGray">
            <a:xfrm>
              <a:off x="3017" y="1127"/>
              <a:ext cx="2603" cy="444"/>
            </a:xfrm>
            <a:custGeom>
              <a:avLst/>
              <a:gdLst/>
              <a:ahLst/>
              <a:cxnLst>
                <a:cxn ang="0">
                  <a:pos x="2577" y="0"/>
                </a:cxn>
                <a:cxn ang="0">
                  <a:pos x="2594" y="72"/>
                </a:cxn>
                <a:cxn ang="0">
                  <a:pos x="6" y="444"/>
                </a:cxn>
                <a:cxn ang="0">
                  <a:pos x="0" y="396"/>
                </a:cxn>
                <a:cxn ang="0">
                  <a:pos x="1225" y="96"/>
                </a:cxn>
                <a:cxn ang="0">
                  <a:pos x="1351" y="78"/>
                </a:cxn>
                <a:cxn ang="0">
                  <a:pos x="2577" y="0"/>
                </a:cxn>
                <a:cxn ang="0">
                  <a:pos x="2577" y="0"/>
                </a:cxn>
              </a:cxnLst>
              <a:rect l="0" t="0" r="r" b="b"/>
              <a:pathLst>
                <a:path w="2594" h="444">
                  <a:moveTo>
                    <a:pt x="2577" y="0"/>
                  </a:moveTo>
                  <a:lnTo>
                    <a:pt x="2594" y="72"/>
                  </a:lnTo>
                  <a:lnTo>
                    <a:pt x="6" y="444"/>
                  </a:lnTo>
                  <a:lnTo>
                    <a:pt x="0" y="396"/>
                  </a:lnTo>
                  <a:lnTo>
                    <a:pt x="1225" y="96"/>
                  </a:lnTo>
                  <a:lnTo>
                    <a:pt x="1351" y="78"/>
                  </a:lnTo>
                  <a:lnTo>
                    <a:pt x="2577" y="0"/>
                  </a:lnTo>
                  <a:lnTo>
                    <a:pt x="2577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/>
            </a:p>
          </p:txBody>
        </p:sp>
        <p:sp>
          <p:nvSpPr>
            <p:cNvPr id="89112" name="Freeform 24"/>
            <p:cNvSpPr>
              <a:spLocks noEditPoints="1"/>
            </p:cNvSpPr>
            <p:nvPr userDrawn="1"/>
          </p:nvSpPr>
          <p:spPr bwMode="ltGray">
            <a:xfrm>
              <a:off x="2934" y="3773"/>
              <a:ext cx="84" cy="95"/>
            </a:xfrm>
            <a:custGeom>
              <a:avLst/>
              <a:gdLst/>
              <a:ahLst/>
              <a:cxnLst>
                <a:cxn ang="0">
                  <a:pos x="36" y="95"/>
                </a:cxn>
                <a:cxn ang="0">
                  <a:pos x="60" y="77"/>
                </a:cxn>
                <a:cxn ang="0">
                  <a:pos x="78" y="53"/>
                </a:cxn>
                <a:cxn ang="0">
                  <a:pos x="84" y="42"/>
                </a:cxn>
                <a:cxn ang="0">
                  <a:pos x="84" y="30"/>
                </a:cxn>
                <a:cxn ang="0">
                  <a:pos x="72" y="6"/>
                </a:cxn>
                <a:cxn ang="0">
                  <a:pos x="42" y="0"/>
                </a:cxn>
                <a:cxn ang="0">
                  <a:pos x="30" y="0"/>
                </a:cxn>
                <a:cxn ang="0">
                  <a:pos x="12" y="12"/>
                </a:cxn>
                <a:cxn ang="0">
                  <a:pos x="0" y="24"/>
                </a:cxn>
                <a:cxn ang="0">
                  <a:pos x="0" y="36"/>
                </a:cxn>
                <a:cxn ang="0">
                  <a:pos x="6" y="59"/>
                </a:cxn>
                <a:cxn ang="0">
                  <a:pos x="24" y="83"/>
                </a:cxn>
                <a:cxn ang="0">
                  <a:pos x="36" y="95"/>
                </a:cxn>
                <a:cxn ang="0">
                  <a:pos x="36" y="95"/>
                </a:cxn>
                <a:cxn ang="0">
                  <a:pos x="48" y="12"/>
                </a:cxn>
                <a:cxn ang="0">
                  <a:pos x="66" y="18"/>
                </a:cxn>
                <a:cxn ang="0">
                  <a:pos x="72" y="30"/>
                </a:cxn>
                <a:cxn ang="0">
                  <a:pos x="72" y="42"/>
                </a:cxn>
                <a:cxn ang="0">
                  <a:pos x="66" y="53"/>
                </a:cxn>
                <a:cxn ang="0">
                  <a:pos x="48" y="71"/>
                </a:cxn>
                <a:cxn ang="0">
                  <a:pos x="42" y="77"/>
                </a:cxn>
                <a:cxn ang="0">
                  <a:pos x="36" y="77"/>
                </a:cxn>
                <a:cxn ang="0">
                  <a:pos x="24" y="65"/>
                </a:cxn>
                <a:cxn ang="0">
                  <a:pos x="18" y="48"/>
                </a:cxn>
                <a:cxn ang="0">
                  <a:pos x="18" y="30"/>
                </a:cxn>
                <a:cxn ang="0">
                  <a:pos x="30" y="12"/>
                </a:cxn>
                <a:cxn ang="0">
                  <a:pos x="48" y="12"/>
                </a:cxn>
                <a:cxn ang="0">
                  <a:pos x="48" y="12"/>
                </a:cxn>
              </a:cxnLst>
              <a:rect l="0" t="0" r="r" b="b"/>
              <a:pathLst>
                <a:path w="84" h="95">
                  <a:moveTo>
                    <a:pt x="36" y="95"/>
                  </a:moveTo>
                  <a:lnTo>
                    <a:pt x="60" y="77"/>
                  </a:lnTo>
                  <a:lnTo>
                    <a:pt x="78" y="53"/>
                  </a:lnTo>
                  <a:lnTo>
                    <a:pt x="84" y="42"/>
                  </a:lnTo>
                  <a:lnTo>
                    <a:pt x="84" y="30"/>
                  </a:lnTo>
                  <a:lnTo>
                    <a:pt x="72" y="6"/>
                  </a:lnTo>
                  <a:lnTo>
                    <a:pt x="42" y="0"/>
                  </a:lnTo>
                  <a:lnTo>
                    <a:pt x="30" y="0"/>
                  </a:lnTo>
                  <a:lnTo>
                    <a:pt x="12" y="12"/>
                  </a:lnTo>
                  <a:lnTo>
                    <a:pt x="0" y="24"/>
                  </a:lnTo>
                  <a:lnTo>
                    <a:pt x="0" y="36"/>
                  </a:lnTo>
                  <a:lnTo>
                    <a:pt x="6" y="59"/>
                  </a:lnTo>
                  <a:lnTo>
                    <a:pt x="24" y="83"/>
                  </a:lnTo>
                  <a:lnTo>
                    <a:pt x="36" y="95"/>
                  </a:lnTo>
                  <a:lnTo>
                    <a:pt x="36" y="95"/>
                  </a:lnTo>
                  <a:close/>
                  <a:moveTo>
                    <a:pt x="48" y="12"/>
                  </a:moveTo>
                  <a:lnTo>
                    <a:pt x="66" y="18"/>
                  </a:lnTo>
                  <a:lnTo>
                    <a:pt x="72" y="30"/>
                  </a:lnTo>
                  <a:lnTo>
                    <a:pt x="72" y="42"/>
                  </a:lnTo>
                  <a:lnTo>
                    <a:pt x="66" y="53"/>
                  </a:lnTo>
                  <a:lnTo>
                    <a:pt x="48" y="71"/>
                  </a:lnTo>
                  <a:lnTo>
                    <a:pt x="42" y="77"/>
                  </a:lnTo>
                  <a:lnTo>
                    <a:pt x="36" y="77"/>
                  </a:lnTo>
                  <a:lnTo>
                    <a:pt x="24" y="65"/>
                  </a:lnTo>
                  <a:lnTo>
                    <a:pt x="18" y="48"/>
                  </a:lnTo>
                  <a:lnTo>
                    <a:pt x="18" y="30"/>
                  </a:lnTo>
                  <a:lnTo>
                    <a:pt x="30" y="12"/>
                  </a:lnTo>
                  <a:lnTo>
                    <a:pt x="48" y="12"/>
                  </a:lnTo>
                  <a:lnTo>
                    <a:pt x="48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/>
            </a:p>
          </p:txBody>
        </p:sp>
        <p:sp>
          <p:nvSpPr>
            <p:cNvPr id="89113" name="Freeform 25"/>
            <p:cNvSpPr>
              <a:spLocks noEditPoints="1"/>
            </p:cNvSpPr>
            <p:nvPr userDrawn="1"/>
          </p:nvSpPr>
          <p:spPr bwMode="ltGray">
            <a:xfrm>
              <a:off x="3779" y="3872"/>
              <a:ext cx="90" cy="108"/>
            </a:xfrm>
            <a:custGeom>
              <a:avLst/>
              <a:gdLst/>
              <a:ahLst/>
              <a:cxnLst>
                <a:cxn ang="0">
                  <a:pos x="12" y="96"/>
                </a:cxn>
                <a:cxn ang="0">
                  <a:pos x="24" y="108"/>
                </a:cxn>
                <a:cxn ang="0">
                  <a:pos x="42" y="108"/>
                </a:cxn>
                <a:cxn ang="0">
                  <a:pos x="66" y="102"/>
                </a:cxn>
                <a:cxn ang="0">
                  <a:pos x="84" y="78"/>
                </a:cxn>
                <a:cxn ang="0">
                  <a:pos x="90" y="66"/>
                </a:cxn>
                <a:cxn ang="0">
                  <a:pos x="84" y="48"/>
                </a:cxn>
                <a:cxn ang="0">
                  <a:pos x="66" y="24"/>
                </a:cxn>
                <a:cxn ang="0">
                  <a:pos x="48" y="12"/>
                </a:cxn>
                <a:cxn ang="0">
                  <a:pos x="36" y="0"/>
                </a:cxn>
                <a:cxn ang="0">
                  <a:pos x="30" y="0"/>
                </a:cxn>
                <a:cxn ang="0">
                  <a:pos x="30" y="0"/>
                </a:cxn>
                <a:cxn ang="0">
                  <a:pos x="24" y="0"/>
                </a:cxn>
                <a:cxn ang="0">
                  <a:pos x="12" y="30"/>
                </a:cxn>
                <a:cxn ang="0">
                  <a:pos x="0" y="54"/>
                </a:cxn>
                <a:cxn ang="0">
                  <a:pos x="0" y="78"/>
                </a:cxn>
                <a:cxn ang="0">
                  <a:pos x="12" y="96"/>
                </a:cxn>
                <a:cxn ang="0">
                  <a:pos x="12" y="96"/>
                </a:cxn>
                <a:cxn ang="0">
                  <a:pos x="12" y="72"/>
                </a:cxn>
                <a:cxn ang="0">
                  <a:pos x="18" y="54"/>
                </a:cxn>
                <a:cxn ang="0">
                  <a:pos x="24" y="36"/>
                </a:cxn>
                <a:cxn ang="0">
                  <a:pos x="30" y="18"/>
                </a:cxn>
                <a:cxn ang="0">
                  <a:pos x="30" y="12"/>
                </a:cxn>
                <a:cxn ang="0">
                  <a:pos x="48" y="24"/>
                </a:cxn>
                <a:cxn ang="0">
                  <a:pos x="66" y="36"/>
                </a:cxn>
                <a:cxn ang="0">
                  <a:pos x="78" y="54"/>
                </a:cxn>
                <a:cxn ang="0">
                  <a:pos x="78" y="72"/>
                </a:cxn>
                <a:cxn ang="0">
                  <a:pos x="72" y="84"/>
                </a:cxn>
                <a:cxn ang="0">
                  <a:pos x="48" y="96"/>
                </a:cxn>
                <a:cxn ang="0">
                  <a:pos x="36" y="96"/>
                </a:cxn>
                <a:cxn ang="0">
                  <a:pos x="24" y="90"/>
                </a:cxn>
                <a:cxn ang="0">
                  <a:pos x="18" y="84"/>
                </a:cxn>
                <a:cxn ang="0">
                  <a:pos x="12" y="72"/>
                </a:cxn>
                <a:cxn ang="0">
                  <a:pos x="12" y="72"/>
                </a:cxn>
              </a:cxnLst>
              <a:rect l="0" t="0" r="r" b="b"/>
              <a:pathLst>
                <a:path w="90" h="108">
                  <a:moveTo>
                    <a:pt x="12" y="96"/>
                  </a:moveTo>
                  <a:lnTo>
                    <a:pt x="24" y="108"/>
                  </a:lnTo>
                  <a:lnTo>
                    <a:pt x="42" y="108"/>
                  </a:lnTo>
                  <a:lnTo>
                    <a:pt x="66" y="102"/>
                  </a:lnTo>
                  <a:lnTo>
                    <a:pt x="84" y="78"/>
                  </a:lnTo>
                  <a:lnTo>
                    <a:pt x="90" y="66"/>
                  </a:lnTo>
                  <a:lnTo>
                    <a:pt x="84" y="48"/>
                  </a:lnTo>
                  <a:lnTo>
                    <a:pt x="66" y="24"/>
                  </a:lnTo>
                  <a:lnTo>
                    <a:pt x="48" y="12"/>
                  </a:lnTo>
                  <a:lnTo>
                    <a:pt x="36" y="0"/>
                  </a:lnTo>
                  <a:lnTo>
                    <a:pt x="30" y="0"/>
                  </a:lnTo>
                  <a:lnTo>
                    <a:pt x="30" y="0"/>
                  </a:lnTo>
                  <a:lnTo>
                    <a:pt x="24" y="0"/>
                  </a:lnTo>
                  <a:lnTo>
                    <a:pt x="12" y="30"/>
                  </a:lnTo>
                  <a:lnTo>
                    <a:pt x="0" y="54"/>
                  </a:lnTo>
                  <a:lnTo>
                    <a:pt x="0" y="78"/>
                  </a:lnTo>
                  <a:lnTo>
                    <a:pt x="12" y="96"/>
                  </a:lnTo>
                  <a:lnTo>
                    <a:pt x="12" y="96"/>
                  </a:lnTo>
                  <a:close/>
                  <a:moveTo>
                    <a:pt x="12" y="72"/>
                  </a:moveTo>
                  <a:lnTo>
                    <a:pt x="18" y="54"/>
                  </a:lnTo>
                  <a:lnTo>
                    <a:pt x="24" y="36"/>
                  </a:lnTo>
                  <a:lnTo>
                    <a:pt x="30" y="18"/>
                  </a:lnTo>
                  <a:lnTo>
                    <a:pt x="30" y="12"/>
                  </a:lnTo>
                  <a:lnTo>
                    <a:pt x="48" y="24"/>
                  </a:lnTo>
                  <a:lnTo>
                    <a:pt x="66" y="36"/>
                  </a:lnTo>
                  <a:lnTo>
                    <a:pt x="78" y="54"/>
                  </a:lnTo>
                  <a:lnTo>
                    <a:pt x="78" y="72"/>
                  </a:lnTo>
                  <a:lnTo>
                    <a:pt x="72" y="84"/>
                  </a:lnTo>
                  <a:lnTo>
                    <a:pt x="48" y="96"/>
                  </a:lnTo>
                  <a:lnTo>
                    <a:pt x="36" y="96"/>
                  </a:lnTo>
                  <a:lnTo>
                    <a:pt x="24" y="90"/>
                  </a:lnTo>
                  <a:lnTo>
                    <a:pt x="18" y="84"/>
                  </a:lnTo>
                  <a:lnTo>
                    <a:pt x="12" y="72"/>
                  </a:lnTo>
                  <a:lnTo>
                    <a:pt x="12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/>
            </a:p>
          </p:txBody>
        </p:sp>
        <p:sp>
          <p:nvSpPr>
            <p:cNvPr id="89114" name="Freeform 26"/>
            <p:cNvSpPr>
              <a:spLocks noEditPoints="1"/>
            </p:cNvSpPr>
            <p:nvPr userDrawn="1"/>
          </p:nvSpPr>
          <p:spPr bwMode="ltGray">
            <a:xfrm>
              <a:off x="2400" y="3872"/>
              <a:ext cx="72" cy="90"/>
            </a:xfrm>
            <a:custGeom>
              <a:avLst/>
              <a:gdLst/>
              <a:ahLst/>
              <a:cxnLst>
                <a:cxn ang="0">
                  <a:pos x="71" y="90"/>
                </a:cxn>
                <a:cxn ang="0">
                  <a:pos x="71" y="60"/>
                </a:cxn>
                <a:cxn ang="0">
                  <a:pos x="71" y="36"/>
                </a:cxn>
                <a:cxn ang="0">
                  <a:pos x="60" y="12"/>
                </a:cxn>
                <a:cxn ang="0">
                  <a:pos x="36" y="0"/>
                </a:cxn>
                <a:cxn ang="0">
                  <a:pos x="12" y="12"/>
                </a:cxn>
                <a:cxn ang="0">
                  <a:pos x="0" y="36"/>
                </a:cxn>
                <a:cxn ang="0">
                  <a:pos x="6" y="60"/>
                </a:cxn>
                <a:cxn ang="0">
                  <a:pos x="30" y="78"/>
                </a:cxn>
                <a:cxn ang="0">
                  <a:pos x="54" y="90"/>
                </a:cxn>
                <a:cxn ang="0">
                  <a:pos x="71" y="90"/>
                </a:cxn>
                <a:cxn ang="0">
                  <a:pos x="71" y="90"/>
                </a:cxn>
                <a:cxn ang="0">
                  <a:pos x="24" y="18"/>
                </a:cxn>
                <a:cxn ang="0">
                  <a:pos x="42" y="18"/>
                </a:cxn>
                <a:cxn ang="0">
                  <a:pos x="54" y="18"/>
                </a:cxn>
                <a:cxn ang="0">
                  <a:pos x="60" y="42"/>
                </a:cxn>
                <a:cxn ang="0">
                  <a:pos x="60" y="66"/>
                </a:cxn>
                <a:cxn ang="0">
                  <a:pos x="60" y="72"/>
                </a:cxn>
                <a:cxn ang="0">
                  <a:pos x="60" y="78"/>
                </a:cxn>
                <a:cxn ang="0">
                  <a:pos x="42" y="72"/>
                </a:cxn>
                <a:cxn ang="0">
                  <a:pos x="24" y="66"/>
                </a:cxn>
                <a:cxn ang="0">
                  <a:pos x="12" y="48"/>
                </a:cxn>
                <a:cxn ang="0">
                  <a:pos x="12" y="30"/>
                </a:cxn>
                <a:cxn ang="0">
                  <a:pos x="24" y="18"/>
                </a:cxn>
                <a:cxn ang="0">
                  <a:pos x="24" y="18"/>
                </a:cxn>
              </a:cxnLst>
              <a:rect l="0" t="0" r="r" b="b"/>
              <a:pathLst>
                <a:path w="71" h="90">
                  <a:moveTo>
                    <a:pt x="71" y="90"/>
                  </a:moveTo>
                  <a:lnTo>
                    <a:pt x="71" y="60"/>
                  </a:lnTo>
                  <a:lnTo>
                    <a:pt x="71" y="36"/>
                  </a:lnTo>
                  <a:lnTo>
                    <a:pt x="60" y="12"/>
                  </a:lnTo>
                  <a:lnTo>
                    <a:pt x="36" y="0"/>
                  </a:lnTo>
                  <a:lnTo>
                    <a:pt x="12" y="12"/>
                  </a:lnTo>
                  <a:lnTo>
                    <a:pt x="0" y="36"/>
                  </a:lnTo>
                  <a:lnTo>
                    <a:pt x="6" y="60"/>
                  </a:lnTo>
                  <a:lnTo>
                    <a:pt x="30" y="78"/>
                  </a:lnTo>
                  <a:lnTo>
                    <a:pt x="54" y="90"/>
                  </a:lnTo>
                  <a:lnTo>
                    <a:pt x="71" y="90"/>
                  </a:lnTo>
                  <a:lnTo>
                    <a:pt x="71" y="90"/>
                  </a:lnTo>
                  <a:close/>
                  <a:moveTo>
                    <a:pt x="24" y="18"/>
                  </a:moveTo>
                  <a:lnTo>
                    <a:pt x="42" y="18"/>
                  </a:lnTo>
                  <a:lnTo>
                    <a:pt x="54" y="18"/>
                  </a:lnTo>
                  <a:lnTo>
                    <a:pt x="60" y="42"/>
                  </a:lnTo>
                  <a:lnTo>
                    <a:pt x="60" y="66"/>
                  </a:lnTo>
                  <a:lnTo>
                    <a:pt x="60" y="72"/>
                  </a:lnTo>
                  <a:lnTo>
                    <a:pt x="60" y="78"/>
                  </a:lnTo>
                  <a:lnTo>
                    <a:pt x="42" y="72"/>
                  </a:lnTo>
                  <a:lnTo>
                    <a:pt x="24" y="66"/>
                  </a:lnTo>
                  <a:lnTo>
                    <a:pt x="12" y="48"/>
                  </a:lnTo>
                  <a:lnTo>
                    <a:pt x="12" y="30"/>
                  </a:lnTo>
                  <a:lnTo>
                    <a:pt x="24" y="18"/>
                  </a:lnTo>
                  <a:lnTo>
                    <a:pt x="24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/>
            </a:p>
          </p:txBody>
        </p:sp>
        <p:sp>
          <p:nvSpPr>
            <p:cNvPr id="89115" name="Oval 27"/>
            <p:cNvSpPr>
              <a:spLocks noChangeArrowheads="1"/>
            </p:cNvSpPr>
            <p:nvPr userDrawn="1"/>
          </p:nvSpPr>
          <p:spPr bwMode="ltGray">
            <a:xfrm>
              <a:off x="2444" y="3838"/>
              <a:ext cx="1380" cy="389"/>
            </a:xfrm>
            <a:prstGeom prst="ellipse">
              <a:avLst/>
            </a:pr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tr-TR"/>
            </a:p>
          </p:txBody>
        </p:sp>
        <p:sp>
          <p:nvSpPr>
            <p:cNvPr id="89116" name="Oval 28"/>
            <p:cNvSpPr>
              <a:spLocks noChangeArrowheads="1"/>
            </p:cNvSpPr>
            <p:nvPr userDrawn="1"/>
          </p:nvSpPr>
          <p:spPr bwMode="ltGray">
            <a:xfrm>
              <a:off x="2394" y="3834"/>
              <a:ext cx="1502" cy="288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tr-TR"/>
            </a:p>
          </p:txBody>
        </p:sp>
        <p:sp>
          <p:nvSpPr>
            <p:cNvPr id="89117" name="Oval 29"/>
            <p:cNvSpPr>
              <a:spLocks noChangeArrowheads="1"/>
            </p:cNvSpPr>
            <p:nvPr userDrawn="1"/>
          </p:nvSpPr>
          <p:spPr bwMode="ltGray">
            <a:xfrm>
              <a:off x="2441" y="3860"/>
              <a:ext cx="1425" cy="22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tr-TR"/>
            </a:p>
          </p:txBody>
        </p:sp>
        <p:sp>
          <p:nvSpPr>
            <p:cNvPr id="89118" name="Freeform 30"/>
            <p:cNvSpPr>
              <a:spLocks noEditPoints="1"/>
            </p:cNvSpPr>
            <p:nvPr userDrawn="1"/>
          </p:nvSpPr>
          <p:spPr bwMode="ltGray">
            <a:xfrm>
              <a:off x="3743" y="3788"/>
              <a:ext cx="90" cy="96"/>
            </a:xfrm>
            <a:custGeom>
              <a:avLst/>
              <a:gdLst/>
              <a:ahLst/>
              <a:cxnLst>
                <a:cxn ang="0">
                  <a:pos x="66" y="96"/>
                </a:cxn>
                <a:cxn ang="0">
                  <a:pos x="78" y="66"/>
                </a:cxn>
                <a:cxn ang="0">
                  <a:pos x="90" y="42"/>
                </a:cxn>
                <a:cxn ang="0">
                  <a:pos x="78" y="18"/>
                </a:cxn>
                <a:cxn ang="0">
                  <a:pos x="60" y="0"/>
                </a:cxn>
                <a:cxn ang="0">
                  <a:pos x="30" y="6"/>
                </a:cxn>
                <a:cxn ang="0">
                  <a:pos x="18" y="18"/>
                </a:cxn>
                <a:cxn ang="0">
                  <a:pos x="6" y="30"/>
                </a:cxn>
                <a:cxn ang="0">
                  <a:pos x="0" y="42"/>
                </a:cxn>
                <a:cxn ang="0">
                  <a:pos x="6" y="60"/>
                </a:cxn>
                <a:cxn ang="0">
                  <a:pos x="24" y="78"/>
                </a:cxn>
                <a:cxn ang="0">
                  <a:pos x="48" y="90"/>
                </a:cxn>
                <a:cxn ang="0">
                  <a:pos x="66" y="96"/>
                </a:cxn>
                <a:cxn ang="0">
                  <a:pos x="66" y="96"/>
                </a:cxn>
                <a:cxn ang="0">
                  <a:pos x="42" y="18"/>
                </a:cxn>
                <a:cxn ang="0">
                  <a:pos x="60" y="18"/>
                </a:cxn>
                <a:cxn ang="0">
                  <a:pos x="72" y="24"/>
                </a:cxn>
                <a:cxn ang="0">
                  <a:pos x="72" y="36"/>
                </a:cxn>
                <a:cxn ang="0">
                  <a:pos x="72" y="48"/>
                </a:cxn>
                <a:cxn ang="0">
                  <a:pos x="66" y="72"/>
                </a:cxn>
                <a:cxn ang="0">
                  <a:pos x="60" y="78"/>
                </a:cxn>
                <a:cxn ang="0">
                  <a:pos x="60" y="84"/>
                </a:cxn>
                <a:cxn ang="0">
                  <a:pos x="42" y="72"/>
                </a:cxn>
                <a:cxn ang="0">
                  <a:pos x="30" y="66"/>
                </a:cxn>
                <a:cxn ang="0">
                  <a:pos x="18" y="42"/>
                </a:cxn>
                <a:cxn ang="0">
                  <a:pos x="24" y="30"/>
                </a:cxn>
                <a:cxn ang="0">
                  <a:pos x="42" y="18"/>
                </a:cxn>
                <a:cxn ang="0">
                  <a:pos x="42" y="18"/>
                </a:cxn>
              </a:cxnLst>
              <a:rect l="0" t="0" r="r" b="b"/>
              <a:pathLst>
                <a:path w="90" h="96">
                  <a:moveTo>
                    <a:pt x="66" y="96"/>
                  </a:moveTo>
                  <a:lnTo>
                    <a:pt x="78" y="66"/>
                  </a:lnTo>
                  <a:lnTo>
                    <a:pt x="90" y="42"/>
                  </a:lnTo>
                  <a:lnTo>
                    <a:pt x="78" y="18"/>
                  </a:lnTo>
                  <a:lnTo>
                    <a:pt x="60" y="0"/>
                  </a:lnTo>
                  <a:lnTo>
                    <a:pt x="30" y="6"/>
                  </a:lnTo>
                  <a:lnTo>
                    <a:pt x="18" y="18"/>
                  </a:lnTo>
                  <a:lnTo>
                    <a:pt x="6" y="30"/>
                  </a:lnTo>
                  <a:lnTo>
                    <a:pt x="0" y="42"/>
                  </a:lnTo>
                  <a:lnTo>
                    <a:pt x="6" y="60"/>
                  </a:lnTo>
                  <a:lnTo>
                    <a:pt x="24" y="78"/>
                  </a:lnTo>
                  <a:lnTo>
                    <a:pt x="48" y="90"/>
                  </a:lnTo>
                  <a:lnTo>
                    <a:pt x="66" y="96"/>
                  </a:lnTo>
                  <a:lnTo>
                    <a:pt x="66" y="96"/>
                  </a:lnTo>
                  <a:close/>
                  <a:moveTo>
                    <a:pt x="42" y="18"/>
                  </a:moveTo>
                  <a:lnTo>
                    <a:pt x="60" y="18"/>
                  </a:lnTo>
                  <a:lnTo>
                    <a:pt x="72" y="24"/>
                  </a:lnTo>
                  <a:lnTo>
                    <a:pt x="72" y="36"/>
                  </a:lnTo>
                  <a:lnTo>
                    <a:pt x="72" y="48"/>
                  </a:lnTo>
                  <a:lnTo>
                    <a:pt x="66" y="72"/>
                  </a:lnTo>
                  <a:lnTo>
                    <a:pt x="60" y="78"/>
                  </a:lnTo>
                  <a:lnTo>
                    <a:pt x="60" y="84"/>
                  </a:lnTo>
                  <a:lnTo>
                    <a:pt x="42" y="72"/>
                  </a:lnTo>
                  <a:lnTo>
                    <a:pt x="30" y="66"/>
                  </a:lnTo>
                  <a:lnTo>
                    <a:pt x="18" y="42"/>
                  </a:lnTo>
                  <a:lnTo>
                    <a:pt x="24" y="30"/>
                  </a:lnTo>
                  <a:lnTo>
                    <a:pt x="42" y="18"/>
                  </a:lnTo>
                  <a:lnTo>
                    <a:pt x="42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/>
            </a:p>
          </p:txBody>
        </p:sp>
        <p:sp>
          <p:nvSpPr>
            <p:cNvPr id="89119" name="Freeform 31"/>
            <p:cNvSpPr>
              <a:spLocks noEditPoints="1"/>
            </p:cNvSpPr>
            <p:nvPr userDrawn="1"/>
          </p:nvSpPr>
          <p:spPr bwMode="ltGray">
            <a:xfrm>
              <a:off x="5422" y="3603"/>
              <a:ext cx="72" cy="108"/>
            </a:xfrm>
            <a:custGeom>
              <a:avLst/>
              <a:gdLst/>
              <a:ahLst/>
              <a:cxnLst>
                <a:cxn ang="0">
                  <a:pos x="0" y="90"/>
                </a:cxn>
                <a:cxn ang="0">
                  <a:pos x="12" y="102"/>
                </a:cxn>
                <a:cxn ang="0">
                  <a:pos x="24" y="108"/>
                </a:cxn>
                <a:cxn ang="0">
                  <a:pos x="48" y="108"/>
                </a:cxn>
                <a:cxn ang="0">
                  <a:pos x="66" y="96"/>
                </a:cxn>
                <a:cxn ang="0">
                  <a:pos x="72" y="66"/>
                </a:cxn>
                <a:cxn ang="0">
                  <a:pos x="66" y="42"/>
                </a:cxn>
                <a:cxn ang="0">
                  <a:pos x="60" y="18"/>
                </a:cxn>
                <a:cxn ang="0">
                  <a:pos x="48" y="6"/>
                </a:cxn>
                <a:cxn ang="0">
                  <a:pos x="42" y="0"/>
                </a:cxn>
                <a:cxn ang="0">
                  <a:pos x="42" y="0"/>
                </a:cxn>
                <a:cxn ang="0">
                  <a:pos x="36" y="0"/>
                </a:cxn>
                <a:cxn ang="0">
                  <a:pos x="18" y="24"/>
                </a:cxn>
                <a:cxn ang="0">
                  <a:pos x="6" y="48"/>
                </a:cxn>
                <a:cxn ang="0">
                  <a:pos x="0" y="66"/>
                </a:cxn>
                <a:cxn ang="0">
                  <a:pos x="0" y="90"/>
                </a:cxn>
                <a:cxn ang="0">
                  <a:pos x="0" y="90"/>
                </a:cxn>
                <a:cxn ang="0">
                  <a:pos x="12" y="66"/>
                </a:cxn>
                <a:cxn ang="0">
                  <a:pos x="18" y="48"/>
                </a:cxn>
                <a:cxn ang="0">
                  <a:pos x="24" y="36"/>
                </a:cxn>
                <a:cxn ang="0">
                  <a:pos x="30" y="24"/>
                </a:cxn>
                <a:cxn ang="0">
                  <a:pos x="36" y="18"/>
                </a:cxn>
                <a:cxn ang="0">
                  <a:pos x="54" y="30"/>
                </a:cxn>
                <a:cxn ang="0">
                  <a:pos x="60" y="48"/>
                </a:cxn>
                <a:cxn ang="0">
                  <a:pos x="66" y="72"/>
                </a:cxn>
                <a:cxn ang="0">
                  <a:pos x="66" y="84"/>
                </a:cxn>
                <a:cxn ang="0">
                  <a:pos x="54" y="96"/>
                </a:cxn>
                <a:cxn ang="0">
                  <a:pos x="30" y="102"/>
                </a:cxn>
                <a:cxn ang="0">
                  <a:pos x="24" y="96"/>
                </a:cxn>
                <a:cxn ang="0">
                  <a:pos x="12" y="90"/>
                </a:cxn>
                <a:cxn ang="0">
                  <a:pos x="12" y="78"/>
                </a:cxn>
                <a:cxn ang="0">
                  <a:pos x="12" y="66"/>
                </a:cxn>
                <a:cxn ang="0">
                  <a:pos x="12" y="66"/>
                </a:cxn>
              </a:cxnLst>
              <a:rect l="0" t="0" r="r" b="b"/>
              <a:pathLst>
                <a:path w="72" h="108">
                  <a:moveTo>
                    <a:pt x="0" y="90"/>
                  </a:moveTo>
                  <a:lnTo>
                    <a:pt x="12" y="102"/>
                  </a:lnTo>
                  <a:lnTo>
                    <a:pt x="24" y="108"/>
                  </a:lnTo>
                  <a:lnTo>
                    <a:pt x="48" y="108"/>
                  </a:lnTo>
                  <a:lnTo>
                    <a:pt x="66" y="96"/>
                  </a:lnTo>
                  <a:lnTo>
                    <a:pt x="72" y="66"/>
                  </a:lnTo>
                  <a:lnTo>
                    <a:pt x="66" y="42"/>
                  </a:lnTo>
                  <a:lnTo>
                    <a:pt x="60" y="18"/>
                  </a:lnTo>
                  <a:lnTo>
                    <a:pt x="48" y="6"/>
                  </a:lnTo>
                  <a:lnTo>
                    <a:pt x="42" y="0"/>
                  </a:lnTo>
                  <a:lnTo>
                    <a:pt x="42" y="0"/>
                  </a:lnTo>
                  <a:lnTo>
                    <a:pt x="36" y="0"/>
                  </a:lnTo>
                  <a:lnTo>
                    <a:pt x="18" y="24"/>
                  </a:lnTo>
                  <a:lnTo>
                    <a:pt x="6" y="48"/>
                  </a:lnTo>
                  <a:lnTo>
                    <a:pt x="0" y="66"/>
                  </a:lnTo>
                  <a:lnTo>
                    <a:pt x="0" y="90"/>
                  </a:lnTo>
                  <a:lnTo>
                    <a:pt x="0" y="90"/>
                  </a:lnTo>
                  <a:close/>
                  <a:moveTo>
                    <a:pt x="12" y="66"/>
                  </a:moveTo>
                  <a:lnTo>
                    <a:pt x="18" y="48"/>
                  </a:lnTo>
                  <a:lnTo>
                    <a:pt x="24" y="36"/>
                  </a:lnTo>
                  <a:lnTo>
                    <a:pt x="30" y="24"/>
                  </a:lnTo>
                  <a:lnTo>
                    <a:pt x="36" y="18"/>
                  </a:lnTo>
                  <a:lnTo>
                    <a:pt x="54" y="30"/>
                  </a:lnTo>
                  <a:lnTo>
                    <a:pt x="60" y="48"/>
                  </a:lnTo>
                  <a:lnTo>
                    <a:pt x="66" y="72"/>
                  </a:lnTo>
                  <a:lnTo>
                    <a:pt x="66" y="84"/>
                  </a:lnTo>
                  <a:lnTo>
                    <a:pt x="54" y="96"/>
                  </a:lnTo>
                  <a:lnTo>
                    <a:pt x="30" y="102"/>
                  </a:lnTo>
                  <a:lnTo>
                    <a:pt x="24" y="96"/>
                  </a:lnTo>
                  <a:lnTo>
                    <a:pt x="12" y="90"/>
                  </a:lnTo>
                  <a:lnTo>
                    <a:pt x="12" y="78"/>
                  </a:lnTo>
                  <a:lnTo>
                    <a:pt x="12" y="66"/>
                  </a:lnTo>
                  <a:lnTo>
                    <a:pt x="12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/>
            </a:p>
          </p:txBody>
        </p:sp>
        <p:sp>
          <p:nvSpPr>
            <p:cNvPr id="89120" name="Rectangle 32"/>
            <p:cNvSpPr>
              <a:spLocks noChangeArrowheads="1"/>
            </p:cNvSpPr>
            <p:nvPr userDrawn="1"/>
          </p:nvSpPr>
          <p:spPr bwMode="ltGray">
            <a:xfrm>
              <a:off x="4238" y="1773"/>
              <a:ext cx="173" cy="2539"/>
            </a:xfrm>
            <a:prstGeom prst="rect">
              <a:avLst/>
            </a:pr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tr-TR"/>
            </a:p>
          </p:txBody>
        </p:sp>
        <p:sp>
          <p:nvSpPr>
            <p:cNvPr id="89121" name="Rectangle 33"/>
            <p:cNvSpPr>
              <a:spLocks noChangeArrowheads="1"/>
            </p:cNvSpPr>
            <p:nvPr userDrawn="1"/>
          </p:nvSpPr>
          <p:spPr bwMode="ltGray">
            <a:xfrm>
              <a:off x="4288" y="1545"/>
              <a:ext cx="76" cy="24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tr-TR"/>
            </a:p>
          </p:txBody>
        </p:sp>
        <p:sp>
          <p:nvSpPr>
            <p:cNvPr id="89122" name="AutoShape 34"/>
            <p:cNvSpPr>
              <a:spLocks noChangeArrowheads="1"/>
            </p:cNvSpPr>
            <p:nvPr userDrawn="1"/>
          </p:nvSpPr>
          <p:spPr bwMode="ltGray">
            <a:xfrm>
              <a:off x="4220" y="1743"/>
              <a:ext cx="205" cy="5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tr-TR"/>
            </a:p>
          </p:txBody>
        </p:sp>
        <p:sp>
          <p:nvSpPr>
            <p:cNvPr id="89123" name="Freeform 35"/>
            <p:cNvSpPr>
              <a:spLocks/>
            </p:cNvSpPr>
            <p:nvPr userDrawn="1"/>
          </p:nvSpPr>
          <p:spPr bwMode="ltGray">
            <a:xfrm>
              <a:off x="4306" y="1529"/>
              <a:ext cx="252" cy="1576"/>
            </a:xfrm>
            <a:custGeom>
              <a:avLst/>
              <a:gdLst/>
              <a:ahLst/>
              <a:cxnLst>
                <a:cxn ang="0">
                  <a:pos x="252" y="1576"/>
                </a:cxn>
                <a:cxn ang="0">
                  <a:pos x="12" y="84"/>
                </a:cxn>
                <a:cxn ang="0">
                  <a:pos x="12" y="60"/>
                </a:cxn>
                <a:cxn ang="0">
                  <a:pos x="0" y="12"/>
                </a:cxn>
                <a:cxn ang="0">
                  <a:pos x="72" y="0"/>
                </a:cxn>
                <a:cxn ang="0">
                  <a:pos x="72" y="0"/>
                </a:cxn>
                <a:cxn ang="0">
                  <a:pos x="78" y="48"/>
                </a:cxn>
                <a:cxn ang="0">
                  <a:pos x="88" y="66"/>
                </a:cxn>
              </a:cxnLst>
              <a:rect l="0" t="0" r="r" b="b"/>
              <a:pathLst>
                <a:path w="252" h="1576">
                  <a:moveTo>
                    <a:pt x="252" y="1576"/>
                  </a:moveTo>
                  <a:lnTo>
                    <a:pt x="12" y="84"/>
                  </a:lnTo>
                  <a:lnTo>
                    <a:pt x="12" y="60"/>
                  </a:lnTo>
                  <a:lnTo>
                    <a:pt x="0" y="12"/>
                  </a:lnTo>
                  <a:lnTo>
                    <a:pt x="72" y="0"/>
                  </a:lnTo>
                  <a:lnTo>
                    <a:pt x="72" y="0"/>
                  </a:lnTo>
                  <a:lnTo>
                    <a:pt x="78" y="48"/>
                  </a:lnTo>
                  <a:lnTo>
                    <a:pt x="88" y="66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/>
            </a:p>
          </p:txBody>
        </p:sp>
        <p:sp>
          <p:nvSpPr>
            <p:cNvPr id="89124" name="Freeform 36"/>
            <p:cNvSpPr>
              <a:spLocks/>
            </p:cNvSpPr>
            <p:nvPr userDrawn="1"/>
          </p:nvSpPr>
          <p:spPr bwMode="ltGray">
            <a:xfrm>
              <a:off x="4169" y="1421"/>
              <a:ext cx="317" cy="138"/>
            </a:xfrm>
            <a:custGeom>
              <a:avLst/>
              <a:gdLst/>
              <a:ahLst/>
              <a:cxnLst>
                <a:cxn ang="0">
                  <a:pos x="161" y="0"/>
                </a:cxn>
                <a:cxn ang="0">
                  <a:pos x="227" y="6"/>
                </a:cxn>
                <a:cxn ang="0">
                  <a:pos x="275" y="36"/>
                </a:cxn>
                <a:cxn ang="0">
                  <a:pos x="304" y="78"/>
                </a:cxn>
                <a:cxn ang="0">
                  <a:pos x="316" y="138"/>
                </a:cxn>
                <a:cxn ang="0">
                  <a:pos x="0" y="138"/>
                </a:cxn>
                <a:cxn ang="0">
                  <a:pos x="11" y="78"/>
                </a:cxn>
                <a:cxn ang="0">
                  <a:pos x="47" y="36"/>
                </a:cxn>
                <a:cxn ang="0">
                  <a:pos x="95" y="6"/>
                </a:cxn>
                <a:cxn ang="0">
                  <a:pos x="161" y="0"/>
                </a:cxn>
                <a:cxn ang="0">
                  <a:pos x="161" y="0"/>
                </a:cxn>
              </a:cxnLst>
              <a:rect l="0" t="0" r="r" b="b"/>
              <a:pathLst>
                <a:path w="316" h="138">
                  <a:moveTo>
                    <a:pt x="161" y="0"/>
                  </a:moveTo>
                  <a:lnTo>
                    <a:pt x="227" y="6"/>
                  </a:lnTo>
                  <a:lnTo>
                    <a:pt x="275" y="36"/>
                  </a:lnTo>
                  <a:lnTo>
                    <a:pt x="304" y="78"/>
                  </a:lnTo>
                  <a:lnTo>
                    <a:pt x="316" y="138"/>
                  </a:lnTo>
                  <a:lnTo>
                    <a:pt x="0" y="138"/>
                  </a:lnTo>
                  <a:lnTo>
                    <a:pt x="11" y="78"/>
                  </a:lnTo>
                  <a:lnTo>
                    <a:pt x="47" y="36"/>
                  </a:lnTo>
                  <a:lnTo>
                    <a:pt x="95" y="6"/>
                  </a:lnTo>
                  <a:lnTo>
                    <a:pt x="161" y="0"/>
                  </a:lnTo>
                  <a:lnTo>
                    <a:pt x="161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/>
            </a:p>
          </p:txBody>
        </p:sp>
      </p:grpSp>
      <p:sp>
        <p:nvSpPr>
          <p:cNvPr id="89125" name="Rectangle 37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tr-TR" smtClean="0"/>
              <a:t>Asıl başlık stili için tıklatın</a:t>
            </a:r>
          </a:p>
        </p:txBody>
      </p:sp>
      <p:sp>
        <p:nvSpPr>
          <p:cNvPr id="89126" name="Rectangle 38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</a:p>
        </p:txBody>
      </p:sp>
      <p:sp>
        <p:nvSpPr>
          <p:cNvPr id="89127" name="Rectangle 3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78563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89128" name="Rectangle 4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78563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89129" name="Rectangle 4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78563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81442369-0DF9-402C-A511-D7C1E40E619C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32" r:id="rId2"/>
    <p:sldLayoutId id="2147483733" r:id="rId3"/>
    <p:sldLayoutId id="2147483734" r:id="rId4"/>
    <p:sldLayoutId id="2147483735" r:id="rId5"/>
    <p:sldLayoutId id="2147483736" r:id="rId6"/>
    <p:sldLayoutId id="2147483737" r:id="rId7"/>
    <p:sldLayoutId id="2147483738" r:id="rId8"/>
    <p:sldLayoutId id="2147483739" r:id="rId9"/>
    <p:sldLayoutId id="2147483740" r:id="rId10"/>
    <p:sldLayoutId id="2147483741" r:id="rId11"/>
    <p:sldLayoutId id="2147483742" r:id="rId12"/>
    <p:sldLayoutId id="2147483743" r:id="rId13"/>
    <p:sldLayoutId id="2147483744" r:id="rId14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65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Başlık"/>
          <p:cNvSpPr>
            <a:spLocks noGrp="1"/>
          </p:cNvSpPr>
          <p:nvPr>
            <p:ph type="ctrTitle"/>
          </p:nvPr>
        </p:nvSpPr>
        <p:spPr>
          <a:xfrm>
            <a:off x="685800" y="980729"/>
            <a:ext cx="7772400" cy="3240359"/>
          </a:xfrm>
        </p:spPr>
        <p:txBody>
          <a:bodyPr/>
          <a:lstStyle/>
          <a:p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>
                <a:latin typeface="Andalus" pitchFamily="2" charset="-78"/>
                <a:cs typeface="Andalus" pitchFamily="2" charset="-78"/>
              </a:rPr>
              <a:t>TBS’ de ÜRETİM </a:t>
            </a:r>
            <a:br>
              <a:rPr lang="tr-TR" dirty="0" smtClean="0">
                <a:latin typeface="Andalus" pitchFamily="2" charset="-78"/>
                <a:cs typeface="Andalus" pitchFamily="2" charset="-78"/>
              </a:rPr>
            </a:br>
            <a:r>
              <a:rPr lang="tr-TR" sz="4000" dirty="0" smtClean="0">
                <a:effectLst/>
                <a:latin typeface="Andalus" pitchFamily="2" charset="-78"/>
                <a:cs typeface="Andalus" pitchFamily="2" charset="-78"/>
              </a:rPr>
              <a:t>(HAZIRLAMA VE PİŞİRME)</a:t>
            </a:r>
            <a:br>
              <a:rPr lang="tr-TR" sz="4000" dirty="0" smtClean="0">
                <a:effectLst/>
                <a:latin typeface="Andalus" pitchFamily="2" charset="-78"/>
                <a:cs typeface="Andalus" pitchFamily="2" charset="-78"/>
              </a:rPr>
            </a:br>
            <a:endParaRPr lang="tr-TR" sz="4000" dirty="0">
              <a:effectLst/>
              <a:latin typeface="Andalus" pitchFamily="2" charset="-78"/>
              <a:cs typeface="Andalus" pitchFamily="2" charset="-78"/>
            </a:endParaRPr>
          </a:p>
        </p:txBody>
      </p:sp>
      <p:pic>
        <p:nvPicPr>
          <p:cNvPr id="9933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88024" y="3645024"/>
            <a:ext cx="3888432" cy="2870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2431107"/>
          </a:xfrm>
        </p:spPr>
        <p:txBody>
          <a:bodyPr/>
          <a:lstStyle/>
          <a:p>
            <a:pPr eaLnBrk="1" hangingPunct="1">
              <a:defRPr/>
            </a:pPr>
            <a:r>
              <a:rPr lang="tr-TR" b="1" dirty="0" smtClean="0">
                <a:latin typeface="Andalus" pitchFamily="2" charset="-78"/>
                <a:cs typeface="Andalus" pitchFamily="2" charset="-78"/>
              </a:rPr>
              <a:t>SEBZELER</a:t>
            </a:r>
          </a:p>
        </p:txBody>
      </p:sp>
      <p:sp>
        <p:nvSpPr>
          <p:cNvPr id="4" name="3 Yuvarlatılmış Dikdörtgen"/>
          <p:cNvSpPr/>
          <p:nvPr/>
        </p:nvSpPr>
        <p:spPr>
          <a:xfrm>
            <a:off x="1331640" y="3068960"/>
            <a:ext cx="6984776" cy="914400"/>
          </a:xfrm>
          <a:prstGeom prst="roundRect">
            <a:avLst/>
          </a:prstGeom>
          <a:ln>
            <a:solidFill>
              <a:srgbClr val="BB4E1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4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2">
                    <a:lumMod val="7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ndalus" pitchFamily="2" charset="-78"/>
                <a:cs typeface="Andalus" pitchFamily="2" charset="-78"/>
              </a:rPr>
              <a:t>Pişirme ile oluşan değişiklikler</a:t>
            </a:r>
            <a:endParaRPr lang="tr-TR" sz="40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accent2">
                  <a:lumMod val="7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Andalus" pitchFamily="2" charset="-78"/>
              <a:cs typeface="Andalus" pitchFamily="2" charset="-78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latin typeface="Andalus" pitchFamily="2" charset="-78"/>
                <a:cs typeface="Andalus" pitchFamily="2" charset="-78"/>
              </a:rPr>
              <a:t>Sebzelerde oluşan kayıplar</a:t>
            </a:r>
            <a:endParaRPr lang="tr-TR" dirty="0">
              <a:latin typeface="Andalus" pitchFamily="2" charset="-78"/>
              <a:cs typeface="Andalus" pitchFamily="2" charset="-78"/>
            </a:endParaRPr>
          </a:p>
        </p:txBody>
      </p:sp>
      <p:graphicFrame>
        <p:nvGraphicFramePr>
          <p:cNvPr id="4" name="3 İçerik Yer Tutucusu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307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latin typeface="Andalus" pitchFamily="2" charset="-78"/>
                <a:cs typeface="Andalus" pitchFamily="2" charset="-78"/>
              </a:rPr>
              <a:t> KURUBAKLAGİLLER</a:t>
            </a:r>
            <a:endParaRPr lang="tr-TR" dirty="0">
              <a:latin typeface="Andalus" pitchFamily="2" charset="-78"/>
              <a:cs typeface="Andalus" pitchFamily="2" charset="-78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268760"/>
            <a:ext cx="8075240" cy="4862165"/>
          </a:xfr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13500000" scaled="1"/>
            <a:tileRect/>
          </a:gradFill>
          <a:ln>
            <a:solidFill>
              <a:srgbClr val="B61638"/>
            </a:solidFill>
          </a:ln>
        </p:spPr>
        <p:txBody>
          <a:bodyPr/>
          <a:lstStyle/>
          <a:p>
            <a:pPr algn="just" eaLnBrk="1" hangingPunct="1">
              <a:buFont typeface="Wingdings" pitchFamily="2" charset="2"/>
              <a:buChar char="q"/>
            </a:pPr>
            <a:r>
              <a:rPr lang="tr-TR" dirty="0" smtClean="0">
                <a:effectLst/>
                <a:latin typeface="Andalus" pitchFamily="2" charset="-78"/>
                <a:cs typeface="Andalus" pitchFamily="2" charset="-78"/>
              </a:rPr>
              <a:t>Kolay pişmesi için oda ısısındaki (20 °C) suda 8-24 saat ıslatılır. Islatma süresinde tane, ağırlığı kadar su çeker.</a:t>
            </a:r>
          </a:p>
          <a:p>
            <a:pPr algn="just" eaLnBrk="1" hangingPunct="1">
              <a:buFont typeface="Wingdings" pitchFamily="2" charset="2"/>
              <a:buChar char="q"/>
            </a:pPr>
            <a:r>
              <a:rPr lang="tr-TR" dirty="0" smtClean="0">
                <a:effectLst/>
                <a:latin typeface="Andalus" pitchFamily="2" charset="-78"/>
                <a:cs typeface="Andalus" pitchFamily="2" charset="-78"/>
              </a:rPr>
              <a:t>Gaz yapıcı </a:t>
            </a:r>
            <a:r>
              <a:rPr lang="tr-TR" dirty="0" err="1" smtClean="0">
                <a:effectLst/>
                <a:latin typeface="Andalus" pitchFamily="2" charset="-78"/>
                <a:cs typeface="Andalus" pitchFamily="2" charset="-78"/>
              </a:rPr>
              <a:t>oligosakkaritlerin</a:t>
            </a:r>
            <a:r>
              <a:rPr lang="tr-TR" dirty="0" smtClean="0">
                <a:effectLst/>
                <a:latin typeface="Andalus" pitchFamily="2" charset="-78"/>
                <a:cs typeface="Andalus" pitchFamily="2" charset="-78"/>
              </a:rPr>
              <a:t> bir kısmı ıslatma suyuna geçer. Bu su dökülünce gaz yapıcı özelliği azalır.</a:t>
            </a:r>
          </a:p>
          <a:p>
            <a:pPr algn="just" eaLnBrk="1" hangingPunct="1">
              <a:buFont typeface="Wingdings" pitchFamily="2" charset="2"/>
              <a:buChar char="q"/>
            </a:pPr>
            <a:r>
              <a:rPr lang="tr-TR" dirty="0" smtClean="0">
                <a:effectLst/>
                <a:latin typeface="Andalus" pitchFamily="2" charset="-78"/>
                <a:cs typeface="Andalus" pitchFamily="2" charset="-78"/>
              </a:rPr>
              <a:t>Sindirim sisteminde sorun varsa dış zarları ayıklanır.</a:t>
            </a:r>
          </a:p>
          <a:p>
            <a:pPr algn="just"/>
            <a:endParaRPr lang="tr-TR" sz="3000" dirty="0">
              <a:latin typeface="Andalus" pitchFamily="2" charset="-78"/>
              <a:cs typeface="Andalus" pitchFamily="2" charset="-78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611560" y="836712"/>
            <a:ext cx="8075240" cy="5294213"/>
          </a:xfrm>
        </p:spPr>
        <p:txBody>
          <a:bodyPr/>
          <a:lstStyle/>
          <a:p>
            <a:pPr algn="just" eaLnBrk="1" hangingPunct="1">
              <a:lnSpc>
                <a:spcPct val="80000"/>
              </a:lnSpc>
              <a:buFont typeface="Wingdings" pitchFamily="2" charset="2"/>
              <a:buChar char="q"/>
            </a:pPr>
            <a:r>
              <a:rPr lang="tr-TR" dirty="0" err="1" smtClean="0">
                <a:effectLst/>
                <a:latin typeface="Andalus" pitchFamily="2" charset="-78"/>
                <a:cs typeface="Andalus" pitchFamily="2" charset="-78"/>
              </a:rPr>
              <a:t>Kurubaklagillerin</a:t>
            </a:r>
            <a:r>
              <a:rPr lang="tr-TR" dirty="0" smtClean="0">
                <a:effectLst/>
                <a:latin typeface="Andalus" pitchFamily="2" charset="-78"/>
                <a:cs typeface="Andalus" pitchFamily="2" charset="-78"/>
              </a:rPr>
              <a:t> pişirme sıcaklığı kuru sıcaklıkta (susuz kavurma) 100°</a:t>
            </a:r>
            <a:r>
              <a:rPr lang="tr-TR" dirty="0" err="1" smtClean="0">
                <a:effectLst/>
                <a:latin typeface="Andalus" pitchFamily="2" charset="-78"/>
                <a:cs typeface="Andalus" pitchFamily="2" charset="-78"/>
              </a:rPr>
              <a:t>C'nin</a:t>
            </a:r>
            <a:r>
              <a:rPr lang="tr-TR" dirty="0" smtClean="0">
                <a:effectLst/>
                <a:latin typeface="Andalus" pitchFamily="2" charset="-78"/>
                <a:cs typeface="Andalus" pitchFamily="2" charset="-78"/>
              </a:rPr>
              <a:t> üzerine çıkarsa proteinlerde kayıplar olur.</a:t>
            </a:r>
          </a:p>
          <a:p>
            <a:pPr algn="just" eaLnBrk="1" hangingPunct="1">
              <a:lnSpc>
                <a:spcPct val="80000"/>
              </a:lnSpc>
              <a:buFont typeface="Wingdings" pitchFamily="2" charset="2"/>
              <a:buChar char="q"/>
            </a:pPr>
            <a:r>
              <a:rPr lang="tr-TR" dirty="0" smtClean="0">
                <a:effectLst/>
                <a:latin typeface="Andalus" pitchFamily="2" charset="-78"/>
                <a:cs typeface="Andalus" pitchFamily="2" charset="-78"/>
              </a:rPr>
              <a:t> Sert sular kuru baklagillerin pişmesini güçleştirir.</a:t>
            </a:r>
          </a:p>
          <a:p>
            <a:pPr algn="just" eaLnBrk="1" hangingPunct="1">
              <a:lnSpc>
                <a:spcPct val="80000"/>
              </a:lnSpc>
              <a:buFont typeface="Wingdings" pitchFamily="2" charset="2"/>
              <a:buChar char="q"/>
            </a:pPr>
            <a:r>
              <a:rPr lang="tr-TR" dirty="0" smtClean="0">
                <a:effectLst/>
                <a:latin typeface="Andalus" pitchFamily="2" charset="-78"/>
                <a:cs typeface="Andalus" pitchFamily="2" charset="-78"/>
              </a:rPr>
              <a:t>Pişme suyu atılırsa B grubu vitaminlerde kayıplar olur.</a:t>
            </a:r>
            <a:endParaRPr lang="tr-TR" sz="3000" dirty="0" smtClean="0">
              <a:effectLst/>
              <a:latin typeface="Andalus" pitchFamily="2" charset="-78"/>
              <a:cs typeface="Andalus" pitchFamily="2" charset="-78"/>
            </a:endParaRPr>
          </a:p>
          <a:p>
            <a:pPr algn="just" eaLnBrk="1" hangingPunct="1">
              <a:lnSpc>
                <a:spcPct val="80000"/>
              </a:lnSpc>
              <a:buFont typeface="Wingdings" pitchFamily="2" charset="2"/>
              <a:buChar char="q"/>
            </a:pPr>
            <a:r>
              <a:rPr lang="tr-TR" sz="3000" dirty="0" smtClean="0">
                <a:solidFill>
                  <a:srgbClr val="BB4E11"/>
                </a:solidFill>
                <a:effectLst/>
                <a:latin typeface="Andalus" pitchFamily="2" charset="-78"/>
                <a:cs typeface="Andalus" pitchFamily="2" charset="-78"/>
              </a:rPr>
              <a:t> </a:t>
            </a:r>
            <a:r>
              <a:rPr lang="tr-TR" sz="3000" dirty="0" smtClean="0">
                <a:solidFill>
                  <a:srgbClr val="B61638"/>
                </a:solidFill>
                <a:effectLst/>
                <a:latin typeface="Andalus" pitchFamily="2" charset="-78"/>
                <a:cs typeface="Andalus" pitchFamily="2" charset="-78"/>
              </a:rPr>
              <a:t>Pirinç ve bulgur pişirilirken kuru ısıda (susuz kavurma) kavrulması vitamin kaybına neden olmaktadır.</a:t>
            </a:r>
          </a:p>
          <a:p>
            <a:pPr algn="just" eaLnBrk="1" hangingPunct="1">
              <a:lnSpc>
                <a:spcPct val="80000"/>
              </a:lnSpc>
              <a:buFont typeface="Wingdings" pitchFamily="2" charset="2"/>
              <a:buChar char="q"/>
            </a:pPr>
            <a:r>
              <a:rPr lang="tr-TR" sz="3000" dirty="0" smtClean="0">
                <a:solidFill>
                  <a:srgbClr val="B61638"/>
                </a:solidFill>
                <a:effectLst/>
                <a:latin typeface="Andalus" pitchFamily="2" charset="-78"/>
                <a:cs typeface="Andalus" pitchFamily="2" charset="-78"/>
              </a:rPr>
              <a:t>Makarna ve erişte, pilav gibi pişirilmeli, haşlama suyu dökülmemelidir.</a:t>
            </a:r>
          </a:p>
          <a:p>
            <a:pPr algn="just" eaLnBrk="1" hangingPunct="1">
              <a:lnSpc>
                <a:spcPct val="80000"/>
              </a:lnSpc>
              <a:buFont typeface="Wingdings" pitchFamily="2" charset="2"/>
              <a:buChar char="q"/>
            </a:pPr>
            <a:endParaRPr lang="tr-TR" dirty="0" smtClean="0">
              <a:effectLst/>
              <a:latin typeface="Andalus" pitchFamily="2" charset="-78"/>
              <a:cs typeface="Andalus" pitchFamily="2" charset="-78"/>
            </a:endParaRPr>
          </a:p>
          <a:p>
            <a:pPr algn="just" eaLnBrk="1" hangingPunct="1">
              <a:lnSpc>
                <a:spcPct val="80000"/>
              </a:lnSpc>
              <a:buFont typeface="Wingdings" pitchFamily="2" charset="2"/>
              <a:buChar char="q"/>
            </a:pPr>
            <a:endParaRPr lang="tr-TR" dirty="0" smtClean="0">
              <a:effectLst/>
              <a:latin typeface="Andalus" pitchFamily="2" charset="-78"/>
              <a:cs typeface="Andalus" pitchFamily="2" charset="-78"/>
            </a:endParaRPr>
          </a:p>
          <a:p>
            <a:pPr algn="just" eaLnBrk="1" hangingPunct="1">
              <a:lnSpc>
                <a:spcPct val="80000"/>
              </a:lnSpc>
              <a:buFont typeface="Wingdings" pitchFamily="2" charset="2"/>
              <a:buChar char="q"/>
            </a:pPr>
            <a:endParaRPr lang="tr-TR" dirty="0" smtClean="0">
              <a:effectLst/>
              <a:latin typeface="Andalus" pitchFamily="2" charset="-78"/>
              <a:cs typeface="Andalus" pitchFamily="2" charset="-78"/>
            </a:endParaRPr>
          </a:p>
          <a:p>
            <a:pPr>
              <a:buFont typeface="Wingdings" pitchFamily="2" charset="2"/>
              <a:buChar char="q"/>
            </a:pPr>
            <a:endParaRPr lang="tr-TR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b="1" dirty="0" smtClean="0">
                <a:latin typeface="Andalus" pitchFamily="2" charset="-78"/>
                <a:cs typeface="Andalus" pitchFamily="2" charset="-78"/>
              </a:rPr>
              <a:t>SÜT VE ÜRÜNLERİ</a:t>
            </a:r>
          </a:p>
        </p:txBody>
      </p:sp>
      <p:sp>
        <p:nvSpPr>
          <p:cNvPr id="8704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412875"/>
            <a:ext cx="8291513" cy="4752429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endParaRPr lang="tr-TR" sz="2600" dirty="0" smtClean="0">
              <a:effectLst/>
            </a:endParaRPr>
          </a:p>
          <a:p>
            <a:pPr eaLnBrk="1" hangingPunct="1">
              <a:lnSpc>
                <a:spcPct val="80000"/>
              </a:lnSpc>
            </a:pPr>
            <a:endParaRPr lang="tr-TR" sz="2600" dirty="0" smtClean="0">
              <a:effectLst/>
            </a:endParaRPr>
          </a:p>
          <a:p>
            <a:pPr eaLnBrk="1" hangingPunct="1">
              <a:lnSpc>
                <a:spcPct val="80000"/>
              </a:lnSpc>
            </a:pPr>
            <a:endParaRPr lang="tr-TR" sz="2600" dirty="0" smtClean="0">
              <a:effectLst/>
            </a:endParaRPr>
          </a:p>
          <a:p>
            <a:pPr eaLnBrk="1" hangingPunct="1">
              <a:lnSpc>
                <a:spcPct val="80000"/>
              </a:lnSpc>
            </a:pPr>
            <a:endParaRPr lang="tr-TR" sz="2600" dirty="0" smtClean="0">
              <a:effectLst/>
            </a:endParaRPr>
          </a:p>
          <a:p>
            <a:pPr eaLnBrk="1" hangingPunct="1">
              <a:lnSpc>
                <a:spcPct val="80000"/>
              </a:lnSpc>
            </a:pPr>
            <a:endParaRPr lang="tr-TR" sz="2600" dirty="0" smtClean="0">
              <a:effectLst/>
            </a:endParaRPr>
          </a:p>
          <a:p>
            <a:pPr eaLnBrk="1" hangingPunct="1">
              <a:lnSpc>
                <a:spcPct val="80000"/>
              </a:lnSpc>
            </a:pPr>
            <a:endParaRPr lang="tr-TR" sz="2600" dirty="0" smtClean="0">
              <a:effectLst/>
            </a:endParaRPr>
          </a:p>
          <a:p>
            <a:pPr eaLnBrk="1" hangingPunct="1">
              <a:lnSpc>
                <a:spcPct val="80000"/>
              </a:lnSpc>
            </a:pPr>
            <a:endParaRPr lang="tr-TR" sz="2600" dirty="0" smtClean="0">
              <a:effectLst/>
            </a:endParaRPr>
          </a:p>
          <a:p>
            <a:pPr eaLnBrk="1" hangingPunct="1">
              <a:lnSpc>
                <a:spcPct val="80000"/>
              </a:lnSpc>
            </a:pPr>
            <a:endParaRPr lang="tr-TR" sz="2600" dirty="0" smtClean="0">
              <a:effectLst/>
            </a:endParaRPr>
          </a:p>
          <a:p>
            <a:pPr eaLnBrk="1" hangingPunct="1">
              <a:lnSpc>
                <a:spcPct val="80000"/>
              </a:lnSpc>
            </a:pPr>
            <a:endParaRPr lang="tr-TR" sz="2600" dirty="0" smtClean="0">
              <a:effectLst/>
            </a:endParaRPr>
          </a:p>
          <a:p>
            <a:pPr eaLnBrk="1" hangingPunct="1">
              <a:lnSpc>
                <a:spcPct val="80000"/>
              </a:lnSpc>
            </a:pPr>
            <a:endParaRPr lang="tr-TR" sz="2600" dirty="0" smtClean="0">
              <a:effectLst/>
            </a:endParaRPr>
          </a:p>
          <a:p>
            <a:pPr eaLnBrk="1" hangingPunct="1">
              <a:lnSpc>
                <a:spcPct val="80000"/>
              </a:lnSpc>
            </a:pPr>
            <a:endParaRPr lang="tr-TR" sz="2600" dirty="0" smtClean="0">
              <a:effectLst/>
            </a:endParaRPr>
          </a:p>
          <a:p>
            <a:pPr algn="ctr" eaLnBrk="1" hangingPunct="1">
              <a:lnSpc>
                <a:spcPct val="80000"/>
              </a:lnSpc>
              <a:buNone/>
            </a:pPr>
            <a:r>
              <a:rPr lang="tr-TR" sz="3600" dirty="0" smtClean="0">
                <a:effectLst/>
                <a:latin typeface="Andalus" pitchFamily="2" charset="-78"/>
                <a:cs typeface="Andalus" pitchFamily="2" charset="-78"/>
              </a:rPr>
              <a:t>Kullanılır</a:t>
            </a:r>
          </a:p>
        </p:txBody>
      </p:sp>
      <p:graphicFrame>
        <p:nvGraphicFramePr>
          <p:cNvPr id="5" name="4 Diyagram"/>
          <p:cNvGraphicFramePr/>
          <p:nvPr/>
        </p:nvGraphicFramePr>
        <p:xfrm>
          <a:off x="1524000" y="13970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918939"/>
          </a:xfrm>
        </p:spPr>
        <p:txBody>
          <a:bodyPr/>
          <a:lstStyle/>
          <a:p>
            <a:r>
              <a:rPr lang="tr-TR" b="1" dirty="0" smtClean="0">
                <a:latin typeface="Andalus" pitchFamily="2" charset="-78"/>
                <a:cs typeface="Andalus" pitchFamily="2" charset="-78"/>
              </a:rPr>
              <a:t>YUMURTA</a:t>
            </a:r>
            <a:endParaRPr lang="tr-TR" b="1" dirty="0">
              <a:latin typeface="Andalus" pitchFamily="2" charset="-78"/>
              <a:cs typeface="Andalus" pitchFamily="2" charset="-78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62165"/>
          </a:xfrm>
          <a:ln>
            <a:solidFill>
              <a:srgbClr val="BB4E11"/>
            </a:solidFill>
          </a:ln>
        </p:spPr>
        <p:txBody>
          <a:bodyPr/>
          <a:lstStyle/>
          <a:p>
            <a:pPr algn="just"/>
            <a:r>
              <a:rPr lang="tr-TR" dirty="0" smtClean="0">
                <a:effectLst/>
                <a:latin typeface="Andalus" pitchFamily="2" charset="-78"/>
                <a:cs typeface="Andalus" pitchFamily="2" charset="-78"/>
              </a:rPr>
              <a:t>Tek başına pişirilerek tüketilebildiği gibi yemeklerde, çorbalarda, salatalarda, unlu ürünlerde çok kullanılır.</a:t>
            </a:r>
          </a:p>
          <a:p>
            <a:pPr algn="just">
              <a:buNone/>
            </a:pPr>
            <a:endParaRPr lang="tr-TR" dirty="0" smtClean="0">
              <a:effectLst/>
              <a:latin typeface="Andalus" pitchFamily="2" charset="-78"/>
              <a:cs typeface="Andalus" pitchFamily="2" charset="-78"/>
            </a:endParaRPr>
          </a:p>
          <a:p>
            <a:pPr algn="just">
              <a:buNone/>
            </a:pPr>
            <a:endParaRPr lang="tr-TR" dirty="0" smtClean="0">
              <a:effectLst/>
              <a:latin typeface="Andalus" pitchFamily="2" charset="-78"/>
              <a:cs typeface="Andalus" pitchFamily="2" charset="-78"/>
            </a:endParaRPr>
          </a:p>
          <a:p>
            <a:pPr algn="just">
              <a:buNone/>
            </a:pPr>
            <a:r>
              <a:rPr lang="tr-TR" dirty="0" smtClean="0">
                <a:effectLst/>
                <a:latin typeface="Andalus" pitchFamily="2" charset="-78"/>
                <a:cs typeface="Andalus" pitchFamily="2" charset="-78"/>
              </a:rPr>
              <a:t>         Kabuğu ile                    </a:t>
            </a:r>
            <a:r>
              <a:rPr lang="tr-TR" dirty="0" smtClean="0">
                <a:effectLst/>
                <a:latin typeface="Andalus" pitchFamily="2" charset="-78"/>
                <a:cs typeface="Andalus" pitchFamily="2" charset="-78"/>
              </a:rPr>
              <a:t>                                   </a:t>
            </a:r>
            <a:r>
              <a:rPr lang="tr-TR" dirty="0" smtClean="0">
                <a:effectLst/>
                <a:latin typeface="Andalus" pitchFamily="2" charset="-78"/>
                <a:cs typeface="Andalus" pitchFamily="2" charset="-78"/>
              </a:rPr>
              <a:t>Kabuksuz</a:t>
            </a:r>
          </a:p>
          <a:p>
            <a:pPr algn="just">
              <a:buNone/>
            </a:pPr>
            <a:r>
              <a:rPr lang="tr-TR" dirty="0" smtClean="0">
                <a:effectLst/>
                <a:latin typeface="Andalus" pitchFamily="2" charset="-78"/>
                <a:cs typeface="Andalus" pitchFamily="2" charset="-78"/>
              </a:rPr>
              <a:t>                                              </a:t>
            </a:r>
            <a:r>
              <a:rPr lang="tr-TR" dirty="0" smtClean="0">
                <a:effectLst/>
                <a:latin typeface="Andalus" pitchFamily="2" charset="-78"/>
                <a:cs typeface="Andalus" pitchFamily="2" charset="-78"/>
              </a:rPr>
              <a:t>                                       </a:t>
            </a:r>
            <a:r>
              <a:rPr lang="tr-TR" dirty="0" smtClean="0">
                <a:effectLst/>
                <a:latin typeface="Andalus" pitchFamily="2" charset="-78"/>
                <a:cs typeface="Andalus" pitchFamily="2" charset="-78"/>
              </a:rPr>
              <a:t>suda/yağda</a:t>
            </a:r>
          </a:p>
          <a:p>
            <a:pPr algn="just">
              <a:buNone/>
            </a:pPr>
            <a:r>
              <a:rPr lang="tr-TR" dirty="0" smtClean="0">
                <a:effectLst/>
                <a:latin typeface="Andalus" pitchFamily="2" charset="-78"/>
                <a:cs typeface="Andalus" pitchFamily="2" charset="-78"/>
              </a:rPr>
              <a:t>                         </a:t>
            </a:r>
            <a:r>
              <a:rPr lang="tr-TR" dirty="0" smtClean="0">
                <a:effectLst/>
                <a:latin typeface="Andalus" pitchFamily="2" charset="-78"/>
                <a:cs typeface="Andalus" pitchFamily="2" charset="-78"/>
              </a:rPr>
              <a:t>                    </a:t>
            </a:r>
            <a:r>
              <a:rPr lang="tr-TR" dirty="0" smtClean="0">
                <a:effectLst/>
                <a:latin typeface="Andalus" pitchFamily="2" charset="-78"/>
                <a:cs typeface="Andalus" pitchFamily="2" charset="-78"/>
              </a:rPr>
              <a:t>pişirilebilir.</a:t>
            </a:r>
            <a:endParaRPr lang="tr-TR" dirty="0">
              <a:effectLst/>
              <a:latin typeface="Andalus" pitchFamily="2" charset="-78"/>
              <a:cs typeface="Andalus" pitchFamily="2" charset="-78"/>
            </a:endParaRPr>
          </a:p>
        </p:txBody>
      </p:sp>
      <p:sp>
        <p:nvSpPr>
          <p:cNvPr id="5" name="4 Aşağı Ok"/>
          <p:cNvSpPr/>
          <p:nvPr/>
        </p:nvSpPr>
        <p:spPr>
          <a:xfrm>
            <a:off x="2123728" y="2420888"/>
            <a:ext cx="484632" cy="978408"/>
          </a:xfrm>
          <a:prstGeom prst="downArrow">
            <a:avLst/>
          </a:prstGeom>
          <a:solidFill>
            <a:srgbClr val="B6163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6" name="5 Aşağı Ok"/>
          <p:cNvSpPr/>
          <p:nvPr/>
        </p:nvSpPr>
        <p:spPr>
          <a:xfrm>
            <a:off x="5940152" y="2564904"/>
            <a:ext cx="484632" cy="978408"/>
          </a:xfrm>
          <a:prstGeom prst="downArrow">
            <a:avLst/>
          </a:prstGeom>
          <a:solidFill>
            <a:srgbClr val="B6163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latin typeface="Andalus" pitchFamily="2" charset="-78"/>
                <a:cs typeface="Andalus" pitchFamily="2" charset="-78"/>
              </a:rPr>
              <a:t>UN VE ÜRÜNLERİ</a:t>
            </a:r>
            <a:endParaRPr lang="tr-TR" dirty="0">
              <a:latin typeface="Andalus" pitchFamily="2" charset="-78"/>
              <a:cs typeface="Andalus" pitchFamily="2" charset="-78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971600" y="1412776"/>
            <a:ext cx="7128792" cy="4718149"/>
          </a:xfrm>
        </p:spPr>
        <p:txBody>
          <a:bodyPr/>
          <a:lstStyle/>
          <a:p>
            <a:pPr algn="ctr">
              <a:buNone/>
            </a:pPr>
            <a:r>
              <a:rPr lang="tr-TR" dirty="0" smtClean="0">
                <a:effectLst/>
                <a:latin typeface="Andalus" pitchFamily="2" charset="-78"/>
                <a:cs typeface="Andalus" pitchFamily="2" charset="-78"/>
              </a:rPr>
              <a:t>Ekmek, kek, kurabiye bisküvi</a:t>
            </a:r>
          </a:p>
          <a:p>
            <a:pPr>
              <a:buFont typeface="Wingdings" pitchFamily="2" charset="2"/>
              <a:buChar char="q"/>
            </a:pPr>
            <a:r>
              <a:rPr lang="tr-TR" dirty="0" smtClean="0">
                <a:effectLst/>
                <a:latin typeface="Andalus" pitchFamily="2" charset="-78"/>
                <a:cs typeface="Andalus" pitchFamily="2" charset="-78"/>
              </a:rPr>
              <a:t>Undan hamur hazırlamada;</a:t>
            </a:r>
          </a:p>
          <a:p>
            <a:pPr>
              <a:buNone/>
            </a:pPr>
            <a:r>
              <a:rPr lang="tr-TR" dirty="0" smtClean="0">
                <a:effectLst/>
                <a:latin typeface="Andalus" pitchFamily="2" charset="-78"/>
                <a:cs typeface="Andalus" pitchFamily="2" charset="-78"/>
              </a:rPr>
              <a:t>Katı(sert) olanlar yoğrulur. </a:t>
            </a:r>
            <a:endParaRPr lang="tr-TR" dirty="0" smtClean="0">
              <a:effectLst/>
              <a:latin typeface="Andalus" pitchFamily="2" charset="-78"/>
              <a:cs typeface="Andalus" pitchFamily="2" charset="-78"/>
            </a:endParaRPr>
          </a:p>
          <a:p>
            <a:pPr>
              <a:buNone/>
            </a:pPr>
            <a:r>
              <a:rPr lang="tr-TR" dirty="0" smtClean="0">
                <a:effectLst/>
                <a:latin typeface="Andalus" pitchFamily="2" charset="-78"/>
                <a:cs typeface="Andalus" pitchFamily="2" charset="-78"/>
              </a:rPr>
              <a:t>Yumuşaklar</a:t>
            </a:r>
            <a:r>
              <a:rPr lang="tr-TR" dirty="0">
                <a:effectLst/>
                <a:latin typeface="Andalus" pitchFamily="2" charset="-78"/>
                <a:cs typeface="Andalus" pitchFamily="2" charset="-78"/>
              </a:rPr>
              <a:t> </a:t>
            </a:r>
            <a:r>
              <a:rPr lang="tr-TR" dirty="0" smtClean="0">
                <a:effectLst/>
                <a:latin typeface="Andalus" pitchFamily="2" charset="-78"/>
                <a:cs typeface="Andalus" pitchFamily="2" charset="-78"/>
              </a:rPr>
              <a:t> </a:t>
            </a:r>
            <a:r>
              <a:rPr lang="tr-TR" dirty="0" smtClean="0">
                <a:effectLst/>
                <a:latin typeface="Andalus" pitchFamily="2" charset="-78"/>
                <a:cs typeface="Andalus" pitchFamily="2" charset="-78"/>
              </a:rPr>
              <a:t>karıştırılır/çırpılır</a:t>
            </a:r>
            <a:r>
              <a:rPr lang="tr-TR" dirty="0" smtClean="0">
                <a:effectLst/>
                <a:latin typeface="Andalus" pitchFamily="2" charset="-78"/>
                <a:cs typeface="Andalus" pitchFamily="2" charset="-78"/>
              </a:rPr>
              <a:t>.</a:t>
            </a:r>
          </a:p>
          <a:p>
            <a:pPr>
              <a:buFont typeface="Wingdings" pitchFamily="2" charset="2"/>
              <a:buChar char="q"/>
            </a:pPr>
            <a:r>
              <a:rPr lang="tr-TR" dirty="0" smtClean="0">
                <a:effectLst/>
                <a:latin typeface="Andalus" pitchFamily="2" charset="-78"/>
                <a:cs typeface="Andalus" pitchFamily="2" charset="-78"/>
              </a:rPr>
              <a:t>Bu ürünler pişirilirken; unun </a:t>
            </a:r>
            <a:r>
              <a:rPr lang="tr-TR" dirty="0" smtClean="0">
                <a:effectLst/>
                <a:latin typeface="Andalus" pitchFamily="2" charset="-78"/>
                <a:cs typeface="Andalus" pitchFamily="2" charset="-78"/>
              </a:rPr>
              <a:t>yapısı, kullanılan tepsinin</a:t>
            </a:r>
          </a:p>
          <a:p>
            <a:pPr marL="0" indent="0">
              <a:buNone/>
            </a:pPr>
            <a:r>
              <a:rPr lang="tr-TR" dirty="0" smtClean="0">
                <a:effectLst/>
                <a:latin typeface="Andalus" pitchFamily="2" charset="-78"/>
                <a:cs typeface="Andalus" pitchFamily="2" charset="-78"/>
              </a:rPr>
              <a:t>özellikleri</a:t>
            </a:r>
            <a:r>
              <a:rPr lang="tr-TR" dirty="0" smtClean="0">
                <a:effectLst/>
                <a:latin typeface="Andalus" pitchFamily="2" charset="-78"/>
                <a:cs typeface="Andalus" pitchFamily="2" charset="-78"/>
              </a:rPr>
              <a:t>, </a:t>
            </a:r>
            <a:r>
              <a:rPr lang="tr-TR" dirty="0" smtClean="0">
                <a:effectLst/>
                <a:latin typeface="Andalus" pitchFamily="2" charset="-78"/>
                <a:cs typeface="Andalus" pitchFamily="2" charset="-78"/>
              </a:rPr>
              <a:t>konan hamur </a:t>
            </a:r>
            <a:r>
              <a:rPr lang="tr-TR" dirty="0" smtClean="0">
                <a:effectLst/>
                <a:latin typeface="Andalus" pitchFamily="2" charset="-78"/>
                <a:cs typeface="Andalus" pitchFamily="2" charset="-78"/>
              </a:rPr>
              <a:t>miktarı, fırın sıcaklığı, fırındaki</a:t>
            </a:r>
          </a:p>
          <a:p>
            <a:pPr>
              <a:buNone/>
            </a:pPr>
            <a:r>
              <a:rPr lang="tr-TR" dirty="0" smtClean="0">
                <a:effectLst/>
                <a:latin typeface="Andalus" pitchFamily="2" charset="-78"/>
                <a:cs typeface="Andalus" pitchFamily="2" charset="-78"/>
              </a:rPr>
              <a:t>yerleştirilme durumu etkilidir.</a:t>
            </a:r>
            <a:endParaRPr lang="tr-TR" dirty="0">
              <a:effectLst/>
              <a:latin typeface="Andalus" pitchFamily="2" charset="-78"/>
              <a:cs typeface="Andalus" pitchFamily="2" charset="-78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latin typeface="Andalus" pitchFamily="2" charset="-78"/>
                <a:cs typeface="Andalus" pitchFamily="2" charset="-78"/>
              </a:rPr>
              <a:t>YAĞLAR</a:t>
            </a:r>
            <a:endParaRPr lang="tr-TR" dirty="0">
              <a:latin typeface="Andalus" pitchFamily="2" charset="-78"/>
              <a:cs typeface="Andalus" pitchFamily="2" charset="-78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sz="3600" dirty="0" smtClean="0">
                <a:effectLst/>
                <a:latin typeface="Andalus" pitchFamily="2" charset="-78"/>
                <a:cs typeface="Andalus" pitchFamily="2" charset="-78"/>
              </a:rPr>
              <a:t>Lezzeti artırır.</a:t>
            </a:r>
          </a:p>
          <a:p>
            <a:pPr algn="just"/>
            <a:r>
              <a:rPr lang="tr-TR" sz="3600" dirty="0" smtClean="0">
                <a:effectLst/>
                <a:latin typeface="Andalus" pitchFamily="2" charset="-78"/>
                <a:cs typeface="Andalus" pitchFamily="2" charset="-78"/>
              </a:rPr>
              <a:t>Yumuşaklık gevreklik verir.</a:t>
            </a:r>
          </a:p>
          <a:p>
            <a:pPr algn="just"/>
            <a:r>
              <a:rPr lang="tr-TR" sz="3600" dirty="0" smtClean="0">
                <a:effectLst/>
                <a:latin typeface="Andalus" pitchFamily="2" charset="-78"/>
                <a:cs typeface="Andalus" pitchFamily="2" charset="-78"/>
              </a:rPr>
              <a:t>Yağ ve yağlı besinlerde bulunan mono ve </a:t>
            </a:r>
            <a:r>
              <a:rPr lang="tr-TR" sz="3600" dirty="0" err="1" smtClean="0">
                <a:effectLst/>
                <a:latin typeface="Andalus" pitchFamily="2" charset="-78"/>
                <a:cs typeface="Andalus" pitchFamily="2" charset="-78"/>
              </a:rPr>
              <a:t>digliseridlerle</a:t>
            </a:r>
            <a:r>
              <a:rPr lang="tr-TR" sz="3600" dirty="0" smtClean="0">
                <a:effectLst/>
                <a:latin typeface="Andalus" pitchFamily="2" charset="-78"/>
                <a:cs typeface="Andalus" pitchFamily="2" charset="-78"/>
              </a:rPr>
              <a:t>, </a:t>
            </a:r>
            <a:r>
              <a:rPr lang="tr-TR" sz="3600" dirty="0" err="1" smtClean="0">
                <a:effectLst/>
                <a:latin typeface="Andalus" pitchFamily="2" charset="-78"/>
                <a:cs typeface="Andalus" pitchFamily="2" charset="-78"/>
              </a:rPr>
              <a:t>fosfolipitler</a:t>
            </a:r>
            <a:r>
              <a:rPr lang="tr-TR" sz="3600" dirty="0" smtClean="0">
                <a:effectLst/>
                <a:latin typeface="Andalus" pitchFamily="2" charset="-78"/>
                <a:cs typeface="Andalus" pitchFamily="2" charset="-78"/>
              </a:rPr>
              <a:t> emülsiyonu kolaylaştırıcı  etki yapar</a:t>
            </a:r>
            <a:r>
              <a:rPr lang="tr-TR" sz="3600" dirty="0" smtClean="0">
                <a:effectLst/>
                <a:latin typeface="Andalus" pitchFamily="2" charset="-78"/>
                <a:cs typeface="Andalus" pitchFamily="2" charset="-78"/>
              </a:rPr>
              <a:t>.</a:t>
            </a:r>
          </a:p>
          <a:p>
            <a:pPr algn="just"/>
            <a:r>
              <a:rPr lang="tr-TR" sz="3600" dirty="0" smtClean="0">
                <a:effectLst/>
                <a:latin typeface="Andalus" pitchFamily="2" charset="-78"/>
                <a:cs typeface="Andalus" pitchFamily="2" charset="-78"/>
              </a:rPr>
              <a:t>Yağlarda dumanlanma noktası önemlidir!!!!!!!</a:t>
            </a:r>
            <a:endParaRPr lang="tr-TR" sz="3600" dirty="0">
              <a:effectLst/>
              <a:latin typeface="Andalus" pitchFamily="2" charset="-78"/>
              <a:cs typeface="Andalus" pitchFamily="2" charset="-78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2"/>
            <a:ext cx="8229600" cy="846931"/>
          </a:xfrm>
        </p:spPr>
        <p:txBody>
          <a:bodyPr/>
          <a:lstStyle/>
          <a:p>
            <a:pPr eaLnBrk="1" hangingPunct="1">
              <a:defRPr/>
            </a:pPr>
            <a:r>
              <a:rPr lang="tr-TR" sz="3200" dirty="0" smtClean="0">
                <a:latin typeface="Andalus" pitchFamily="2" charset="-78"/>
                <a:cs typeface="Andalus" pitchFamily="2" charset="-78"/>
              </a:rPr>
              <a:t>ÖNEMLİ SICAKLIK DERECELERİ</a:t>
            </a: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2276872"/>
            <a:ext cx="7848600" cy="3819128"/>
          </a:xfrm>
        </p:spPr>
        <p:txBody>
          <a:bodyPr/>
          <a:lstStyle/>
          <a:p>
            <a:pPr algn="just">
              <a:spcBef>
                <a:spcPct val="0"/>
              </a:spcBef>
              <a:buClr>
                <a:schemeClr val="bg1"/>
              </a:buClr>
              <a:buFontTx/>
              <a:buNone/>
              <a:defRPr/>
            </a:pPr>
            <a:r>
              <a:rPr lang="tr-TR" sz="3000" dirty="0" smtClean="0">
                <a:effectLst/>
                <a:latin typeface="Andalus" pitchFamily="2" charset="-78"/>
                <a:cs typeface="Andalus" pitchFamily="2" charset="-78"/>
              </a:rPr>
              <a:t>1.Genel olarak çiğ gıdaların pişirilme iç sıcaklıkları </a:t>
            </a:r>
            <a:r>
              <a:rPr lang="tr-TR" sz="3000" dirty="0" err="1" smtClean="0">
                <a:effectLst/>
                <a:latin typeface="Andalus" pitchFamily="2" charset="-78"/>
                <a:cs typeface="Andalus" pitchFamily="2" charset="-78"/>
              </a:rPr>
              <a:t>min</a:t>
            </a:r>
            <a:r>
              <a:rPr lang="tr-TR" sz="3000" dirty="0" smtClean="0">
                <a:effectLst/>
                <a:latin typeface="Andalus" pitchFamily="2" charset="-78"/>
                <a:cs typeface="Andalus" pitchFamily="2" charset="-78"/>
              </a:rPr>
              <a:t>. 75</a:t>
            </a:r>
            <a:r>
              <a:rPr lang="en-US" sz="3000" dirty="0" smtClean="0">
                <a:effectLst/>
                <a:latin typeface="Andalus" pitchFamily="2" charset="-78"/>
                <a:cs typeface="Andalus" pitchFamily="2" charset="-78"/>
              </a:rPr>
              <a:t>°</a:t>
            </a:r>
            <a:r>
              <a:rPr lang="tr-TR" sz="3000" dirty="0" smtClean="0">
                <a:effectLst/>
                <a:latin typeface="Andalus" pitchFamily="2" charset="-78"/>
                <a:cs typeface="Andalus" pitchFamily="2" charset="-78"/>
              </a:rPr>
              <a:t>C olmalıdır.</a:t>
            </a:r>
          </a:p>
          <a:p>
            <a:pPr algn="just">
              <a:spcBef>
                <a:spcPct val="0"/>
              </a:spcBef>
              <a:buClr>
                <a:schemeClr val="bg1"/>
              </a:buClr>
              <a:buFontTx/>
              <a:buNone/>
              <a:defRPr/>
            </a:pPr>
            <a:r>
              <a:rPr lang="tr-TR" sz="3000" dirty="0" smtClean="0">
                <a:effectLst/>
                <a:latin typeface="Andalus" pitchFamily="2" charset="-78"/>
                <a:cs typeface="Andalus" pitchFamily="2" charset="-78"/>
              </a:rPr>
              <a:t>2.Çiğ kümes hayvanı ve bunların etini </a:t>
            </a:r>
            <a:r>
              <a:rPr lang="tr-TR" sz="3000" dirty="0" smtClean="0">
                <a:effectLst/>
                <a:latin typeface="Andalus" pitchFamily="2" charset="-78"/>
                <a:cs typeface="Andalus" pitchFamily="2" charset="-78"/>
              </a:rPr>
              <a:t>içeren </a:t>
            </a:r>
            <a:r>
              <a:rPr lang="tr-TR" sz="3000" dirty="0" smtClean="0">
                <a:effectLst/>
                <a:latin typeface="Andalus" pitchFamily="2" charset="-78"/>
                <a:cs typeface="Andalus" pitchFamily="2" charset="-78"/>
              </a:rPr>
              <a:t>gıdaların pişirilme sıcaklıkları min. 75</a:t>
            </a:r>
            <a:r>
              <a:rPr lang="en-US" sz="3000" dirty="0" smtClean="0">
                <a:effectLst/>
                <a:latin typeface="Andalus" pitchFamily="2" charset="-78"/>
                <a:cs typeface="Andalus" pitchFamily="2" charset="-78"/>
              </a:rPr>
              <a:t>°</a:t>
            </a:r>
            <a:r>
              <a:rPr lang="tr-TR" sz="3000" dirty="0" smtClean="0">
                <a:effectLst/>
                <a:latin typeface="Andalus" pitchFamily="2" charset="-78"/>
                <a:cs typeface="Andalus" pitchFamily="2" charset="-78"/>
              </a:rPr>
              <a:t>C olmalıdır.</a:t>
            </a:r>
          </a:p>
          <a:p>
            <a:pPr algn="just">
              <a:spcBef>
                <a:spcPct val="0"/>
              </a:spcBef>
              <a:buClr>
                <a:schemeClr val="bg1"/>
              </a:buClr>
              <a:buFontTx/>
              <a:buNone/>
              <a:defRPr/>
            </a:pPr>
            <a:r>
              <a:rPr lang="tr-TR" sz="3000" dirty="0" smtClean="0">
                <a:effectLst/>
                <a:latin typeface="Andalus" pitchFamily="2" charset="-78"/>
                <a:cs typeface="Andalus" pitchFamily="2" charset="-78"/>
              </a:rPr>
              <a:t>3.Çiğ yumurta ve çiğ yumurta içeren gıdaların pişirilme sıcaklıkları </a:t>
            </a:r>
            <a:r>
              <a:rPr lang="tr-TR" sz="3000" dirty="0" err="1" smtClean="0">
                <a:effectLst/>
                <a:latin typeface="Andalus" pitchFamily="2" charset="-78"/>
                <a:cs typeface="Andalus" pitchFamily="2" charset="-78"/>
              </a:rPr>
              <a:t>min</a:t>
            </a:r>
            <a:r>
              <a:rPr lang="tr-TR" sz="3000" dirty="0" smtClean="0">
                <a:effectLst/>
                <a:latin typeface="Andalus" pitchFamily="2" charset="-78"/>
                <a:cs typeface="Andalus" pitchFamily="2" charset="-78"/>
              </a:rPr>
              <a:t>. 75 </a:t>
            </a:r>
            <a:r>
              <a:rPr lang="en-US" sz="3000" dirty="0" smtClean="0">
                <a:effectLst/>
                <a:latin typeface="Andalus" pitchFamily="2" charset="-78"/>
                <a:cs typeface="Andalus" pitchFamily="2" charset="-78"/>
              </a:rPr>
              <a:t>°</a:t>
            </a:r>
            <a:r>
              <a:rPr lang="tr-TR" sz="3000" dirty="0" smtClean="0">
                <a:effectLst/>
                <a:latin typeface="Andalus" pitchFamily="2" charset="-78"/>
                <a:cs typeface="Andalus" pitchFamily="2" charset="-78"/>
              </a:rPr>
              <a:t>C olmalıdır. </a:t>
            </a:r>
          </a:p>
          <a:p>
            <a:pPr algn="just">
              <a:spcBef>
                <a:spcPct val="0"/>
              </a:spcBef>
              <a:buClr>
                <a:schemeClr val="bg1"/>
              </a:buClr>
              <a:buFontTx/>
              <a:buNone/>
              <a:defRPr/>
            </a:pPr>
            <a:r>
              <a:rPr lang="tr-TR" sz="3000" dirty="0" smtClean="0">
                <a:effectLst/>
                <a:latin typeface="Andalus" pitchFamily="2" charset="-78"/>
                <a:cs typeface="Andalus" pitchFamily="2" charset="-78"/>
              </a:rPr>
              <a:t>4.Kıyma etten yapılmış gıdaların iç </a:t>
            </a:r>
            <a:r>
              <a:rPr lang="tr-TR" sz="3000" dirty="0" smtClean="0">
                <a:effectLst/>
                <a:latin typeface="Andalus" pitchFamily="2" charset="-78"/>
                <a:cs typeface="Andalus" pitchFamily="2" charset="-78"/>
              </a:rPr>
              <a:t>pişirilme </a:t>
            </a:r>
            <a:r>
              <a:rPr lang="tr-TR" sz="3000" dirty="0" smtClean="0">
                <a:effectLst/>
                <a:latin typeface="Andalus" pitchFamily="2" charset="-78"/>
                <a:cs typeface="Andalus" pitchFamily="2" charset="-78"/>
              </a:rPr>
              <a:t>sıcaklıkları min. 65 </a:t>
            </a:r>
            <a:r>
              <a:rPr lang="en-US" sz="3000" dirty="0" smtClean="0">
                <a:effectLst/>
                <a:latin typeface="Andalus" pitchFamily="2" charset="-78"/>
                <a:cs typeface="Andalus" pitchFamily="2" charset="-78"/>
              </a:rPr>
              <a:t>°</a:t>
            </a:r>
            <a:r>
              <a:rPr lang="tr-TR" sz="3000" dirty="0" smtClean="0">
                <a:effectLst/>
                <a:latin typeface="Andalus" pitchFamily="2" charset="-78"/>
                <a:cs typeface="Andalus" pitchFamily="2" charset="-78"/>
              </a:rPr>
              <a:t>C olmalıdır.</a:t>
            </a:r>
          </a:p>
          <a:p>
            <a:pPr algn="just">
              <a:spcBef>
                <a:spcPct val="0"/>
              </a:spcBef>
              <a:buClr>
                <a:schemeClr val="bg1"/>
              </a:buClr>
              <a:buFontTx/>
              <a:buNone/>
              <a:defRPr/>
            </a:pPr>
            <a:endParaRPr lang="tr-TR" sz="3000" dirty="0" smtClean="0">
              <a:effectLst/>
              <a:latin typeface="Andalus" pitchFamily="2" charset="-78"/>
              <a:cs typeface="Andalus" pitchFamily="2" charset="-78"/>
            </a:endParaRPr>
          </a:p>
          <a:p>
            <a:pPr algn="just">
              <a:spcBef>
                <a:spcPct val="0"/>
              </a:spcBef>
              <a:buClr>
                <a:schemeClr val="bg1"/>
              </a:buClr>
              <a:buFontTx/>
              <a:buNone/>
              <a:defRPr/>
            </a:pPr>
            <a:endParaRPr lang="tr-TR" sz="3000" dirty="0" smtClean="0">
              <a:effectLst/>
              <a:cs typeface="Tahoma" pitchFamily="34" charset="0"/>
            </a:endParaRPr>
          </a:p>
          <a:p>
            <a:pPr algn="just">
              <a:spcBef>
                <a:spcPct val="0"/>
              </a:spcBef>
              <a:buClr>
                <a:schemeClr val="bg1"/>
              </a:buClr>
              <a:buFontTx/>
              <a:buNone/>
              <a:defRPr/>
            </a:pPr>
            <a:endParaRPr lang="tr-TR" sz="2000" b="1" dirty="0" smtClean="0"/>
          </a:p>
          <a:p>
            <a:pPr algn="just">
              <a:spcBef>
                <a:spcPct val="0"/>
              </a:spcBef>
              <a:buClr>
                <a:schemeClr val="bg1"/>
              </a:buClr>
              <a:buFontTx/>
              <a:buNone/>
              <a:defRPr/>
            </a:pPr>
            <a:endParaRPr lang="tr-TR" sz="2000" b="1" dirty="0" smtClean="0"/>
          </a:p>
          <a:p>
            <a:pPr eaLnBrk="1" hangingPunct="1">
              <a:defRPr/>
            </a:pPr>
            <a:endParaRPr lang="tr-TR" sz="2000" dirty="0" smtClean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916831"/>
            <a:ext cx="8229600" cy="4214093"/>
          </a:xfrm>
        </p:spPr>
        <p:txBody>
          <a:bodyPr/>
          <a:lstStyle/>
          <a:p>
            <a:pPr algn="just">
              <a:spcBef>
                <a:spcPct val="0"/>
              </a:spcBef>
              <a:buClr>
                <a:schemeClr val="bg1"/>
              </a:buClr>
              <a:buFontTx/>
              <a:buNone/>
              <a:defRPr/>
            </a:pPr>
            <a:r>
              <a:rPr lang="tr-TR" sz="3000" dirty="0" smtClean="0">
                <a:effectLst/>
                <a:latin typeface="Andalus" pitchFamily="2" charset="-78"/>
                <a:cs typeface="Andalus" pitchFamily="2" charset="-78"/>
              </a:rPr>
              <a:t>5. Daha sonraki bir gıda için kullanılacak </a:t>
            </a:r>
            <a:r>
              <a:rPr lang="tr-TR" sz="3000" dirty="0" smtClean="0">
                <a:effectLst/>
                <a:latin typeface="Andalus" pitchFamily="2" charset="-78"/>
                <a:cs typeface="Andalus" pitchFamily="2" charset="-78"/>
              </a:rPr>
              <a:t>etlerin pişirilme </a:t>
            </a:r>
            <a:r>
              <a:rPr lang="tr-TR" sz="3000" dirty="0" smtClean="0">
                <a:effectLst/>
                <a:latin typeface="Andalus" pitchFamily="2" charset="-78"/>
                <a:cs typeface="Andalus" pitchFamily="2" charset="-78"/>
              </a:rPr>
              <a:t>iç </a:t>
            </a:r>
            <a:r>
              <a:rPr lang="tr-TR" sz="3000" dirty="0" smtClean="0">
                <a:effectLst/>
                <a:latin typeface="Andalus" pitchFamily="2" charset="-78"/>
                <a:cs typeface="Andalus" pitchFamily="2" charset="-78"/>
              </a:rPr>
              <a:t>sıcaklıkları</a:t>
            </a:r>
          </a:p>
          <a:p>
            <a:pPr algn="just">
              <a:spcBef>
                <a:spcPct val="0"/>
              </a:spcBef>
              <a:buClr>
                <a:schemeClr val="bg1"/>
              </a:buClr>
              <a:buFontTx/>
              <a:buNone/>
              <a:defRPr/>
            </a:pPr>
            <a:r>
              <a:rPr lang="tr-TR" sz="3000" dirty="0" smtClean="0">
                <a:effectLst/>
                <a:latin typeface="Andalus" pitchFamily="2" charset="-78"/>
                <a:cs typeface="Andalus" pitchFamily="2" charset="-78"/>
              </a:rPr>
              <a:t>min</a:t>
            </a:r>
            <a:r>
              <a:rPr lang="tr-TR" sz="3000" dirty="0" smtClean="0">
                <a:effectLst/>
                <a:latin typeface="Andalus" pitchFamily="2" charset="-78"/>
                <a:cs typeface="Andalus" pitchFamily="2" charset="-78"/>
              </a:rPr>
              <a:t>. 63</a:t>
            </a:r>
            <a:r>
              <a:rPr lang="en-US" sz="3000" dirty="0" smtClean="0">
                <a:effectLst/>
                <a:latin typeface="Andalus" pitchFamily="2" charset="-78"/>
                <a:cs typeface="Andalus" pitchFamily="2" charset="-78"/>
              </a:rPr>
              <a:t>°</a:t>
            </a:r>
            <a:r>
              <a:rPr lang="tr-TR" sz="3000" dirty="0" smtClean="0">
                <a:effectLst/>
                <a:latin typeface="Andalus" pitchFamily="2" charset="-78"/>
                <a:cs typeface="Andalus" pitchFamily="2" charset="-78"/>
              </a:rPr>
              <a:t>C olmalıdır. Bu tür etler </a:t>
            </a:r>
            <a:r>
              <a:rPr lang="tr-TR" sz="3000" dirty="0" smtClean="0">
                <a:effectLst/>
                <a:latin typeface="Andalus" pitchFamily="2" charset="-78"/>
                <a:cs typeface="Andalus" pitchFamily="2" charset="-78"/>
              </a:rPr>
              <a:t>hazırlanmadan önce </a:t>
            </a:r>
            <a:r>
              <a:rPr lang="tr-TR" sz="3000" dirty="0" smtClean="0">
                <a:effectLst/>
                <a:latin typeface="Andalus" pitchFamily="2" charset="-78"/>
                <a:cs typeface="Andalus" pitchFamily="2" charset="-78"/>
              </a:rPr>
              <a:t>soğutulmalıdır.</a:t>
            </a:r>
          </a:p>
          <a:p>
            <a:pPr algn="just">
              <a:spcBef>
                <a:spcPct val="0"/>
              </a:spcBef>
              <a:buClr>
                <a:schemeClr val="bg1"/>
              </a:buClr>
              <a:buFontTx/>
              <a:buNone/>
              <a:defRPr/>
            </a:pPr>
            <a:r>
              <a:rPr lang="tr-TR" sz="3000" dirty="0" smtClean="0">
                <a:effectLst/>
                <a:latin typeface="Andalus" pitchFamily="2" charset="-78"/>
                <a:cs typeface="Andalus" pitchFamily="2" charset="-78"/>
              </a:rPr>
              <a:t>6. Gıdalar sıcak saklamada, 60</a:t>
            </a:r>
            <a:r>
              <a:rPr lang="en-US" sz="3000" dirty="0" smtClean="0">
                <a:effectLst/>
                <a:latin typeface="Andalus" pitchFamily="2" charset="-78"/>
                <a:cs typeface="Andalus" pitchFamily="2" charset="-78"/>
              </a:rPr>
              <a:t>°</a:t>
            </a:r>
            <a:r>
              <a:rPr lang="tr-TR" sz="3000" dirty="0" smtClean="0">
                <a:effectLst/>
                <a:latin typeface="Andalus" pitchFamily="2" charset="-78"/>
                <a:cs typeface="Andalus" pitchFamily="2" charset="-78"/>
              </a:rPr>
              <a:t>C veya üzerinde tutulmalıdır.</a:t>
            </a:r>
          </a:p>
          <a:p>
            <a:pPr algn="just">
              <a:spcBef>
                <a:spcPct val="0"/>
              </a:spcBef>
              <a:buClr>
                <a:schemeClr val="bg1"/>
              </a:buClr>
              <a:buFontTx/>
              <a:buNone/>
              <a:defRPr/>
            </a:pPr>
            <a:r>
              <a:rPr lang="tr-TR" sz="3000" dirty="0" smtClean="0">
                <a:effectLst/>
                <a:latin typeface="Andalus" pitchFamily="2" charset="-78"/>
                <a:cs typeface="Andalus" pitchFamily="2" charset="-78"/>
              </a:rPr>
              <a:t>7. Gıda </a:t>
            </a:r>
            <a:r>
              <a:rPr lang="tr-TR" sz="3000" dirty="0" err="1" smtClean="0">
                <a:effectLst/>
                <a:latin typeface="Andalus" pitchFamily="2" charset="-78"/>
                <a:cs typeface="Andalus" pitchFamily="2" charset="-78"/>
              </a:rPr>
              <a:t>max</a:t>
            </a:r>
            <a:r>
              <a:rPr lang="tr-TR" sz="3000" dirty="0" smtClean="0">
                <a:effectLst/>
                <a:latin typeface="Andalus" pitchFamily="2" charset="-78"/>
                <a:cs typeface="Andalus" pitchFamily="2" charset="-78"/>
              </a:rPr>
              <a:t>. 2 saat içinde tüketilecekse 60</a:t>
            </a:r>
            <a:r>
              <a:rPr lang="en-US" sz="3000" dirty="0" smtClean="0">
                <a:effectLst/>
                <a:latin typeface="Andalus" pitchFamily="2" charset="-78"/>
                <a:cs typeface="Andalus" pitchFamily="2" charset="-78"/>
              </a:rPr>
              <a:t>°</a:t>
            </a:r>
            <a:r>
              <a:rPr lang="tr-TR" sz="3000" dirty="0" smtClean="0">
                <a:effectLst/>
                <a:latin typeface="Andalus" pitchFamily="2" charset="-78"/>
                <a:cs typeface="Andalus" pitchFamily="2" charset="-78"/>
              </a:rPr>
              <a:t>C altında </a:t>
            </a:r>
            <a:r>
              <a:rPr lang="tr-TR" sz="3000" dirty="0" smtClean="0">
                <a:effectLst/>
                <a:latin typeface="Andalus" pitchFamily="2" charset="-78"/>
                <a:cs typeface="Andalus" pitchFamily="2" charset="-78"/>
              </a:rPr>
              <a:t>saklanabilirler.</a:t>
            </a:r>
          </a:p>
          <a:p>
            <a:pPr algn="just">
              <a:spcBef>
                <a:spcPct val="0"/>
              </a:spcBef>
              <a:buClr>
                <a:schemeClr val="bg1"/>
              </a:buClr>
              <a:buFontTx/>
              <a:buNone/>
              <a:defRPr/>
            </a:pPr>
            <a:r>
              <a:rPr lang="tr-TR" sz="3000" dirty="0" smtClean="0">
                <a:effectLst/>
                <a:latin typeface="Andalus" pitchFamily="2" charset="-78"/>
                <a:cs typeface="Andalus" pitchFamily="2" charset="-78"/>
              </a:rPr>
              <a:t>8. Pişmiş gıdaların sıcaklığının, </a:t>
            </a:r>
            <a:r>
              <a:rPr lang="tr-TR" sz="3000" dirty="0" err="1" smtClean="0">
                <a:effectLst/>
                <a:latin typeface="Andalus" pitchFamily="2" charset="-78"/>
                <a:cs typeface="Andalus" pitchFamily="2" charset="-78"/>
              </a:rPr>
              <a:t>max</a:t>
            </a:r>
            <a:r>
              <a:rPr lang="tr-TR" sz="3000" dirty="0" smtClean="0">
                <a:effectLst/>
                <a:latin typeface="Andalus" pitchFamily="2" charset="-78"/>
                <a:cs typeface="Andalus" pitchFamily="2" charset="-78"/>
              </a:rPr>
              <a:t> 4 saat içinde 60</a:t>
            </a:r>
            <a:r>
              <a:rPr lang="en-US" sz="3000" dirty="0" smtClean="0">
                <a:effectLst/>
                <a:latin typeface="Andalus" pitchFamily="2" charset="-78"/>
                <a:cs typeface="Andalus" pitchFamily="2" charset="-78"/>
              </a:rPr>
              <a:t>°</a:t>
            </a:r>
            <a:r>
              <a:rPr lang="tr-TR" sz="3000" dirty="0" smtClean="0">
                <a:effectLst/>
                <a:latin typeface="Andalus" pitchFamily="2" charset="-78"/>
                <a:cs typeface="Andalus" pitchFamily="2" charset="-78"/>
              </a:rPr>
              <a:t>C ’ den 7</a:t>
            </a:r>
            <a:r>
              <a:rPr lang="en-US" sz="3000" dirty="0" smtClean="0">
                <a:effectLst/>
                <a:latin typeface="Andalus" pitchFamily="2" charset="-78"/>
                <a:cs typeface="Andalus" pitchFamily="2" charset="-78"/>
              </a:rPr>
              <a:t>°</a:t>
            </a:r>
            <a:r>
              <a:rPr lang="tr-TR" sz="3000" dirty="0" smtClean="0">
                <a:effectLst/>
                <a:latin typeface="Andalus" pitchFamily="2" charset="-78"/>
                <a:cs typeface="Andalus" pitchFamily="2" charset="-78"/>
              </a:rPr>
              <a:t>C </a:t>
            </a:r>
            <a:r>
              <a:rPr lang="tr-TR" sz="3000" dirty="0" smtClean="0">
                <a:effectLst/>
                <a:latin typeface="Andalus" pitchFamily="2" charset="-78"/>
                <a:cs typeface="Andalus" pitchFamily="2" charset="-78"/>
              </a:rPr>
              <a:t>ye</a:t>
            </a:r>
          </a:p>
          <a:p>
            <a:pPr algn="just">
              <a:spcBef>
                <a:spcPct val="0"/>
              </a:spcBef>
              <a:buClr>
                <a:schemeClr val="bg1"/>
              </a:buClr>
              <a:buFontTx/>
              <a:buNone/>
              <a:defRPr/>
            </a:pPr>
            <a:r>
              <a:rPr lang="tr-TR" sz="3000" dirty="0" smtClean="0">
                <a:effectLst/>
                <a:latin typeface="Andalus" pitchFamily="2" charset="-78"/>
                <a:cs typeface="Andalus" pitchFamily="2" charset="-78"/>
              </a:rPr>
              <a:t>düşürülmesi </a:t>
            </a:r>
            <a:r>
              <a:rPr lang="tr-TR" sz="3000" dirty="0" smtClean="0">
                <a:effectLst/>
                <a:latin typeface="Andalus" pitchFamily="2" charset="-78"/>
                <a:cs typeface="Andalus" pitchFamily="2" charset="-78"/>
              </a:rPr>
              <a:t>gerekir.</a:t>
            </a:r>
          </a:p>
          <a:p>
            <a:pPr algn="just">
              <a:spcBef>
                <a:spcPct val="0"/>
              </a:spcBef>
              <a:buClr>
                <a:schemeClr val="bg1"/>
              </a:buClr>
              <a:buFontTx/>
              <a:buNone/>
              <a:defRPr/>
            </a:pPr>
            <a:r>
              <a:rPr lang="tr-TR" sz="3000" dirty="0" smtClean="0">
                <a:effectLst/>
                <a:latin typeface="Andalus" pitchFamily="2" charset="-78"/>
                <a:cs typeface="Andalus" pitchFamily="2" charset="-78"/>
              </a:rPr>
              <a:t>9.Gıdalar yeniden ısıtılacaksa, iç sıcakları </a:t>
            </a:r>
            <a:r>
              <a:rPr lang="tr-TR" sz="3000" dirty="0" smtClean="0">
                <a:effectLst/>
                <a:latin typeface="Andalus" pitchFamily="2" charset="-78"/>
                <a:cs typeface="Andalus" pitchFamily="2" charset="-78"/>
              </a:rPr>
              <a:t>75</a:t>
            </a:r>
            <a:r>
              <a:rPr lang="en-US" sz="3000" dirty="0" smtClean="0">
                <a:effectLst/>
                <a:latin typeface="Andalus" pitchFamily="2" charset="-78"/>
                <a:cs typeface="Andalus" pitchFamily="2" charset="-78"/>
              </a:rPr>
              <a:t>°</a:t>
            </a:r>
            <a:r>
              <a:rPr lang="tr-TR" sz="3000" dirty="0" smtClean="0">
                <a:effectLst/>
                <a:latin typeface="Andalus" pitchFamily="2" charset="-78"/>
                <a:cs typeface="Andalus" pitchFamily="2" charset="-78"/>
              </a:rPr>
              <a:t>C ’ ye ulaşana  kadar ısıtılmalıdırlar.</a:t>
            </a:r>
          </a:p>
          <a:p>
            <a:pPr>
              <a:spcBef>
                <a:spcPct val="0"/>
              </a:spcBef>
              <a:buClr>
                <a:schemeClr val="bg1"/>
              </a:buClr>
              <a:buFontTx/>
              <a:buNone/>
              <a:defRPr/>
            </a:pPr>
            <a:endParaRPr lang="tr-TR" sz="2800" dirty="0" smtClean="0">
              <a:effectLst/>
              <a:cs typeface="Tahoma" pitchFamily="34" charset="0"/>
            </a:endParaRPr>
          </a:p>
          <a:p>
            <a:pPr>
              <a:spcBef>
                <a:spcPct val="0"/>
              </a:spcBef>
              <a:buClr>
                <a:schemeClr val="bg1"/>
              </a:buClr>
              <a:buFontTx/>
              <a:buNone/>
              <a:defRPr/>
            </a:pPr>
            <a:endParaRPr lang="tr-TR" sz="2800" dirty="0" smtClean="0">
              <a:effectLst/>
              <a:cs typeface="Tahoma" pitchFamily="34" charset="0"/>
            </a:endParaRPr>
          </a:p>
          <a:p>
            <a:pPr eaLnBrk="1" hangingPunct="1">
              <a:defRPr/>
            </a:pPr>
            <a:endParaRPr lang="tr-TR" sz="2800" dirty="0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endParaRPr lang="tr-TR" sz="4400" b="1" dirty="0" smtClean="0">
              <a:latin typeface="Andalus" pitchFamily="2" charset="-78"/>
              <a:cs typeface="Andalus" pitchFamily="2" charset="-78"/>
            </a:endParaRPr>
          </a:p>
          <a:p>
            <a:pPr algn="ctr">
              <a:buNone/>
            </a:pPr>
            <a:r>
              <a:rPr lang="tr-TR" sz="4400" b="1" dirty="0" smtClean="0">
                <a:latin typeface="Andalus" pitchFamily="2" charset="-78"/>
                <a:cs typeface="Andalus" pitchFamily="2" charset="-78"/>
              </a:rPr>
              <a:t>PİŞİRME SIRASINDA </a:t>
            </a:r>
          </a:p>
          <a:p>
            <a:pPr algn="ctr">
              <a:buNone/>
            </a:pPr>
            <a:r>
              <a:rPr lang="tr-TR" sz="4400" b="1" dirty="0" smtClean="0">
                <a:latin typeface="Andalus" pitchFamily="2" charset="-78"/>
                <a:cs typeface="Andalus" pitchFamily="2" charset="-78"/>
              </a:rPr>
              <a:t>MEYDANA GELEN</a:t>
            </a:r>
          </a:p>
          <a:p>
            <a:pPr algn="ctr">
              <a:buNone/>
            </a:pPr>
            <a:r>
              <a:rPr lang="tr-TR" sz="4400" b="1" dirty="0" smtClean="0">
                <a:latin typeface="Andalus" pitchFamily="2" charset="-78"/>
                <a:cs typeface="Andalus" pitchFamily="2" charset="-78"/>
              </a:rPr>
              <a:t>DEĞİŞMELER</a:t>
            </a:r>
            <a:endParaRPr lang="tr-TR" sz="4400" dirty="0">
              <a:latin typeface="Andalus" pitchFamily="2" charset="-78"/>
              <a:cs typeface="Andalus" pitchFamily="2" charset="-78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988840"/>
            <a:ext cx="8229600" cy="4142085"/>
          </a:xfrm>
        </p:spPr>
        <p:txBody>
          <a:bodyPr/>
          <a:lstStyle/>
          <a:p>
            <a:pPr marL="0" lvl="0" indent="0" algn="just"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None/>
            </a:pPr>
            <a:r>
              <a:rPr lang="tr-TR" sz="3600" b="1" kern="1200" dirty="0">
                <a:solidFill>
                  <a:srgbClr val="FF0000"/>
                </a:solidFill>
                <a:effectLst/>
                <a:latin typeface="Andalus" pitchFamily="2" charset="-78"/>
                <a:cs typeface="Andalus" pitchFamily="2" charset="-78"/>
              </a:rPr>
              <a:t>YAPISAL  </a:t>
            </a:r>
            <a:r>
              <a:rPr lang="tr-TR" sz="3600" b="1" kern="1200" dirty="0" smtClean="0">
                <a:solidFill>
                  <a:srgbClr val="FF0000"/>
                </a:solidFill>
                <a:effectLst/>
                <a:latin typeface="Andalus" pitchFamily="2" charset="-78"/>
                <a:cs typeface="Andalus" pitchFamily="2" charset="-78"/>
              </a:rPr>
              <a:t>DEĞİŞMELER</a:t>
            </a:r>
          </a:p>
          <a:p>
            <a:pPr marL="0" lvl="0" indent="0"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None/>
            </a:pPr>
            <a:r>
              <a:rPr lang="tr-TR" sz="3600" b="1" kern="1200" dirty="0">
                <a:solidFill>
                  <a:srgbClr val="FF0000"/>
                </a:solidFill>
                <a:effectLst/>
                <a:latin typeface="Andalus" pitchFamily="2" charset="-78"/>
                <a:cs typeface="Andalus" pitchFamily="2" charset="-78"/>
              </a:rPr>
              <a:t>ESTETİK KALİTEDE </a:t>
            </a:r>
            <a:r>
              <a:rPr lang="tr-TR" sz="3600" b="1" kern="1200" dirty="0" smtClean="0">
                <a:solidFill>
                  <a:srgbClr val="FF0000"/>
                </a:solidFill>
                <a:effectLst/>
                <a:latin typeface="Andalus" pitchFamily="2" charset="-78"/>
                <a:cs typeface="Andalus" pitchFamily="2" charset="-78"/>
              </a:rPr>
              <a:t>DEĞİŞMELER</a:t>
            </a:r>
          </a:p>
          <a:p>
            <a:pPr marL="0" lvl="0" indent="0" algn="just"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None/>
            </a:pPr>
            <a:r>
              <a:rPr lang="tr-TR" sz="3600" b="1" kern="1200" dirty="0">
                <a:solidFill>
                  <a:srgbClr val="FF0000"/>
                </a:solidFill>
                <a:effectLst/>
                <a:latin typeface="Andalus" pitchFamily="2" charset="-78"/>
                <a:cs typeface="Andalus" pitchFamily="2" charset="-78"/>
              </a:rPr>
              <a:t>BESİN DEĞERİNDEKİ DEĞİŞMELER</a:t>
            </a:r>
          </a:p>
          <a:p>
            <a:pPr marL="0" lvl="0" indent="0" eaLnBrk="1" fontAlgn="auto" hangingPunct="1">
              <a:spcBef>
                <a:spcPts val="0"/>
              </a:spcBef>
              <a:spcAft>
                <a:spcPts val="0"/>
              </a:spcAft>
              <a:buClrTx/>
              <a:buSzTx/>
              <a:buNone/>
            </a:pPr>
            <a:endParaRPr lang="tr-TR" sz="2800" b="1" kern="1200" dirty="0">
              <a:solidFill>
                <a:srgbClr val="FF0000"/>
              </a:solidFill>
              <a:effectLst/>
              <a:latin typeface="Andalus" pitchFamily="2" charset="-78"/>
              <a:cs typeface="Andalus" pitchFamily="2" charset="-78"/>
            </a:endParaRPr>
          </a:p>
          <a:p>
            <a:pPr marL="0" lvl="0" indent="0" algn="just" eaLnBrk="1" fontAlgn="auto" hangingPunct="1">
              <a:spcBef>
                <a:spcPts val="0"/>
              </a:spcBef>
              <a:spcAft>
                <a:spcPts val="0"/>
              </a:spcAft>
              <a:buClrTx/>
              <a:buSzTx/>
              <a:buNone/>
            </a:pPr>
            <a:endParaRPr lang="tr-TR" sz="2800" b="1" kern="1200" dirty="0">
              <a:solidFill>
                <a:srgbClr val="FF0000"/>
              </a:solidFill>
              <a:effectLst/>
              <a:latin typeface="Andalus" pitchFamily="2" charset="-78"/>
              <a:cs typeface="Andalus" pitchFamily="2" charset="-78"/>
            </a:endParaRP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107798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412776"/>
            <a:ext cx="8219256" cy="3888433"/>
          </a:xfrm>
        </p:spPr>
        <p:txBody>
          <a:bodyPr/>
          <a:lstStyle/>
          <a:p>
            <a:pPr algn="ctr">
              <a:buNone/>
            </a:pPr>
            <a:r>
              <a:rPr lang="tr-TR" sz="4800" dirty="0" smtClean="0">
                <a:latin typeface="Andalus" pitchFamily="2" charset="-78"/>
                <a:cs typeface="Andalus" pitchFamily="2" charset="-78"/>
              </a:rPr>
              <a:t> YEMEK </a:t>
            </a:r>
          </a:p>
          <a:p>
            <a:pPr algn="ctr">
              <a:buNone/>
            </a:pPr>
            <a:r>
              <a:rPr lang="tr-TR" sz="4800" dirty="0" smtClean="0">
                <a:latin typeface="Andalus" pitchFamily="2" charset="-78"/>
                <a:cs typeface="Andalus" pitchFamily="2" charset="-78"/>
              </a:rPr>
              <a:t>HAZIRLAMA-PİŞİRMEDE DİKKAT EDİLMESİ GEREKENLER</a:t>
            </a:r>
            <a:endParaRPr lang="tr-TR" sz="4800" dirty="0">
              <a:latin typeface="Andalus" pitchFamily="2" charset="-78"/>
              <a:cs typeface="Andalus" pitchFamily="2" charset="-78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692696"/>
            <a:ext cx="8229600" cy="5438229"/>
          </a:xfrm>
        </p:spPr>
        <p:txBody>
          <a:bodyPr/>
          <a:lstStyle/>
          <a:p>
            <a:pPr algn="just" eaLnBrk="1" hangingPunct="1">
              <a:buFont typeface="Wingdings" pitchFamily="2" charset="2"/>
              <a:buChar char="q"/>
            </a:pPr>
            <a:r>
              <a:rPr lang="tr-TR" sz="3600" dirty="0" smtClean="0">
                <a:effectLst/>
                <a:latin typeface="Andalus" pitchFamily="2" charset="-78"/>
                <a:cs typeface="Andalus" pitchFamily="2" charset="-78"/>
              </a:rPr>
              <a:t>Yemek yapılırken hazırlama aşamasında ilk adım yiyeceklerin yıkanmasıdır.</a:t>
            </a:r>
            <a:endParaRPr lang="tr-TR" sz="3600" u="sng" dirty="0" smtClean="0">
              <a:effectLst/>
              <a:latin typeface="Andalus" pitchFamily="2" charset="-78"/>
              <a:cs typeface="Andalus" pitchFamily="2" charset="-78"/>
            </a:endParaRPr>
          </a:p>
          <a:p>
            <a:pPr algn="just" eaLnBrk="1" hangingPunct="1">
              <a:buFont typeface="Wingdings" pitchFamily="2" charset="2"/>
              <a:buChar char="q"/>
            </a:pPr>
            <a:r>
              <a:rPr lang="tr-TR" sz="3600" dirty="0" smtClean="0">
                <a:effectLst/>
                <a:latin typeface="Andalus" pitchFamily="2" charset="-78"/>
                <a:cs typeface="Andalus" pitchFamily="2" charset="-78"/>
              </a:rPr>
              <a:t>Hazırlama sırasında ayrım (Çiğ Gıdaların hazırlanması, özellikle çiğ kümes hayvanları, pişmemiş yumurta, çiğ et, kesinlikle ayrımı yapılmış alanlarda, yeşil sebze, meyve ve diğer gıdalar başka alanlarda yapılmalıdır.)</a:t>
            </a:r>
          </a:p>
          <a:p>
            <a:pPr algn="just" eaLnBrk="1" hangingPunct="1">
              <a:buFont typeface="Wingdings" pitchFamily="2" charset="2"/>
              <a:buChar char="q"/>
            </a:pPr>
            <a:r>
              <a:rPr lang="tr-TR" sz="3600" dirty="0" smtClean="0">
                <a:effectLst/>
                <a:latin typeface="Andalus" pitchFamily="2" charset="-78"/>
                <a:cs typeface="Andalus" pitchFamily="2" charset="-78"/>
              </a:rPr>
              <a:t> Yukarıda bahsedilen gıdalar için ayrı renklerde hazırlanmış veya işaretlenmiş kesme tahtaları, bıçaklar  ve gereçler kullanılmalıdır.</a:t>
            </a:r>
          </a:p>
          <a:p>
            <a:pPr eaLnBrk="1" hangingPunct="1">
              <a:buFont typeface="Wingdings" pitchFamily="2" charset="2"/>
              <a:buNone/>
            </a:pPr>
            <a:endParaRPr lang="tr-TR" sz="3600" dirty="0" smtClean="0">
              <a:effectLst/>
            </a:endParaRPr>
          </a:p>
          <a:p>
            <a:pPr eaLnBrk="1" hangingPunct="1"/>
            <a:endParaRPr lang="tr-TR" sz="3600" dirty="0" smtClean="0">
              <a:effectLst/>
            </a:endParaRPr>
          </a:p>
          <a:p>
            <a:pPr eaLnBrk="1" hangingPunct="1"/>
            <a:endParaRPr lang="tr-TR" sz="2400" dirty="0" smtClean="0">
              <a:effectLst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latin typeface="Andalus" pitchFamily="2" charset="-78"/>
                <a:cs typeface="Andalus" pitchFamily="2" charset="-78"/>
              </a:rPr>
              <a:t>ETLER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 smtClean="0">
                <a:effectLst/>
                <a:latin typeface="Andalus" pitchFamily="2" charset="-78"/>
                <a:cs typeface="Andalus" pitchFamily="2" charset="-78"/>
              </a:rPr>
              <a:t>Etin çeşidine ve bağ dokusuna uygun seçilen pişirme yöntemi etin lezzetini artırır.</a:t>
            </a:r>
          </a:p>
          <a:p>
            <a:pPr algn="just"/>
            <a:r>
              <a:rPr lang="tr-TR" dirty="0" smtClean="0">
                <a:effectLst/>
                <a:latin typeface="Andalus" pitchFamily="2" charset="-78"/>
                <a:cs typeface="Andalus" pitchFamily="2" charset="-78"/>
              </a:rPr>
              <a:t>Etin proteinleri ısı uygulaması ile </a:t>
            </a:r>
            <a:r>
              <a:rPr lang="tr-TR" dirty="0" err="1" smtClean="0">
                <a:effectLst/>
                <a:latin typeface="Andalus" pitchFamily="2" charset="-78"/>
                <a:cs typeface="Andalus" pitchFamily="2" charset="-78"/>
              </a:rPr>
              <a:t>denatüre</a:t>
            </a:r>
            <a:r>
              <a:rPr lang="tr-TR" dirty="0" smtClean="0">
                <a:effectLst/>
                <a:latin typeface="Andalus" pitchFamily="2" charset="-78"/>
                <a:cs typeface="Andalus" pitchFamily="2" charset="-78"/>
              </a:rPr>
              <a:t>  olur ve katılaşır.</a:t>
            </a:r>
          </a:p>
          <a:p>
            <a:pPr algn="just"/>
            <a:r>
              <a:rPr lang="tr-TR" dirty="0" smtClean="0">
                <a:effectLst/>
                <a:latin typeface="Andalus" pitchFamily="2" charset="-78"/>
                <a:cs typeface="Andalus" pitchFamily="2" charset="-78"/>
              </a:rPr>
              <a:t>Su dışarı çıkar ve et kurur. Bağ dokusu fazla olan etler kuru ısıda pişirilirlerse sert olurlar</a:t>
            </a:r>
            <a:endParaRPr lang="tr-TR" dirty="0">
              <a:effectLst/>
              <a:latin typeface="Andalus" pitchFamily="2" charset="-78"/>
              <a:cs typeface="Andalus" pitchFamily="2" charset="-78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060848"/>
            <a:ext cx="8229600" cy="2304255"/>
          </a:xfrm>
        </p:spPr>
        <p:txBody>
          <a:bodyPr/>
          <a:lstStyle/>
          <a:p>
            <a:pPr>
              <a:lnSpc>
                <a:spcPct val="200000"/>
              </a:lnSpc>
            </a:pPr>
            <a:r>
              <a:rPr lang="tr-TR" sz="3200" dirty="0" smtClean="0">
                <a:effectLst/>
                <a:latin typeface="Andalus" pitchFamily="2" charset="-78"/>
                <a:cs typeface="Andalus" pitchFamily="2" charset="-78"/>
              </a:rPr>
              <a:t>Pişme </a:t>
            </a:r>
            <a:r>
              <a:rPr lang="tr-TR" sz="3200" dirty="0" smtClean="0">
                <a:effectLst/>
                <a:latin typeface="Andalus" pitchFamily="2" charset="-78"/>
                <a:cs typeface="Andalus" pitchFamily="2" charset="-78"/>
              </a:rPr>
              <a:t>ile ette oluşan </a:t>
            </a:r>
            <a:r>
              <a:rPr lang="tr-TR" sz="3200" dirty="0" smtClean="0">
                <a:effectLst/>
                <a:latin typeface="Andalus" pitchFamily="2" charset="-78"/>
                <a:cs typeface="Andalus" pitchFamily="2" charset="-78"/>
              </a:rPr>
              <a:t>değişiklikler</a:t>
            </a:r>
            <a:br>
              <a:rPr lang="tr-TR" sz="3200" dirty="0" smtClean="0">
                <a:effectLst/>
                <a:latin typeface="Andalus" pitchFamily="2" charset="-78"/>
                <a:cs typeface="Andalus" pitchFamily="2" charset="-78"/>
              </a:rPr>
            </a:br>
            <a:r>
              <a:rPr lang="tr-TR" sz="3200" dirty="0">
                <a:solidFill>
                  <a:srgbClr val="000000"/>
                </a:solidFill>
                <a:effectLst/>
                <a:latin typeface="Andalus" pitchFamily="2" charset="-78"/>
                <a:cs typeface="Andalus" pitchFamily="2" charset="-78"/>
              </a:rPr>
              <a:t>Elde edilen yere göre pişirme </a:t>
            </a:r>
            <a:r>
              <a:rPr lang="tr-TR" sz="3200" dirty="0" smtClean="0">
                <a:solidFill>
                  <a:srgbClr val="000000"/>
                </a:solidFill>
                <a:effectLst/>
                <a:latin typeface="Andalus" pitchFamily="2" charset="-78"/>
                <a:cs typeface="Andalus" pitchFamily="2" charset="-78"/>
              </a:rPr>
              <a:t>yöntemi uygulanmalıdır</a:t>
            </a:r>
            <a:r>
              <a:rPr lang="tr-TR" sz="3200" dirty="0">
                <a:solidFill>
                  <a:srgbClr val="000000"/>
                </a:solidFill>
                <a:effectLst/>
                <a:latin typeface="Andalus" pitchFamily="2" charset="-78"/>
                <a:cs typeface="Andalus" pitchFamily="2" charset="-78"/>
              </a:rPr>
              <a:t>.</a:t>
            </a:r>
            <a:br>
              <a:rPr lang="tr-TR" sz="3200" dirty="0">
                <a:solidFill>
                  <a:srgbClr val="000000"/>
                </a:solidFill>
                <a:effectLst/>
                <a:latin typeface="Andalus" pitchFamily="2" charset="-78"/>
                <a:cs typeface="Andalus" pitchFamily="2" charset="-78"/>
              </a:rPr>
            </a:br>
            <a:endParaRPr lang="tr-TR" sz="4000" dirty="0">
              <a:effectLst/>
              <a:latin typeface="Andalus" pitchFamily="2" charset="-78"/>
              <a:cs typeface="Andalus" pitchFamily="2" charset="-78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918939"/>
          </a:xfrm>
        </p:spPr>
        <p:txBody>
          <a:bodyPr/>
          <a:lstStyle/>
          <a:p>
            <a:r>
              <a:rPr lang="tr-TR" sz="3600" dirty="0" smtClean="0">
                <a:latin typeface="Andalus" pitchFamily="2" charset="-78"/>
                <a:cs typeface="Andalus" pitchFamily="2" charset="-78"/>
              </a:rPr>
              <a:t>KANATLI ETLERİ</a:t>
            </a:r>
            <a:endParaRPr lang="tr-TR" sz="3600" dirty="0">
              <a:latin typeface="Andalus" pitchFamily="2" charset="-78"/>
              <a:cs typeface="Andalus" pitchFamily="2" charset="-78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628800"/>
            <a:ext cx="8064896" cy="4968552"/>
          </a:xfrm>
        </p:spPr>
        <p:txBody>
          <a:bodyPr/>
          <a:lstStyle/>
          <a:p>
            <a:pPr algn="just"/>
            <a:r>
              <a:rPr lang="tr-TR" sz="3000" dirty="0" smtClean="0">
                <a:effectLst/>
                <a:latin typeface="Andalus" pitchFamily="2" charset="-78"/>
                <a:cs typeface="Andalus" pitchFamily="2" charset="-78"/>
              </a:rPr>
              <a:t>Etlere göre daha az yağlıdırlar.</a:t>
            </a:r>
          </a:p>
          <a:p>
            <a:pPr algn="just"/>
            <a:r>
              <a:rPr lang="tr-TR" sz="3000" dirty="0" smtClean="0">
                <a:effectLst/>
                <a:latin typeface="Andalus" pitchFamily="2" charset="-78"/>
                <a:cs typeface="Andalus" pitchFamily="2" charset="-78"/>
              </a:rPr>
              <a:t>Doymuş yağ ve kolesterol daha </a:t>
            </a:r>
            <a:r>
              <a:rPr lang="tr-TR" sz="3000" dirty="0" smtClean="0">
                <a:effectLst/>
                <a:latin typeface="Andalus" pitchFamily="2" charset="-78"/>
                <a:cs typeface="Andalus" pitchFamily="2" charset="-78"/>
              </a:rPr>
              <a:t>azdır</a:t>
            </a:r>
            <a:r>
              <a:rPr lang="tr-TR" sz="3000" dirty="0" smtClean="0">
                <a:effectLst/>
                <a:latin typeface="Andalus" pitchFamily="2" charset="-78"/>
                <a:cs typeface="Andalus" pitchFamily="2" charset="-78"/>
              </a:rPr>
              <a:t>.</a:t>
            </a:r>
          </a:p>
          <a:p>
            <a:pPr algn="just"/>
            <a:r>
              <a:rPr lang="tr-TR" sz="3000" dirty="0" smtClean="0">
                <a:effectLst/>
                <a:latin typeface="Andalus" pitchFamily="2" charset="-78"/>
                <a:cs typeface="Andalus" pitchFamily="2" charset="-78"/>
              </a:rPr>
              <a:t>Proteini yüksektir.</a:t>
            </a:r>
          </a:p>
          <a:p>
            <a:pPr algn="just"/>
            <a:r>
              <a:rPr lang="tr-TR" sz="3000" dirty="0" smtClean="0">
                <a:effectLst/>
                <a:latin typeface="Andalus" pitchFamily="2" charset="-78"/>
                <a:cs typeface="Andalus" pitchFamily="2" charset="-78"/>
              </a:rPr>
              <a:t>Demir içeriği azdır.</a:t>
            </a:r>
          </a:p>
          <a:p>
            <a:pPr algn="just"/>
            <a:r>
              <a:rPr lang="tr-TR" sz="3000" dirty="0" err="1" smtClean="0">
                <a:effectLst/>
                <a:latin typeface="Andalus" pitchFamily="2" charset="-78"/>
                <a:cs typeface="Andalus" pitchFamily="2" charset="-78"/>
              </a:rPr>
              <a:t>Riboflavin</a:t>
            </a:r>
            <a:r>
              <a:rPr lang="tr-TR" sz="3000" dirty="0" smtClean="0">
                <a:effectLst/>
                <a:latin typeface="Andalus" pitchFamily="2" charset="-78"/>
                <a:cs typeface="Andalus" pitchFamily="2" charset="-78"/>
              </a:rPr>
              <a:t>, </a:t>
            </a:r>
            <a:r>
              <a:rPr lang="tr-TR" sz="3000" dirty="0" err="1" smtClean="0">
                <a:effectLst/>
                <a:latin typeface="Andalus" pitchFamily="2" charset="-78"/>
                <a:cs typeface="Andalus" pitchFamily="2" charset="-78"/>
              </a:rPr>
              <a:t>niasin</a:t>
            </a:r>
            <a:r>
              <a:rPr lang="tr-TR" sz="3000" dirty="0" smtClean="0">
                <a:effectLst/>
                <a:latin typeface="Andalus" pitchFamily="2" charset="-78"/>
                <a:cs typeface="Andalus" pitchFamily="2" charset="-78"/>
              </a:rPr>
              <a:t>, B6, B12 vitaminlerince zengindir.</a:t>
            </a:r>
          </a:p>
          <a:p>
            <a:pPr algn="just"/>
            <a:r>
              <a:rPr lang="tr-TR" sz="3000" dirty="0" smtClean="0">
                <a:effectLst/>
                <a:latin typeface="Andalus" pitchFamily="2" charset="-78"/>
                <a:cs typeface="Andalus" pitchFamily="2" charset="-78"/>
              </a:rPr>
              <a:t>Etlerde uygulanan pişirme yöntemleri uygulanabilir.</a:t>
            </a:r>
          </a:p>
          <a:p>
            <a:pPr algn="just"/>
            <a:r>
              <a:rPr lang="tr-TR" sz="3000" dirty="0" smtClean="0">
                <a:effectLst/>
                <a:latin typeface="Andalus" pitchFamily="2" charset="-78"/>
                <a:cs typeface="Andalus" pitchFamily="2" charset="-78"/>
              </a:rPr>
              <a:t>Pişirmede önemli olan kendilerine özgü lezzeti koruyabilmektir.</a:t>
            </a:r>
          </a:p>
          <a:p>
            <a:pPr algn="just"/>
            <a:endParaRPr lang="tr-TR" dirty="0">
              <a:effectLst/>
              <a:latin typeface="Andalus" pitchFamily="2" charset="-78"/>
              <a:cs typeface="Andalus" pitchFamily="2" charset="-78"/>
            </a:endParaRPr>
          </a:p>
        </p:txBody>
      </p:sp>
      <p:pic>
        <p:nvPicPr>
          <p:cNvPr id="136194" name="Picture 2" descr="https://encrypted-tbn1.gstatic.com/images?q=tbn:ANd9GcTmT2_WH3fScQ0p11CGtJGTmpUhPIF3cgKVXa5B3LJmNmA_mjl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96136" y="1484784"/>
            <a:ext cx="3038847" cy="19145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774923"/>
          </a:xfrm>
        </p:spPr>
        <p:txBody>
          <a:bodyPr/>
          <a:lstStyle/>
          <a:p>
            <a:r>
              <a:rPr lang="tr-TR" dirty="0" smtClean="0">
                <a:latin typeface="Andalus" pitchFamily="2" charset="-78"/>
                <a:cs typeface="Andalus" pitchFamily="2" charset="-78"/>
              </a:rPr>
              <a:t>BALIKLAR</a:t>
            </a:r>
            <a:endParaRPr lang="tr-TR" dirty="0">
              <a:latin typeface="Andalus" pitchFamily="2" charset="-78"/>
              <a:cs typeface="Andalus" pitchFamily="2" charset="-78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400600"/>
          </a:xfrm>
        </p:spPr>
        <p:txBody>
          <a:bodyPr/>
          <a:lstStyle/>
          <a:p>
            <a:pPr algn="just"/>
            <a:r>
              <a:rPr lang="tr-TR" sz="2800" dirty="0" smtClean="0">
                <a:effectLst/>
                <a:latin typeface="Andalus" pitchFamily="2" charset="-78"/>
                <a:cs typeface="Andalus" pitchFamily="2" charset="-78"/>
              </a:rPr>
              <a:t>Kaliteli protein kaynağıdırlar.</a:t>
            </a:r>
          </a:p>
          <a:p>
            <a:pPr algn="just"/>
            <a:r>
              <a:rPr lang="tr-TR" sz="2800" dirty="0" smtClean="0">
                <a:effectLst/>
                <a:latin typeface="Andalus" pitchFamily="2" charset="-78"/>
                <a:cs typeface="Andalus" pitchFamily="2" charset="-78"/>
              </a:rPr>
              <a:t>A, K, B vitaminleri, iyot, fosfor, çinko gibi minerallerce zengin.</a:t>
            </a:r>
          </a:p>
          <a:p>
            <a:pPr algn="just"/>
            <a:r>
              <a:rPr lang="tr-TR" sz="2800" dirty="0" smtClean="0">
                <a:effectLst/>
                <a:latin typeface="Andalus" pitchFamily="2" charset="-78"/>
                <a:cs typeface="Andalus" pitchFamily="2" charset="-78"/>
              </a:rPr>
              <a:t>Bağ dokusu az olduğu için pişerken kolay dağılır.</a:t>
            </a:r>
          </a:p>
          <a:p>
            <a:pPr algn="just"/>
            <a:r>
              <a:rPr lang="tr-TR" sz="2800" dirty="0" smtClean="0">
                <a:effectLst/>
                <a:latin typeface="Andalus" pitchFamily="2" charset="-78"/>
                <a:cs typeface="Andalus" pitchFamily="2" charset="-78"/>
              </a:rPr>
              <a:t>Hafif ateşte kısa sürede pişirilmelidir.</a:t>
            </a:r>
          </a:p>
          <a:p>
            <a:pPr algn="just"/>
            <a:r>
              <a:rPr lang="tr-TR" sz="2800" dirty="0" smtClean="0">
                <a:effectLst/>
                <a:latin typeface="Andalus" pitchFamily="2" charset="-78"/>
                <a:cs typeface="Andalus" pitchFamily="2" charset="-78"/>
              </a:rPr>
              <a:t>Yağlı balıklar (palamut,somon,ton balığı vb.) ızgara, buğulama,</a:t>
            </a:r>
          </a:p>
          <a:p>
            <a:pPr algn="just"/>
            <a:r>
              <a:rPr lang="tr-TR" sz="2800" dirty="0" smtClean="0">
                <a:effectLst/>
                <a:latin typeface="Andalus" pitchFamily="2" charset="-78"/>
                <a:cs typeface="Andalus" pitchFamily="2" charset="-78"/>
              </a:rPr>
              <a:t>Yağsız balıklar (mezgit, dil balığı vb.) yağda kızartılarak tüketilebilir.</a:t>
            </a:r>
            <a:endParaRPr lang="tr-TR" sz="2800" dirty="0">
              <a:effectLst/>
              <a:latin typeface="Andalus" pitchFamily="2" charset="-78"/>
              <a:cs typeface="Andalus" pitchFamily="2" charset="-78"/>
            </a:endParaRPr>
          </a:p>
        </p:txBody>
      </p:sp>
      <p:pic>
        <p:nvPicPr>
          <p:cNvPr id="141314" name="Picture 2" descr="Balık mevsimi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72066" y="4797152"/>
            <a:ext cx="3897805" cy="206084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Bilanço">
  <a:themeElements>
    <a:clrScheme name="Bilanço 8">
      <a:dk1>
        <a:srgbClr val="000000"/>
      </a:dk1>
      <a:lt1>
        <a:srgbClr val="DDDDDD"/>
      </a:lt1>
      <a:dk2>
        <a:srgbClr val="000000"/>
      </a:dk2>
      <a:lt2>
        <a:srgbClr val="B8B7D1"/>
      </a:lt2>
      <a:accent1>
        <a:srgbClr val="F1F0F4"/>
      </a:accent1>
      <a:accent2>
        <a:srgbClr val="C1BCFC"/>
      </a:accent2>
      <a:accent3>
        <a:srgbClr val="EBEBEB"/>
      </a:accent3>
      <a:accent4>
        <a:srgbClr val="000000"/>
      </a:accent4>
      <a:accent5>
        <a:srgbClr val="F7F6F8"/>
      </a:accent5>
      <a:accent6>
        <a:srgbClr val="AFAAE4"/>
      </a:accent6>
      <a:hlink>
        <a:srgbClr val="5454C6"/>
      </a:hlink>
      <a:folHlink>
        <a:srgbClr val="6A6F86"/>
      </a:folHlink>
    </a:clrScheme>
    <a:fontScheme name="Bilanço">
      <a:majorFont>
        <a:latin typeface="Arial"/>
        <a:ea typeface=""/>
        <a:cs typeface="Arial"/>
      </a:majorFont>
      <a:minorFont>
        <a:latin typeface="Tahoma"/>
        <a:ea typeface=""/>
        <a:cs typeface="Arial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Bilanço 1">
        <a:dk1>
          <a:srgbClr val="663300"/>
        </a:dk1>
        <a:lt1>
          <a:srgbClr val="FFFFFF"/>
        </a:lt1>
        <a:dk2>
          <a:srgbClr val="996600"/>
        </a:dk2>
        <a:lt2>
          <a:srgbClr val="DBBD71"/>
        </a:lt2>
        <a:accent1>
          <a:srgbClr val="F8A500"/>
        </a:accent1>
        <a:accent2>
          <a:srgbClr val="808000"/>
        </a:accent2>
        <a:accent3>
          <a:srgbClr val="CAB8AA"/>
        </a:accent3>
        <a:accent4>
          <a:srgbClr val="DADADA"/>
        </a:accent4>
        <a:accent5>
          <a:srgbClr val="FBCFAA"/>
        </a:accent5>
        <a:accent6>
          <a:srgbClr val="737300"/>
        </a:accent6>
        <a:hlink>
          <a:srgbClr val="FFCC66"/>
        </a:hlink>
        <a:folHlink>
          <a:srgbClr val="CCA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ilanço 2">
        <a:dk1>
          <a:srgbClr val="660000"/>
        </a:dk1>
        <a:lt1>
          <a:srgbClr val="FFFFFF"/>
        </a:lt1>
        <a:dk2>
          <a:srgbClr val="800000"/>
        </a:dk2>
        <a:lt2>
          <a:srgbClr val="FFFFCC"/>
        </a:lt2>
        <a:accent1>
          <a:srgbClr val="CC66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B8AA"/>
        </a:accent5>
        <a:accent6>
          <a:srgbClr val="AC6D56"/>
        </a:accent6>
        <a:hlink>
          <a:srgbClr val="FFFF99"/>
        </a:hlink>
        <a:folHlink>
          <a:srgbClr val="E5B325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ilanço 3">
        <a:dk1>
          <a:srgbClr val="003300"/>
        </a:dk1>
        <a:lt1>
          <a:srgbClr val="FFFFFF"/>
        </a:lt1>
        <a:dk2>
          <a:srgbClr val="4D6A2A"/>
        </a:dk2>
        <a:lt2>
          <a:srgbClr val="CCFF99"/>
        </a:lt2>
        <a:accent1>
          <a:srgbClr val="2EB62E"/>
        </a:accent1>
        <a:accent2>
          <a:srgbClr val="527C3A"/>
        </a:accent2>
        <a:accent3>
          <a:srgbClr val="B2B9AC"/>
        </a:accent3>
        <a:accent4>
          <a:srgbClr val="DADADA"/>
        </a:accent4>
        <a:accent5>
          <a:srgbClr val="ADD7AD"/>
        </a:accent5>
        <a:accent6>
          <a:srgbClr val="497034"/>
        </a:accent6>
        <a:hlink>
          <a:srgbClr val="DDD800"/>
        </a:hlink>
        <a:folHlink>
          <a:srgbClr val="0099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ilanço 4">
        <a:dk1>
          <a:srgbClr val="005A58"/>
        </a:dk1>
        <a:lt1>
          <a:srgbClr val="FFFFFF"/>
        </a:lt1>
        <a:dk2>
          <a:srgbClr val="00716E"/>
        </a:dk2>
        <a:lt2>
          <a:srgbClr val="FFFF99"/>
        </a:lt2>
        <a:accent1>
          <a:srgbClr val="2DB3B0"/>
        </a:accent1>
        <a:accent2>
          <a:srgbClr val="6D6FC7"/>
        </a:accent2>
        <a:accent3>
          <a:srgbClr val="AABBBA"/>
        </a:accent3>
        <a:accent4>
          <a:srgbClr val="DADADA"/>
        </a:accent4>
        <a:accent5>
          <a:srgbClr val="ADD6D4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ilanço 5">
        <a:dk1>
          <a:srgbClr val="003366"/>
        </a:dk1>
        <a:lt1>
          <a:srgbClr val="FFFFFF"/>
        </a:lt1>
        <a:dk2>
          <a:srgbClr val="2B5481"/>
        </a:dk2>
        <a:lt2>
          <a:srgbClr val="E5FFFF"/>
        </a:lt2>
        <a:accent1>
          <a:srgbClr val="336699"/>
        </a:accent1>
        <a:accent2>
          <a:srgbClr val="00B000"/>
        </a:accent2>
        <a:accent3>
          <a:srgbClr val="ACB3C1"/>
        </a:accent3>
        <a:accent4>
          <a:srgbClr val="DADADA"/>
        </a:accent4>
        <a:accent5>
          <a:srgbClr val="ADB8CA"/>
        </a:accent5>
        <a:accent6>
          <a:srgbClr val="009F00"/>
        </a:accent6>
        <a:hlink>
          <a:srgbClr val="00CCFF"/>
        </a:hlink>
        <a:folHlink>
          <a:srgbClr val="B5FFF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ilanço 6">
        <a:dk1>
          <a:srgbClr val="2F2D25"/>
        </a:dk1>
        <a:lt1>
          <a:srgbClr val="FFFFFF"/>
        </a:lt1>
        <a:dk2>
          <a:srgbClr val="656151"/>
        </a:dk2>
        <a:lt2>
          <a:srgbClr val="FFFFCC"/>
        </a:lt2>
        <a:accent1>
          <a:srgbClr val="818173"/>
        </a:accent1>
        <a:accent2>
          <a:srgbClr val="809EA8"/>
        </a:accent2>
        <a:accent3>
          <a:srgbClr val="B8B7B3"/>
        </a:accent3>
        <a:accent4>
          <a:srgbClr val="DADADA"/>
        </a:accent4>
        <a:accent5>
          <a:srgbClr val="C1C1BC"/>
        </a:accent5>
        <a:accent6>
          <a:srgbClr val="738F98"/>
        </a:accent6>
        <a:hlink>
          <a:srgbClr val="E2C86A"/>
        </a:hlink>
        <a:folHlink>
          <a:srgbClr val="B7B6A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ilanço 7">
        <a:dk1>
          <a:srgbClr val="B4AF80"/>
        </a:dk1>
        <a:lt1>
          <a:srgbClr val="FFFFFF"/>
        </a:lt1>
        <a:dk2>
          <a:srgbClr val="C8C6A2"/>
        </a:dk2>
        <a:lt2>
          <a:srgbClr val="827F4C"/>
        </a:lt2>
        <a:accent1>
          <a:srgbClr val="7C784E"/>
        </a:accent1>
        <a:accent2>
          <a:srgbClr val="A2A4AC"/>
        </a:accent2>
        <a:accent3>
          <a:srgbClr val="E0DFCE"/>
        </a:accent3>
        <a:accent4>
          <a:srgbClr val="DADADA"/>
        </a:accent4>
        <a:accent5>
          <a:srgbClr val="BFBEB2"/>
        </a:accent5>
        <a:accent6>
          <a:srgbClr val="92949B"/>
        </a:accent6>
        <a:hlink>
          <a:srgbClr val="33CCCC"/>
        </a:hlink>
        <a:folHlink>
          <a:srgbClr val="0099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ilanço 8">
        <a:dk1>
          <a:srgbClr val="000000"/>
        </a:dk1>
        <a:lt1>
          <a:srgbClr val="DDDDDD"/>
        </a:lt1>
        <a:dk2>
          <a:srgbClr val="000000"/>
        </a:dk2>
        <a:lt2>
          <a:srgbClr val="B8B7D1"/>
        </a:lt2>
        <a:accent1>
          <a:srgbClr val="F1F0F4"/>
        </a:accent1>
        <a:accent2>
          <a:srgbClr val="C1BCFC"/>
        </a:accent2>
        <a:accent3>
          <a:srgbClr val="EBEBEB"/>
        </a:accent3>
        <a:accent4>
          <a:srgbClr val="000000"/>
        </a:accent4>
        <a:accent5>
          <a:srgbClr val="F7F6F8"/>
        </a:accent5>
        <a:accent6>
          <a:srgbClr val="AFAAE4"/>
        </a:accent6>
        <a:hlink>
          <a:srgbClr val="5454C6"/>
        </a:hlink>
        <a:folHlink>
          <a:srgbClr val="6A6F8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ilanço 9">
        <a:dk1>
          <a:srgbClr val="000000"/>
        </a:dk1>
        <a:lt1>
          <a:srgbClr val="FFFFFF"/>
        </a:lt1>
        <a:dk2>
          <a:srgbClr val="00A29E"/>
        </a:dk2>
        <a:lt2>
          <a:srgbClr val="CBCBCB"/>
        </a:lt2>
        <a:accent1>
          <a:srgbClr val="E5E5FF"/>
        </a:accent1>
        <a:accent2>
          <a:srgbClr val="79CD6B"/>
        </a:accent2>
        <a:accent3>
          <a:srgbClr val="FFFFFF"/>
        </a:accent3>
        <a:accent4>
          <a:srgbClr val="000000"/>
        </a:accent4>
        <a:accent5>
          <a:srgbClr val="F0F0FF"/>
        </a:accent5>
        <a:accent6>
          <a:srgbClr val="6DBA60"/>
        </a:accent6>
        <a:hlink>
          <a:srgbClr val="4477DE"/>
        </a:hlink>
        <a:folHlink>
          <a:srgbClr val="65498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Balance</Template>
  <TotalTime>1989</TotalTime>
  <Words>625</Words>
  <Application>Microsoft Office PowerPoint</Application>
  <PresentationFormat>Ekran Gösterisi (4:3)</PresentationFormat>
  <Paragraphs>106</Paragraphs>
  <Slides>19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19</vt:i4>
      </vt:variant>
    </vt:vector>
  </HeadingPairs>
  <TitlesOfParts>
    <vt:vector size="24" baseType="lpstr">
      <vt:lpstr>Andalus</vt:lpstr>
      <vt:lpstr>Arial</vt:lpstr>
      <vt:lpstr>Tahoma</vt:lpstr>
      <vt:lpstr>Wingdings</vt:lpstr>
      <vt:lpstr>Bilanço</vt:lpstr>
      <vt:lpstr>   TBS’ de ÜRETİM  (HAZIRLAMA VE PİŞİRME) </vt:lpstr>
      <vt:lpstr>PowerPoint Sunusu</vt:lpstr>
      <vt:lpstr>PowerPoint Sunusu</vt:lpstr>
      <vt:lpstr>PowerPoint Sunusu</vt:lpstr>
      <vt:lpstr>PowerPoint Sunusu</vt:lpstr>
      <vt:lpstr>ETLER</vt:lpstr>
      <vt:lpstr>Pişme ile ette oluşan değişiklikler Elde edilen yere göre pişirme yöntemi uygulanmalıdır. </vt:lpstr>
      <vt:lpstr>KANATLI ETLERİ</vt:lpstr>
      <vt:lpstr>BALIKLAR</vt:lpstr>
      <vt:lpstr>SEBZELER</vt:lpstr>
      <vt:lpstr>Sebzelerde oluşan kayıplar</vt:lpstr>
      <vt:lpstr> KURUBAKLAGİLLER</vt:lpstr>
      <vt:lpstr>PowerPoint Sunusu</vt:lpstr>
      <vt:lpstr>SÜT VE ÜRÜNLERİ</vt:lpstr>
      <vt:lpstr>YUMURTA</vt:lpstr>
      <vt:lpstr>UN VE ÜRÜNLERİ</vt:lpstr>
      <vt:lpstr>YAĞLAR</vt:lpstr>
      <vt:lpstr>ÖNEMLİ SICAKLIK DERECELERİ</vt:lpstr>
      <vt:lpstr>PowerPoint Sunusu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creaa</dc:creator>
  <cp:lastModifiedBy>exper</cp:lastModifiedBy>
  <cp:revision>299</cp:revision>
  <dcterms:created xsi:type="dcterms:W3CDTF">2010-03-03T09:50:38Z</dcterms:created>
  <dcterms:modified xsi:type="dcterms:W3CDTF">2017-01-31T13:31:50Z</dcterms:modified>
</cp:coreProperties>
</file>