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sldIdLst>
    <p:sldId id="350" r:id="rId2"/>
    <p:sldId id="396" r:id="rId3"/>
    <p:sldId id="423" r:id="rId4"/>
    <p:sldId id="401" r:id="rId5"/>
    <p:sldId id="303" r:id="rId6"/>
    <p:sldId id="404" r:id="rId7"/>
    <p:sldId id="405" r:id="rId8"/>
    <p:sldId id="402" r:id="rId9"/>
    <p:sldId id="407" r:id="rId10"/>
    <p:sldId id="306" r:id="rId11"/>
    <p:sldId id="409" r:id="rId12"/>
    <p:sldId id="412" r:id="rId13"/>
    <p:sldId id="413" r:id="rId14"/>
    <p:sldId id="307" r:id="rId15"/>
    <p:sldId id="415" r:id="rId16"/>
    <p:sldId id="418" r:id="rId17"/>
    <p:sldId id="420" r:id="rId18"/>
    <p:sldId id="310" r:id="rId19"/>
    <p:sldId id="344" r:id="rId20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1638"/>
    <a:srgbClr val="BB4E11"/>
    <a:srgbClr val="FFCCCC"/>
    <a:srgbClr val="00FF00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98" d="100"/>
          <a:sy n="98" d="100"/>
        </p:scale>
        <p:origin x="116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38A8ED-7FB9-4013-81C6-05A8D8E9FB0F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02C761A-4385-450B-9FF3-373E1F5BBAE6}">
      <dgm:prSet phldrT="[Metin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rgbClr val="92D050"/>
        </a:solidFill>
        <a:ln>
          <a:solidFill>
            <a:srgbClr val="B61638"/>
          </a:solidFill>
        </a:ln>
      </dgm:spPr>
      <dgm:t>
        <a:bodyPr/>
        <a:lstStyle/>
        <a:p>
          <a:r>
            <a:rPr lang="tr-TR" sz="3600" dirty="0" smtClean="0">
              <a:latin typeface="Andalus" pitchFamily="2" charset="-78"/>
              <a:cs typeface="Andalus" pitchFamily="2" charset="-78"/>
            </a:rPr>
            <a:t>Saklamada kayıp</a:t>
          </a:r>
          <a:endParaRPr lang="tr-TR" sz="3600" dirty="0">
            <a:latin typeface="Andalus" pitchFamily="2" charset="-78"/>
            <a:cs typeface="Andalus" pitchFamily="2" charset="-78"/>
          </a:endParaRPr>
        </a:p>
      </dgm:t>
    </dgm:pt>
    <dgm:pt modelId="{C2EBEF3D-780E-459B-9955-EE970D52B47A}" type="parTrans" cxnId="{15D9DAF1-9D58-4852-A172-20C71B86245B}">
      <dgm:prSet/>
      <dgm:spPr/>
      <dgm:t>
        <a:bodyPr/>
        <a:lstStyle/>
        <a:p>
          <a:endParaRPr lang="tr-TR"/>
        </a:p>
      </dgm:t>
    </dgm:pt>
    <dgm:pt modelId="{40313042-FAB6-459B-ACDA-98A116AA2AE9}" type="sibTrans" cxnId="{15D9DAF1-9D58-4852-A172-20C71B86245B}">
      <dgm:prSet/>
      <dgm:spPr/>
      <dgm:t>
        <a:bodyPr/>
        <a:lstStyle/>
        <a:p>
          <a:endParaRPr lang="tr-TR"/>
        </a:p>
      </dgm:t>
    </dgm:pt>
    <dgm:pt modelId="{46E38D7D-F877-4D4E-A2E1-9EDA20EB06C4}">
      <dgm:prSet phldrT="[Metin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rgbClr val="92D050"/>
        </a:solidFill>
        <a:ln>
          <a:solidFill>
            <a:srgbClr val="B61638"/>
          </a:solidFill>
        </a:ln>
      </dgm:spPr>
      <dgm:t>
        <a:bodyPr/>
        <a:lstStyle/>
        <a:p>
          <a:r>
            <a:rPr lang="tr-TR" sz="3600" dirty="0" smtClean="0">
              <a:latin typeface="Andalus" pitchFamily="2" charset="-78"/>
              <a:cs typeface="Andalus" pitchFamily="2" charset="-78"/>
            </a:rPr>
            <a:t>Hazırlamada kayıp</a:t>
          </a:r>
          <a:endParaRPr lang="tr-TR" sz="3600" dirty="0">
            <a:latin typeface="Andalus" pitchFamily="2" charset="-78"/>
            <a:cs typeface="Andalus" pitchFamily="2" charset="-78"/>
          </a:endParaRPr>
        </a:p>
      </dgm:t>
    </dgm:pt>
    <dgm:pt modelId="{DCE9690D-EA37-456E-8900-5D7BC7DB8393}" type="parTrans" cxnId="{4913B0D3-0D71-4F52-8B22-889235E54433}">
      <dgm:prSet/>
      <dgm:spPr/>
      <dgm:t>
        <a:bodyPr/>
        <a:lstStyle/>
        <a:p>
          <a:endParaRPr lang="tr-TR"/>
        </a:p>
      </dgm:t>
    </dgm:pt>
    <dgm:pt modelId="{FDE24BF1-C423-4660-95A6-EE1691E4B068}" type="sibTrans" cxnId="{4913B0D3-0D71-4F52-8B22-889235E54433}">
      <dgm:prSet/>
      <dgm:spPr/>
      <dgm:t>
        <a:bodyPr/>
        <a:lstStyle/>
        <a:p>
          <a:endParaRPr lang="tr-TR"/>
        </a:p>
      </dgm:t>
    </dgm:pt>
    <dgm:pt modelId="{26ACB298-779D-43C9-9145-DDCF16C3C302}">
      <dgm:prSet phldrT="[Metin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rgbClr val="92D050"/>
        </a:solidFill>
        <a:ln>
          <a:solidFill>
            <a:srgbClr val="B61638"/>
          </a:solidFill>
        </a:ln>
      </dgm:spPr>
      <dgm:t>
        <a:bodyPr/>
        <a:lstStyle/>
        <a:p>
          <a:r>
            <a:rPr lang="tr-TR" sz="3600" dirty="0" smtClean="0">
              <a:latin typeface="Andalus" pitchFamily="2" charset="-78"/>
              <a:cs typeface="Andalus" pitchFamily="2" charset="-78"/>
            </a:rPr>
            <a:t>Pişirirken kayıp</a:t>
          </a:r>
          <a:endParaRPr lang="tr-TR" sz="3600" dirty="0">
            <a:latin typeface="Andalus" pitchFamily="2" charset="-78"/>
            <a:cs typeface="Andalus" pitchFamily="2" charset="-78"/>
          </a:endParaRPr>
        </a:p>
      </dgm:t>
    </dgm:pt>
    <dgm:pt modelId="{379F18DA-9C7B-4C21-B01B-24253348D962}" type="parTrans" cxnId="{83689F63-DE02-4A0A-8B17-C072E0B842B0}">
      <dgm:prSet/>
      <dgm:spPr/>
      <dgm:t>
        <a:bodyPr/>
        <a:lstStyle/>
        <a:p>
          <a:endParaRPr lang="tr-TR"/>
        </a:p>
      </dgm:t>
    </dgm:pt>
    <dgm:pt modelId="{EFD346CD-EACB-4A21-8CB0-EA0567BB3436}" type="sibTrans" cxnId="{83689F63-DE02-4A0A-8B17-C072E0B842B0}">
      <dgm:prSet/>
      <dgm:spPr/>
      <dgm:t>
        <a:bodyPr/>
        <a:lstStyle/>
        <a:p>
          <a:endParaRPr lang="tr-TR"/>
        </a:p>
      </dgm:t>
    </dgm:pt>
    <dgm:pt modelId="{CC2F56C1-ADBA-4064-94C9-E48D21721D72}">
      <dgm:prSet phldrT="[Metin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rgbClr val="92D050"/>
        </a:solidFill>
        <a:ln>
          <a:solidFill>
            <a:srgbClr val="B61638"/>
          </a:solidFill>
        </a:ln>
      </dgm:spPr>
      <dgm:t>
        <a:bodyPr/>
        <a:lstStyle/>
        <a:p>
          <a:r>
            <a:rPr lang="tr-TR" sz="3600" dirty="0" smtClean="0">
              <a:latin typeface="Andalus" pitchFamily="2" charset="-78"/>
              <a:cs typeface="Andalus" pitchFamily="2" charset="-78"/>
            </a:rPr>
            <a:t>Piştikten sonra beklerken kayıp</a:t>
          </a:r>
          <a:endParaRPr lang="tr-TR" sz="3600" dirty="0">
            <a:latin typeface="Andalus" pitchFamily="2" charset="-78"/>
            <a:cs typeface="Andalus" pitchFamily="2" charset="-78"/>
          </a:endParaRPr>
        </a:p>
      </dgm:t>
    </dgm:pt>
    <dgm:pt modelId="{432B6548-5A28-4169-8FA4-63CD0159F4B4}" type="parTrans" cxnId="{27553578-03F9-443B-9D0C-31EC7CF50889}">
      <dgm:prSet/>
      <dgm:spPr/>
      <dgm:t>
        <a:bodyPr/>
        <a:lstStyle/>
        <a:p>
          <a:endParaRPr lang="tr-TR"/>
        </a:p>
      </dgm:t>
    </dgm:pt>
    <dgm:pt modelId="{F897C02B-9D12-444A-A07A-6EE898A3359D}" type="sibTrans" cxnId="{27553578-03F9-443B-9D0C-31EC7CF50889}">
      <dgm:prSet/>
      <dgm:spPr/>
      <dgm:t>
        <a:bodyPr/>
        <a:lstStyle/>
        <a:p>
          <a:endParaRPr lang="tr-TR"/>
        </a:p>
      </dgm:t>
    </dgm:pt>
    <dgm:pt modelId="{360E8EE7-A2D1-4904-B7C3-956675D34719}" type="pres">
      <dgm:prSet presAssocID="{3738A8ED-7FB9-4013-81C6-05A8D8E9FB0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77B4D2A-9387-4F1F-9FE0-862535A1A217}" type="pres">
      <dgm:prSet presAssocID="{502C761A-4385-450B-9FF3-373E1F5BBAE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D0D5501-9E88-485C-BB96-BDE97CAE09C7}" type="pres">
      <dgm:prSet presAssocID="{40313042-FAB6-459B-ACDA-98A116AA2AE9}" presName="sibTrans" presStyleCnt="0"/>
      <dgm:spPr/>
    </dgm:pt>
    <dgm:pt modelId="{B3C93C76-83B0-4C40-A3A2-B756B8F68737}" type="pres">
      <dgm:prSet presAssocID="{46E38D7D-F877-4D4E-A2E1-9EDA20EB06C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861DB1D-9D03-4EC5-A30D-60EE2E6BDF28}" type="pres">
      <dgm:prSet presAssocID="{FDE24BF1-C423-4660-95A6-EE1691E4B068}" presName="sibTrans" presStyleCnt="0"/>
      <dgm:spPr/>
    </dgm:pt>
    <dgm:pt modelId="{C9B39E3B-33DB-4878-B814-923BC2C82225}" type="pres">
      <dgm:prSet presAssocID="{26ACB298-779D-43C9-9145-DDCF16C3C30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ED32FF5-FCD6-4CB1-BAF3-E391A8BFB806}" type="pres">
      <dgm:prSet presAssocID="{EFD346CD-EACB-4A21-8CB0-EA0567BB3436}" presName="sibTrans" presStyleCnt="0"/>
      <dgm:spPr/>
    </dgm:pt>
    <dgm:pt modelId="{4C251B9D-55E8-48FD-A8FB-6E792A891705}" type="pres">
      <dgm:prSet presAssocID="{CC2F56C1-ADBA-4064-94C9-E48D21721D7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3689F63-DE02-4A0A-8B17-C072E0B842B0}" srcId="{3738A8ED-7FB9-4013-81C6-05A8D8E9FB0F}" destId="{26ACB298-779D-43C9-9145-DDCF16C3C302}" srcOrd="2" destOrd="0" parTransId="{379F18DA-9C7B-4C21-B01B-24253348D962}" sibTransId="{EFD346CD-EACB-4A21-8CB0-EA0567BB3436}"/>
    <dgm:cxn modelId="{27553578-03F9-443B-9D0C-31EC7CF50889}" srcId="{3738A8ED-7FB9-4013-81C6-05A8D8E9FB0F}" destId="{CC2F56C1-ADBA-4064-94C9-E48D21721D72}" srcOrd="3" destOrd="0" parTransId="{432B6548-5A28-4169-8FA4-63CD0159F4B4}" sibTransId="{F897C02B-9D12-444A-A07A-6EE898A3359D}"/>
    <dgm:cxn modelId="{15D9DAF1-9D58-4852-A172-20C71B86245B}" srcId="{3738A8ED-7FB9-4013-81C6-05A8D8E9FB0F}" destId="{502C761A-4385-450B-9FF3-373E1F5BBAE6}" srcOrd="0" destOrd="0" parTransId="{C2EBEF3D-780E-459B-9955-EE970D52B47A}" sibTransId="{40313042-FAB6-459B-ACDA-98A116AA2AE9}"/>
    <dgm:cxn modelId="{5580EEF4-3C72-45F8-9D62-15C4EA6D15C4}" type="presOf" srcId="{26ACB298-779D-43C9-9145-DDCF16C3C302}" destId="{C9B39E3B-33DB-4878-B814-923BC2C82225}" srcOrd="0" destOrd="0" presId="urn:microsoft.com/office/officeart/2005/8/layout/default#3"/>
    <dgm:cxn modelId="{7EDA4C14-EE31-427A-A3C0-A1C19AEC452A}" type="presOf" srcId="{3738A8ED-7FB9-4013-81C6-05A8D8E9FB0F}" destId="{360E8EE7-A2D1-4904-B7C3-956675D34719}" srcOrd="0" destOrd="0" presId="urn:microsoft.com/office/officeart/2005/8/layout/default#3"/>
    <dgm:cxn modelId="{81F7BC8F-ADD9-4A65-B7D7-3CF40513FDA1}" type="presOf" srcId="{46E38D7D-F877-4D4E-A2E1-9EDA20EB06C4}" destId="{B3C93C76-83B0-4C40-A3A2-B756B8F68737}" srcOrd="0" destOrd="0" presId="urn:microsoft.com/office/officeart/2005/8/layout/default#3"/>
    <dgm:cxn modelId="{D3B642A2-D99E-44E1-8D80-B615F8D37B4E}" type="presOf" srcId="{502C761A-4385-450B-9FF3-373E1F5BBAE6}" destId="{E77B4D2A-9387-4F1F-9FE0-862535A1A217}" srcOrd="0" destOrd="0" presId="urn:microsoft.com/office/officeart/2005/8/layout/default#3"/>
    <dgm:cxn modelId="{9ED27F66-12CD-464D-BD88-72329B2064FD}" type="presOf" srcId="{CC2F56C1-ADBA-4064-94C9-E48D21721D72}" destId="{4C251B9D-55E8-48FD-A8FB-6E792A891705}" srcOrd="0" destOrd="0" presId="urn:microsoft.com/office/officeart/2005/8/layout/default#3"/>
    <dgm:cxn modelId="{4913B0D3-0D71-4F52-8B22-889235E54433}" srcId="{3738A8ED-7FB9-4013-81C6-05A8D8E9FB0F}" destId="{46E38D7D-F877-4D4E-A2E1-9EDA20EB06C4}" srcOrd="1" destOrd="0" parTransId="{DCE9690D-EA37-456E-8900-5D7BC7DB8393}" sibTransId="{FDE24BF1-C423-4660-95A6-EE1691E4B068}"/>
    <dgm:cxn modelId="{0CBA3203-EEDE-41D9-A321-EA5704D4F00B}" type="presParOf" srcId="{360E8EE7-A2D1-4904-B7C3-956675D34719}" destId="{E77B4D2A-9387-4F1F-9FE0-862535A1A217}" srcOrd="0" destOrd="0" presId="urn:microsoft.com/office/officeart/2005/8/layout/default#3"/>
    <dgm:cxn modelId="{C974E71E-98C1-4898-82D2-04AA0EFDC7E6}" type="presParOf" srcId="{360E8EE7-A2D1-4904-B7C3-956675D34719}" destId="{6D0D5501-9E88-485C-BB96-BDE97CAE09C7}" srcOrd="1" destOrd="0" presId="urn:microsoft.com/office/officeart/2005/8/layout/default#3"/>
    <dgm:cxn modelId="{FB0635D1-5977-413C-BAA9-D3A03F660D5D}" type="presParOf" srcId="{360E8EE7-A2D1-4904-B7C3-956675D34719}" destId="{B3C93C76-83B0-4C40-A3A2-B756B8F68737}" srcOrd="2" destOrd="0" presId="urn:microsoft.com/office/officeart/2005/8/layout/default#3"/>
    <dgm:cxn modelId="{74D175B9-A233-464E-AC7C-2B58503AA7CC}" type="presParOf" srcId="{360E8EE7-A2D1-4904-B7C3-956675D34719}" destId="{3861DB1D-9D03-4EC5-A30D-60EE2E6BDF28}" srcOrd="3" destOrd="0" presId="urn:microsoft.com/office/officeart/2005/8/layout/default#3"/>
    <dgm:cxn modelId="{986FF793-95CF-4649-AF6E-A760E1A4D5E9}" type="presParOf" srcId="{360E8EE7-A2D1-4904-B7C3-956675D34719}" destId="{C9B39E3B-33DB-4878-B814-923BC2C82225}" srcOrd="4" destOrd="0" presId="urn:microsoft.com/office/officeart/2005/8/layout/default#3"/>
    <dgm:cxn modelId="{3E042AD5-BC42-4F5D-8F39-C8991A3F4F19}" type="presParOf" srcId="{360E8EE7-A2D1-4904-B7C3-956675D34719}" destId="{CED32FF5-FCD6-4CB1-BAF3-E391A8BFB806}" srcOrd="5" destOrd="0" presId="urn:microsoft.com/office/officeart/2005/8/layout/default#3"/>
    <dgm:cxn modelId="{D640C85D-EFA1-4BB3-9C48-2148043A2DCA}" type="presParOf" srcId="{360E8EE7-A2D1-4904-B7C3-956675D34719}" destId="{4C251B9D-55E8-48FD-A8FB-6E792A891705}" srcOrd="6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A21E62-5CFB-4361-BD58-FF137B893876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D96432BB-720A-428D-8B5B-11C6780CEF3D}">
      <dgm:prSet phldrT="[Metin]" custT="1"/>
      <dgm:spPr>
        <a:solidFill>
          <a:srgbClr val="FFCCCC"/>
        </a:solidFill>
        <a:ln>
          <a:solidFill>
            <a:srgbClr val="00B050"/>
          </a:solidFill>
        </a:ln>
      </dgm:spPr>
      <dgm:t>
        <a:bodyPr/>
        <a:lstStyle/>
        <a:p>
          <a:r>
            <a:rPr lang="tr-TR" sz="2800" dirty="0" smtClean="0">
              <a:latin typeface="Andalus" pitchFamily="2" charset="-78"/>
              <a:cs typeface="Andalus" pitchFamily="2" charset="-78"/>
            </a:rPr>
            <a:t>Yemeklerde</a:t>
          </a:r>
          <a:endParaRPr lang="tr-TR" sz="2800" dirty="0">
            <a:latin typeface="Andalus" pitchFamily="2" charset="-78"/>
            <a:cs typeface="Andalus" pitchFamily="2" charset="-78"/>
          </a:endParaRPr>
        </a:p>
      </dgm:t>
    </dgm:pt>
    <dgm:pt modelId="{9C20D7E5-8BE5-46D4-91DE-7CAD347DB6FA}" type="parTrans" cxnId="{EA09BCAD-56BA-4483-B588-FE634101CC24}">
      <dgm:prSet/>
      <dgm:spPr/>
      <dgm:t>
        <a:bodyPr/>
        <a:lstStyle/>
        <a:p>
          <a:endParaRPr lang="tr-TR"/>
        </a:p>
      </dgm:t>
    </dgm:pt>
    <dgm:pt modelId="{6232CFAD-B048-4627-BA3F-DE6008E915B5}" type="sibTrans" cxnId="{EA09BCAD-56BA-4483-B588-FE634101CC24}">
      <dgm:prSet/>
      <dgm:spPr/>
      <dgm:t>
        <a:bodyPr/>
        <a:lstStyle/>
        <a:p>
          <a:endParaRPr lang="tr-TR"/>
        </a:p>
      </dgm:t>
    </dgm:pt>
    <dgm:pt modelId="{20009E8C-EC15-4EDE-ABA0-67D83A8BF828}">
      <dgm:prSet phldrT="[Metin]" custT="1"/>
      <dgm:spPr>
        <a:solidFill>
          <a:srgbClr val="FFCCCC"/>
        </a:solidFill>
        <a:ln>
          <a:solidFill>
            <a:srgbClr val="00B050"/>
          </a:solidFill>
        </a:ln>
      </dgm:spPr>
      <dgm:t>
        <a:bodyPr/>
        <a:lstStyle/>
        <a:p>
          <a:r>
            <a:rPr lang="tr-TR" sz="2800" dirty="0" smtClean="0">
              <a:latin typeface="Andalus" pitchFamily="2" charset="-78"/>
              <a:cs typeface="Andalus" pitchFamily="2" charset="-78"/>
            </a:rPr>
            <a:t>Çorbalarda</a:t>
          </a:r>
          <a:endParaRPr lang="tr-TR" sz="2800" dirty="0">
            <a:latin typeface="Andalus" pitchFamily="2" charset="-78"/>
            <a:cs typeface="Andalus" pitchFamily="2" charset="-78"/>
          </a:endParaRPr>
        </a:p>
      </dgm:t>
    </dgm:pt>
    <dgm:pt modelId="{F467E5C8-0BE8-454A-A112-8D8A932978D5}" type="parTrans" cxnId="{8C7EAB0B-52CA-4AC1-A4DE-972226E06A16}">
      <dgm:prSet/>
      <dgm:spPr/>
      <dgm:t>
        <a:bodyPr/>
        <a:lstStyle/>
        <a:p>
          <a:endParaRPr lang="tr-TR"/>
        </a:p>
      </dgm:t>
    </dgm:pt>
    <dgm:pt modelId="{18CEE953-2D97-4576-98A6-98D3FFFDC1AD}" type="sibTrans" cxnId="{8C7EAB0B-52CA-4AC1-A4DE-972226E06A16}">
      <dgm:prSet/>
      <dgm:spPr/>
      <dgm:t>
        <a:bodyPr/>
        <a:lstStyle/>
        <a:p>
          <a:endParaRPr lang="tr-TR"/>
        </a:p>
      </dgm:t>
    </dgm:pt>
    <dgm:pt modelId="{47DD51C6-0A20-42E7-B2B8-28DF4D3D1144}">
      <dgm:prSet phldrT="[Metin]" custT="1"/>
      <dgm:spPr>
        <a:solidFill>
          <a:srgbClr val="FFCCCC"/>
        </a:solidFill>
        <a:ln>
          <a:solidFill>
            <a:srgbClr val="00B050"/>
          </a:solidFill>
        </a:ln>
      </dgm:spPr>
      <dgm:t>
        <a:bodyPr/>
        <a:lstStyle/>
        <a:p>
          <a:r>
            <a:rPr lang="tr-TR" sz="2800" dirty="0" smtClean="0">
              <a:latin typeface="Andalus" pitchFamily="2" charset="-78"/>
              <a:cs typeface="Andalus" pitchFamily="2" charset="-78"/>
            </a:rPr>
            <a:t>Soslarda</a:t>
          </a:r>
          <a:endParaRPr lang="tr-TR" sz="2800" dirty="0">
            <a:latin typeface="Andalus" pitchFamily="2" charset="-78"/>
            <a:cs typeface="Andalus" pitchFamily="2" charset="-78"/>
          </a:endParaRPr>
        </a:p>
      </dgm:t>
    </dgm:pt>
    <dgm:pt modelId="{D15F0733-DA0D-49AA-920D-56D96662A2AC}" type="parTrans" cxnId="{FD67CBA9-60D3-49E0-8E35-6199072C69C7}">
      <dgm:prSet/>
      <dgm:spPr/>
      <dgm:t>
        <a:bodyPr/>
        <a:lstStyle/>
        <a:p>
          <a:endParaRPr lang="tr-TR"/>
        </a:p>
      </dgm:t>
    </dgm:pt>
    <dgm:pt modelId="{515591BA-F1B7-4FBB-AB6C-1E35C313BA8C}" type="sibTrans" cxnId="{FD67CBA9-60D3-49E0-8E35-6199072C69C7}">
      <dgm:prSet/>
      <dgm:spPr/>
      <dgm:t>
        <a:bodyPr/>
        <a:lstStyle/>
        <a:p>
          <a:endParaRPr lang="tr-TR"/>
        </a:p>
      </dgm:t>
    </dgm:pt>
    <dgm:pt modelId="{19525ACD-EEA4-4CC9-B665-F30BB47675E1}">
      <dgm:prSet phldrT="[Metin]" custT="1"/>
      <dgm:spPr>
        <a:solidFill>
          <a:srgbClr val="FFCCCC"/>
        </a:solidFill>
        <a:ln>
          <a:solidFill>
            <a:srgbClr val="00B050"/>
          </a:solidFill>
        </a:ln>
      </dgm:spPr>
      <dgm:t>
        <a:bodyPr/>
        <a:lstStyle/>
        <a:p>
          <a:r>
            <a:rPr lang="tr-TR" sz="2800" dirty="0" smtClean="0">
              <a:latin typeface="Andalus" pitchFamily="2" charset="-78"/>
              <a:cs typeface="Andalus" pitchFamily="2" charset="-78"/>
            </a:rPr>
            <a:t>Tatlılarda</a:t>
          </a:r>
          <a:endParaRPr lang="tr-TR" sz="2800" dirty="0">
            <a:latin typeface="Andalus" pitchFamily="2" charset="-78"/>
            <a:cs typeface="Andalus" pitchFamily="2" charset="-78"/>
          </a:endParaRPr>
        </a:p>
      </dgm:t>
    </dgm:pt>
    <dgm:pt modelId="{A741EA00-39E3-4330-9806-EA77E1EF7434}" type="parTrans" cxnId="{9706C309-8C20-4A70-AD41-5F95A413ED3A}">
      <dgm:prSet/>
      <dgm:spPr/>
      <dgm:t>
        <a:bodyPr/>
        <a:lstStyle/>
        <a:p>
          <a:endParaRPr lang="tr-TR"/>
        </a:p>
      </dgm:t>
    </dgm:pt>
    <dgm:pt modelId="{A4C7D59A-195E-46A2-93B0-6F927C8E0B2F}" type="sibTrans" cxnId="{9706C309-8C20-4A70-AD41-5F95A413ED3A}">
      <dgm:prSet/>
      <dgm:spPr/>
      <dgm:t>
        <a:bodyPr/>
        <a:lstStyle/>
        <a:p>
          <a:endParaRPr lang="tr-TR"/>
        </a:p>
      </dgm:t>
    </dgm:pt>
    <dgm:pt modelId="{7BDC62DB-1109-4598-B863-B86F92570478}" type="pres">
      <dgm:prSet presAssocID="{76A21E62-5CFB-4361-BD58-FF137B893876}" presName="Name0" presStyleCnt="0">
        <dgm:presLayoutVars>
          <dgm:dir/>
          <dgm:animLvl val="lvl"/>
          <dgm:resizeHandles val="exact"/>
        </dgm:presLayoutVars>
      </dgm:prSet>
      <dgm:spPr/>
    </dgm:pt>
    <dgm:pt modelId="{7D69BB33-5461-49D1-B9B8-08E3A5649E60}" type="pres">
      <dgm:prSet presAssocID="{D96432BB-720A-428D-8B5B-11C6780CEF3D}" presName="Name8" presStyleCnt="0"/>
      <dgm:spPr/>
    </dgm:pt>
    <dgm:pt modelId="{83DAC520-9D63-4B09-BB86-0FDBBBA61C44}" type="pres">
      <dgm:prSet presAssocID="{D96432BB-720A-428D-8B5B-11C6780CEF3D}" presName="level" presStyleLbl="node1" presStyleIdx="0" presStyleCnt="4" custScaleX="170098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D402C18-F16A-429B-BE5E-71C8C7C46CE7}" type="pres">
      <dgm:prSet presAssocID="{D96432BB-720A-428D-8B5B-11C6780CEF3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0CCE25-E5EA-490C-8B28-6280EB6A5EAA}" type="pres">
      <dgm:prSet presAssocID="{20009E8C-EC15-4EDE-ABA0-67D83A8BF828}" presName="Name8" presStyleCnt="0"/>
      <dgm:spPr/>
    </dgm:pt>
    <dgm:pt modelId="{35FED0B3-96AB-4265-B6D9-58A81575ABD1}" type="pres">
      <dgm:prSet presAssocID="{20009E8C-EC15-4EDE-ABA0-67D83A8BF828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E2A6CF7-464D-4E99-808F-69E9A3F4DB1C}" type="pres">
      <dgm:prSet presAssocID="{20009E8C-EC15-4EDE-ABA0-67D83A8BF82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6EA6F61-6113-486A-9D54-37A3535EC03B}" type="pres">
      <dgm:prSet presAssocID="{47DD51C6-0A20-42E7-B2B8-28DF4D3D1144}" presName="Name8" presStyleCnt="0"/>
      <dgm:spPr/>
    </dgm:pt>
    <dgm:pt modelId="{91811080-5CF9-4C93-A8F8-4DD3A4D5AEF9}" type="pres">
      <dgm:prSet presAssocID="{47DD51C6-0A20-42E7-B2B8-28DF4D3D1144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FF0B4BF-6C71-439A-8B57-73E4398857BA}" type="pres">
      <dgm:prSet presAssocID="{47DD51C6-0A20-42E7-B2B8-28DF4D3D114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9186ECE-294F-48AD-B372-32DDC3FBAAA8}" type="pres">
      <dgm:prSet presAssocID="{19525ACD-EEA4-4CC9-B665-F30BB47675E1}" presName="Name8" presStyleCnt="0"/>
      <dgm:spPr/>
    </dgm:pt>
    <dgm:pt modelId="{D2CC865A-863C-4CBC-905C-6FC0B4DEAB0F}" type="pres">
      <dgm:prSet presAssocID="{19525ACD-EEA4-4CC9-B665-F30BB47675E1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DB87F31-2E13-4678-9083-1E43F5CE7A06}" type="pres">
      <dgm:prSet presAssocID="{19525ACD-EEA4-4CC9-B665-F30BB47675E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D67CBA9-60D3-49E0-8E35-6199072C69C7}" srcId="{76A21E62-5CFB-4361-BD58-FF137B893876}" destId="{47DD51C6-0A20-42E7-B2B8-28DF4D3D1144}" srcOrd="2" destOrd="0" parTransId="{D15F0733-DA0D-49AA-920D-56D96662A2AC}" sibTransId="{515591BA-F1B7-4FBB-AB6C-1E35C313BA8C}"/>
    <dgm:cxn modelId="{1EF20D28-8A3B-42B5-BAA2-A6A5716F3656}" type="presOf" srcId="{20009E8C-EC15-4EDE-ABA0-67D83A8BF828}" destId="{8E2A6CF7-464D-4E99-808F-69E9A3F4DB1C}" srcOrd="1" destOrd="0" presId="urn:microsoft.com/office/officeart/2005/8/layout/pyramid1"/>
    <dgm:cxn modelId="{916A7E3A-FBDF-408D-8D16-76312D8BA104}" type="presOf" srcId="{19525ACD-EEA4-4CC9-B665-F30BB47675E1}" destId="{D2CC865A-863C-4CBC-905C-6FC0B4DEAB0F}" srcOrd="0" destOrd="0" presId="urn:microsoft.com/office/officeart/2005/8/layout/pyramid1"/>
    <dgm:cxn modelId="{EA09BCAD-56BA-4483-B588-FE634101CC24}" srcId="{76A21E62-5CFB-4361-BD58-FF137B893876}" destId="{D96432BB-720A-428D-8B5B-11C6780CEF3D}" srcOrd="0" destOrd="0" parTransId="{9C20D7E5-8BE5-46D4-91DE-7CAD347DB6FA}" sibTransId="{6232CFAD-B048-4627-BA3F-DE6008E915B5}"/>
    <dgm:cxn modelId="{9706C309-8C20-4A70-AD41-5F95A413ED3A}" srcId="{76A21E62-5CFB-4361-BD58-FF137B893876}" destId="{19525ACD-EEA4-4CC9-B665-F30BB47675E1}" srcOrd="3" destOrd="0" parTransId="{A741EA00-39E3-4330-9806-EA77E1EF7434}" sibTransId="{A4C7D59A-195E-46A2-93B0-6F927C8E0B2F}"/>
    <dgm:cxn modelId="{C365A07F-2BD9-4B05-BE7D-53C7FA237F97}" type="presOf" srcId="{19525ACD-EEA4-4CC9-B665-F30BB47675E1}" destId="{7DB87F31-2E13-4678-9083-1E43F5CE7A06}" srcOrd="1" destOrd="0" presId="urn:microsoft.com/office/officeart/2005/8/layout/pyramid1"/>
    <dgm:cxn modelId="{C5DA527B-A9AC-4C7E-9B51-905B0E935424}" type="presOf" srcId="{D96432BB-720A-428D-8B5B-11C6780CEF3D}" destId="{83DAC520-9D63-4B09-BB86-0FDBBBA61C44}" srcOrd="0" destOrd="0" presId="urn:microsoft.com/office/officeart/2005/8/layout/pyramid1"/>
    <dgm:cxn modelId="{A0B6ACC6-7C72-4FFE-8F5F-113D663CBD52}" type="presOf" srcId="{47DD51C6-0A20-42E7-B2B8-28DF4D3D1144}" destId="{91811080-5CF9-4C93-A8F8-4DD3A4D5AEF9}" srcOrd="0" destOrd="0" presId="urn:microsoft.com/office/officeart/2005/8/layout/pyramid1"/>
    <dgm:cxn modelId="{30E84C73-2947-4275-8BBB-57DCFE85D4FD}" type="presOf" srcId="{76A21E62-5CFB-4361-BD58-FF137B893876}" destId="{7BDC62DB-1109-4598-B863-B86F92570478}" srcOrd="0" destOrd="0" presId="urn:microsoft.com/office/officeart/2005/8/layout/pyramid1"/>
    <dgm:cxn modelId="{5184AFD0-7667-4A6F-99C9-9D2D116DE83F}" type="presOf" srcId="{D96432BB-720A-428D-8B5B-11C6780CEF3D}" destId="{1D402C18-F16A-429B-BE5E-71C8C7C46CE7}" srcOrd="1" destOrd="0" presId="urn:microsoft.com/office/officeart/2005/8/layout/pyramid1"/>
    <dgm:cxn modelId="{4613A276-BD54-4770-A974-720932871608}" type="presOf" srcId="{20009E8C-EC15-4EDE-ABA0-67D83A8BF828}" destId="{35FED0B3-96AB-4265-B6D9-58A81575ABD1}" srcOrd="0" destOrd="0" presId="urn:microsoft.com/office/officeart/2005/8/layout/pyramid1"/>
    <dgm:cxn modelId="{8C7EAB0B-52CA-4AC1-A4DE-972226E06A16}" srcId="{76A21E62-5CFB-4361-BD58-FF137B893876}" destId="{20009E8C-EC15-4EDE-ABA0-67D83A8BF828}" srcOrd="1" destOrd="0" parTransId="{F467E5C8-0BE8-454A-A112-8D8A932978D5}" sibTransId="{18CEE953-2D97-4576-98A6-98D3FFFDC1AD}"/>
    <dgm:cxn modelId="{B847A2B2-AE5E-4B2A-B000-5A3072968617}" type="presOf" srcId="{47DD51C6-0A20-42E7-B2B8-28DF4D3D1144}" destId="{FFF0B4BF-6C71-439A-8B57-73E4398857BA}" srcOrd="1" destOrd="0" presId="urn:microsoft.com/office/officeart/2005/8/layout/pyramid1"/>
    <dgm:cxn modelId="{98305B45-AE16-4950-88AC-FB8E5A49C2FF}" type="presParOf" srcId="{7BDC62DB-1109-4598-B863-B86F92570478}" destId="{7D69BB33-5461-49D1-B9B8-08E3A5649E60}" srcOrd="0" destOrd="0" presId="urn:microsoft.com/office/officeart/2005/8/layout/pyramid1"/>
    <dgm:cxn modelId="{15F6889C-2F94-4F6F-A94E-646A277B80F6}" type="presParOf" srcId="{7D69BB33-5461-49D1-B9B8-08E3A5649E60}" destId="{83DAC520-9D63-4B09-BB86-0FDBBBA61C44}" srcOrd="0" destOrd="0" presId="urn:microsoft.com/office/officeart/2005/8/layout/pyramid1"/>
    <dgm:cxn modelId="{02B047E6-B3F4-4043-9FAB-1FC175EF4D6E}" type="presParOf" srcId="{7D69BB33-5461-49D1-B9B8-08E3A5649E60}" destId="{1D402C18-F16A-429B-BE5E-71C8C7C46CE7}" srcOrd="1" destOrd="0" presId="urn:microsoft.com/office/officeart/2005/8/layout/pyramid1"/>
    <dgm:cxn modelId="{F4C0E72A-6280-43C7-B9A0-8DD23D6431E3}" type="presParOf" srcId="{7BDC62DB-1109-4598-B863-B86F92570478}" destId="{E90CCE25-E5EA-490C-8B28-6280EB6A5EAA}" srcOrd="1" destOrd="0" presId="urn:microsoft.com/office/officeart/2005/8/layout/pyramid1"/>
    <dgm:cxn modelId="{10293CDE-6B34-49E6-8D42-277857D7746E}" type="presParOf" srcId="{E90CCE25-E5EA-490C-8B28-6280EB6A5EAA}" destId="{35FED0B3-96AB-4265-B6D9-58A81575ABD1}" srcOrd="0" destOrd="0" presId="urn:microsoft.com/office/officeart/2005/8/layout/pyramid1"/>
    <dgm:cxn modelId="{B797497A-F6E2-46F9-8EC8-813DBA5575B3}" type="presParOf" srcId="{E90CCE25-E5EA-490C-8B28-6280EB6A5EAA}" destId="{8E2A6CF7-464D-4E99-808F-69E9A3F4DB1C}" srcOrd="1" destOrd="0" presId="urn:microsoft.com/office/officeart/2005/8/layout/pyramid1"/>
    <dgm:cxn modelId="{9BC1502F-3E32-463B-8664-5B519899507B}" type="presParOf" srcId="{7BDC62DB-1109-4598-B863-B86F92570478}" destId="{B6EA6F61-6113-486A-9D54-37A3535EC03B}" srcOrd="2" destOrd="0" presId="urn:microsoft.com/office/officeart/2005/8/layout/pyramid1"/>
    <dgm:cxn modelId="{3FD5F921-F145-43D7-A53B-CC5AB0B0EABC}" type="presParOf" srcId="{B6EA6F61-6113-486A-9D54-37A3535EC03B}" destId="{91811080-5CF9-4C93-A8F8-4DD3A4D5AEF9}" srcOrd="0" destOrd="0" presId="urn:microsoft.com/office/officeart/2005/8/layout/pyramid1"/>
    <dgm:cxn modelId="{6DEF2D5F-73C9-4CD6-8847-A6B2B4DEBAE1}" type="presParOf" srcId="{B6EA6F61-6113-486A-9D54-37A3535EC03B}" destId="{FFF0B4BF-6C71-439A-8B57-73E4398857BA}" srcOrd="1" destOrd="0" presId="urn:microsoft.com/office/officeart/2005/8/layout/pyramid1"/>
    <dgm:cxn modelId="{D12A1755-A53A-42B1-AFFC-DCD107254597}" type="presParOf" srcId="{7BDC62DB-1109-4598-B863-B86F92570478}" destId="{A9186ECE-294F-48AD-B372-32DDC3FBAAA8}" srcOrd="3" destOrd="0" presId="urn:microsoft.com/office/officeart/2005/8/layout/pyramid1"/>
    <dgm:cxn modelId="{D4D203CE-5837-435C-A5DD-18C21172A587}" type="presParOf" srcId="{A9186ECE-294F-48AD-B372-32DDC3FBAAA8}" destId="{D2CC865A-863C-4CBC-905C-6FC0B4DEAB0F}" srcOrd="0" destOrd="0" presId="urn:microsoft.com/office/officeart/2005/8/layout/pyramid1"/>
    <dgm:cxn modelId="{1EA688C4-29C8-441F-B1FD-BB711B484DF0}" type="presParOf" srcId="{A9186ECE-294F-48AD-B372-32DDC3FBAAA8}" destId="{7DB87F31-2E13-4678-9083-1E43F5CE7A0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7B4D2A-9387-4F1F-9FE0-862535A1A217}">
      <dsp:nvSpPr>
        <dsp:cNvPr id="0" name=""/>
        <dsp:cNvSpPr/>
      </dsp:nvSpPr>
      <dsp:spPr>
        <a:xfrm>
          <a:off x="456686" y="816"/>
          <a:ext cx="3483917" cy="2090350"/>
        </a:xfrm>
        <a:prstGeom prst="rect">
          <a:avLst/>
        </a:prstGeom>
        <a:solidFill>
          <a:srgbClr val="92D050"/>
        </a:solidFill>
        <a:ln w="25400" cap="flat" cmpd="sng" algn="ctr">
          <a:solidFill>
            <a:srgbClr val="B61638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>
              <a:latin typeface="Andalus" pitchFamily="2" charset="-78"/>
              <a:cs typeface="Andalus" pitchFamily="2" charset="-78"/>
            </a:rPr>
            <a:t>Saklamada kayıp</a:t>
          </a:r>
          <a:endParaRPr lang="tr-TR" sz="3600" kern="1200" dirty="0">
            <a:latin typeface="Andalus" pitchFamily="2" charset="-78"/>
            <a:cs typeface="Andalus" pitchFamily="2" charset="-78"/>
          </a:endParaRPr>
        </a:p>
      </dsp:txBody>
      <dsp:txXfrm>
        <a:off x="456686" y="816"/>
        <a:ext cx="3483917" cy="2090350"/>
      </dsp:txXfrm>
    </dsp:sp>
    <dsp:sp modelId="{B3C93C76-83B0-4C40-A3A2-B756B8F68737}">
      <dsp:nvSpPr>
        <dsp:cNvPr id="0" name=""/>
        <dsp:cNvSpPr/>
      </dsp:nvSpPr>
      <dsp:spPr>
        <a:xfrm>
          <a:off x="4288995" y="816"/>
          <a:ext cx="3483917" cy="2090350"/>
        </a:xfrm>
        <a:prstGeom prst="rect">
          <a:avLst/>
        </a:prstGeom>
        <a:solidFill>
          <a:srgbClr val="92D050"/>
        </a:solidFill>
        <a:ln w="25400" cap="flat" cmpd="sng" algn="ctr">
          <a:solidFill>
            <a:srgbClr val="B61638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>
              <a:latin typeface="Andalus" pitchFamily="2" charset="-78"/>
              <a:cs typeface="Andalus" pitchFamily="2" charset="-78"/>
            </a:rPr>
            <a:t>Hazırlamada kayıp</a:t>
          </a:r>
          <a:endParaRPr lang="tr-TR" sz="3600" kern="1200" dirty="0">
            <a:latin typeface="Andalus" pitchFamily="2" charset="-78"/>
            <a:cs typeface="Andalus" pitchFamily="2" charset="-78"/>
          </a:endParaRPr>
        </a:p>
      </dsp:txBody>
      <dsp:txXfrm>
        <a:off x="4288995" y="816"/>
        <a:ext cx="3483917" cy="2090350"/>
      </dsp:txXfrm>
    </dsp:sp>
    <dsp:sp modelId="{C9B39E3B-33DB-4878-B814-923BC2C82225}">
      <dsp:nvSpPr>
        <dsp:cNvPr id="0" name=""/>
        <dsp:cNvSpPr/>
      </dsp:nvSpPr>
      <dsp:spPr>
        <a:xfrm>
          <a:off x="456686" y="2439558"/>
          <a:ext cx="3483917" cy="2090350"/>
        </a:xfrm>
        <a:prstGeom prst="rect">
          <a:avLst/>
        </a:prstGeom>
        <a:solidFill>
          <a:srgbClr val="92D050"/>
        </a:solidFill>
        <a:ln w="25400" cap="flat" cmpd="sng" algn="ctr">
          <a:solidFill>
            <a:srgbClr val="B61638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>
              <a:latin typeface="Andalus" pitchFamily="2" charset="-78"/>
              <a:cs typeface="Andalus" pitchFamily="2" charset="-78"/>
            </a:rPr>
            <a:t>Pişirirken kayıp</a:t>
          </a:r>
          <a:endParaRPr lang="tr-TR" sz="3600" kern="1200" dirty="0">
            <a:latin typeface="Andalus" pitchFamily="2" charset="-78"/>
            <a:cs typeface="Andalus" pitchFamily="2" charset="-78"/>
          </a:endParaRPr>
        </a:p>
      </dsp:txBody>
      <dsp:txXfrm>
        <a:off x="456686" y="2439558"/>
        <a:ext cx="3483917" cy="2090350"/>
      </dsp:txXfrm>
    </dsp:sp>
    <dsp:sp modelId="{4C251B9D-55E8-48FD-A8FB-6E792A891705}">
      <dsp:nvSpPr>
        <dsp:cNvPr id="0" name=""/>
        <dsp:cNvSpPr/>
      </dsp:nvSpPr>
      <dsp:spPr>
        <a:xfrm>
          <a:off x="4288995" y="2439558"/>
          <a:ext cx="3483917" cy="2090350"/>
        </a:xfrm>
        <a:prstGeom prst="rect">
          <a:avLst/>
        </a:prstGeom>
        <a:solidFill>
          <a:srgbClr val="92D050"/>
        </a:solidFill>
        <a:ln w="25400" cap="flat" cmpd="sng" algn="ctr">
          <a:solidFill>
            <a:srgbClr val="B61638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>
              <a:latin typeface="Andalus" pitchFamily="2" charset="-78"/>
              <a:cs typeface="Andalus" pitchFamily="2" charset="-78"/>
            </a:rPr>
            <a:t>Piştikten sonra beklerken kayıp</a:t>
          </a:r>
          <a:endParaRPr lang="tr-TR" sz="3600" kern="1200" dirty="0">
            <a:latin typeface="Andalus" pitchFamily="2" charset="-78"/>
            <a:cs typeface="Andalus" pitchFamily="2" charset="-78"/>
          </a:endParaRPr>
        </a:p>
      </dsp:txBody>
      <dsp:txXfrm>
        <a:off x="4288995" y="2439558"/>
        <a:ext cx="3483917" cy="20903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DAC520-9D63-4B09-BB86-0FDBBBA61C44}">
      <dsp:nvSpPr>
        <dsp:cNvPr id="0" name=""/>
        <dsp:cNvSpPr/>
      </dsp:nvSpPr>
      <dsp:spPr>
        <a:xfrm>
          <a:off x="1751853" y="0"/>
          <a:ext cx="2592293" cy="1016000"/>
        </a:xfrm>
        <a:prstGeom prst="trapezoid">
          <a:avLst>
            <a:gd name="adj" fmla="val 75000"/>
          </a:avLst>
        </a:prstGeom>
        <a:solidFill>
          <a:srgbClr val="FFCCCC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>
              <a:latin typeface="Andalus" pitchFamily="2" charset="-78"/>
              <a:cs typeface="Andalus" pitchFamily="2" charset="-78"/>
            </a:rPr>
            <a:t>Yemeklerde</a:t>
          </a:r>
          <a:endParaRPr lang="tr-TR" sz="2800" kern="1200" dirty="0">
            <a:latin typeface="Andalus" pitchFamily="2" charset="-78"/>
            <a:cs typeface="Andalus" pitchFamily="2" charset="-78"/>
          </a:endParaRPr>
        </a:p>
      </dsp:txBody>
      <dsp:txXfrm>
        <a:off x="1751853" y="0"/>
        <a:ext cx="2592293" cy="1016000"/>
      </dsp:txXfrm>
    </dsp:sp>
    <dsp:sp modelId="{35FED0B3-96AB-4265-B6D9-58A81575ABD1}">
      <dsp:nvSpPr>
        <dsp:cNvPr id="0" name=""/>
        <dsp:cNvSpPr/>
      </dsp:nvSpPr>
      <dsp:spPr>
        <a:xfrm>
          <a:off x="1524000" y="1015999"/>
          <a:ext cx="3048000" cy="1016000"/>
        </a:xfrm>
        <a:prstGeom prst="trapezoid">
          <a:avLst>
            <a:gd name="adj" fmla="val 75000"/>
          </a:avLst>
        </a:prstGeom>
        <a:solidFill>
          <a:srgbClr val="FFCCCC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>
              <a:latin typeface="Andalus" pitchFamily="2" charset="-78"/>
              <a:cs typeface="Andalus" pitchFamily="2" charset="-78"/>
            </a:rPr>
            <a:t>Çorbalarda</a:t>
          </a:r>
          <a:endParaRPr lang="tr-TR" sz="2800" kern="1200" dirty="0">
            <a:latin typeface="Andalus" pitchFamily="2" charset="-78"/>
            <a:cs typeface="Andalus" pitchFamily="2" charset="-78"/>
          </a:endParaRPr>
        </a:p>
      </dsp:txBody>
      <dsp:txXfrm>
        <a:off x="2057400" y="1015999"/>
        <a:ext cx="1981200" cy="1016000"/>
      </dsp:txXfrm>
    </dsp:sp>
    <dsp:sp modelId="{91811080-5CF9-4C93-A8F8-4DD3A4D5AEF9}">
      <dsp:nvSpPr>
        <dsp:cNvPr id="0" name=""/>
        <dsp:cNvSpPr/>
      </dsp:nvSpPr>
      <dsp:spPr>
        <a:xfrm>
          <a:off x="762000" y="2031999"/>
          <a:ext cx="4572000" cy="1016000"/>
        </a:xfrm>
        <a:prstGeom prst="trapezoid">
          <a:avLst>
            <a:gd name="adj" fmla="val 75000"/>
          </a:avLst>
        </a:prstGeom>
        <a:solidFill>
          <a:srgbClr val="FFCCCC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>
              <a:latin typeface="Andalus" pitchFamily="2" charset="-78"/>
              <a:cs typeface="Andalus" pitchFamily="2" charset="-78"/>
            </a:rPr>
            <a:t>Soslarda</a:t>
          </a:r>
          <a:endParaRPr lang="tr-TR" sz="2800" kern="1200" dirty="0">
            <a:latin typeface="Andalus" pitchFamily="2" charset="-78"/>
            <a:cs typeface="Andalus" pitchFamily="2" charset="-78"/>
          </a:endParaRPr>
        </a:p>
      </dsp:txBody>
      <dsp:txXfrm>
        <a:off x="1562100" y="2031999"/>
        <a:ext cx="2971800" cy="1016000"/>
      </dsp:txXfrm>
    </dsp:sp>
    <dsp:sp modelId="{D2CC865A-863C-4CBC-905C-6FC0B4DEAB0F}">
      <dsp:nvSpPr>
        <dsp:cNvPr id="0" name=""/>
        <dsp:cNvSpPr/>
      </dsp:nvSpPr>
      <dsp:spPr>
        <a:xfrm>
          <a:off x="0" y="3047999"/>
          <a:ext cx="6096000" cy="1016000"/>
        </a:xfrm>
        <a:prstGeom prst="trapezoid">
          <a:avLst>
            <a:gd name="adj" fmla="val 75000"/>
          </a:avLst>
        </a:prstGeom>
        <a:solidFill>
          <a:srgbClr val="FFCCCC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>
              <a:latin typeface="Andalus" pitchFamily="2" charset="-78"/>
              <a:cs typeface="Andalus" pitchFamily="2" charset="-78"/>
            </a:rPr>
            <a:t>Tatlılarda</a:t>
          </a:r>
          <a:endParaRPr lang="tr-TR" sz="2800" kern="1200" dirty="0">
            <a:latin typeface="Andalus" pitchFamily="2" charset="-78"/>
            <a:cs typeface="Andalus" pitchFamily="2" charset="-78"/>
          </a:endParaRPr>
        </a:p>
      </dsp:txBody>
      <dsp:txXfrm>
        <a:off x="1066799" y="3047999"/>
        <a:ext cx="3962400" cy="101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</p:grpSp>
      <p:sp>
        <p:nvSpPr>
          <p:cNvPr id="9015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9015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CE60B-07B1-4FE0-9DDF-2593CE634B0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19093-9366-4449-8E53-02E5BD32499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BBF13-6171-4402-A737-0AD06259252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D0785-FADB-402A-A009-11DE4A1812E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8C359-88BD-4D6A-8631-B49B0DF1C14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F1BCA-F8AB-4F34-8D98-DEEE3AC4379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0166A-F4CD-4CFC-954A-A5E717E1E08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956EB-33AD-491B-AB06-3E340CBC9D9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CB1C0-32EE-46E4-BCD0-5433021AEE9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C0605-2244-405D-852A-8318CFA3231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B3933-A0D0-443C-9091-CEFD60356CB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C1F3A-1D11-4012-9546-2D6DEC36B93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08C0E-79FA-4B6B-994A-8CAC8041362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BF886-95F1-4FB1-AB87-67AF747AB1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89091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092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093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094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095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096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097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098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099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00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01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02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03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04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05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06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07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08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09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10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11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12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13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14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15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16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17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18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19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20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21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22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23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24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</p:grpSp>
      <p:sp>
        <p:nvSpPr>
          <p:cNvPr id="8912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8912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89127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9128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912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42369-0DF9-402C-A511-D7C1E40E619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3240359"/>
          </a:xfrm>
        </p:spPr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latin typeface="Andalus" pitchFamily="2" charset="-78"/>
                <a:cs typeface="Andalus" pitchFamily="2" charset="-78"/>
              </a:rPr>
              <a:t>TBS’ de ÜRETİM </a:t>
            </a:r>
            <a:br>
              <a:rPr lang="tr-TR" dirty="0" smtClean="0">
                <a:latin typeface="Andalus" pitchFamily="2" charset="-78"/>
                <a:cs typeface="Andalus" pitchFamily="2" charset="-78"/>
              </a:rPr>
            </a:br>
            <a:r>
              <a:rPr lang="tr-TR" sz="4000" dirty="0" smtClean="0">
                <a:effectLst/>
                <a:latin typeface="Andalus" pitchFamily="2" charset="-78"/>
                <a:cs typeface="Andalus" pitchFamily="2" charset="-78"/>
              </a:rPr>
              <a:t>(HAZIRLAMA VE PİŞİRME)</a:t>
            </a:r>
            <a:br>
              <a:rPr lang="tr-TR" sz="4000" dirty="0" smtClean="0">
                <a:effectLst/>
                <a:latin typeface="Andalus" pitchFamily="2" charset="-78"/>
                <a:cs typeface="Andalus" pitchFamily="2" charset="-78"/>
              </a:rPr>
            </a:br>
            <a:endParaRPr lang="tr-TR" sz="4000" dirty="0">
              <a:effectLst/>
              <a:latin typeface="Andalus" pitchFamily="2" charset="-78"/>
              <a:cs typeface="Andalus" pitchFamily="2" charset="-78"/>
            </a:endParaRPr>
          </a:p>
        </p:txBody>
      </p:sp>
      <p:pic>
        <p:nvPicPr>
          <p:cNvPr id="993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645024"/>
            <a:ext cx="3888432" cy="2870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243110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Andalus" pitchFamily="2" charset="-78"/>
                <a:cs typeface="Andalus" pitchFamily="2" charset="-78"/>
              </a:rPr>
              <a:t>SEBZELER</a:t>
            </a:r>
          </a:p>
        </p:txBody>
      </p:sp>
      <p:sp>
        <p:nvSpPr>
          <p:cNvPr id="4" name="3 Yuvarlatılmış Dikdörtgen"/>
          <p:cNvSpPr/>
          <p:nvPr/>
        </p:nvSpPr>
        <p:spPr>
          <a:xfrm>
            <a:off x="1331640" y="3068960"/>
            <a:ext cx="6984776" cy="914400"/>
          </a:xfrm>
          <a:prstGeom prst="roundRect">
            <a:avLst/>
          </a:prstGeom>
          <a:ln>
            <a:solidFill>
              <a:srgbClr val="BB4E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Pişirme ile oluşan değişiklikler</a:t>
            </a:r>
            <a:endParaRPr lang="tr-TR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ndalus" pitchFamily="2" charset="-78"/>
                <a:cs typeface="Andalus" pitchFamily="2" charset="-78"/>
              </a:rPr>
              <a:t>Sebzelerde oluşan kayıplar</a:t>
            </a:r>
            <a:endParaRPr lang="tr-TR" dirty="0">
              <a:latin typeface="Andalus" pitchFamily="2" charset="-78"/>
              <a:cs typeface="Andalus" pitchFamily="2" charset="-78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Andalus" pitchFamily="2" charset="-78"/>
                <a:cs typeface="Andalus" pitchFamily="2" charset="-78"/>
              </a:rPr>
              <a:t> KURUBAKLAGİLLER</a:t>
            </a:r>
            <a:endParaRPr lang="tr-TR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075240" cy="4862165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solidFill>
              <a:srgbClr val="B61638"/>
            </a:solidFill>
          </a:ln>
        </p:spPr>
        <p:txBody>
          <a:bodyPr/>
          <a:lstStyle/>
          <a:p>
            <a:pPr algn="just" eaLnBrk="1" hangingPunct="1">
              <a:buFont typeface="Wingdings" pitchFamily="2" charset="2"/>
              <a:buChar char="q"/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Kolay pişmesi için oda ısısındaki (20 °C) suda 8-24 saat ıslatılır. Islatma süresinde tane, ağırlığı kadar su çeker.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Gaz yapıcı </a:t>
            </a:r>
            <a:r>
              <a:rPr lang="tr-TR" dirty="0" err="1" smtClean="0">
                <a:effectLst/>
                <a:latin typeface="Andalus" pitchFamily="2" charset="-78"/>
                <a:cs typeface="Andalus" pitchFamily="2" charset="-78"/>
              </a:rPr>
              <a:t>oligosakkaritlerin</a:t>
            </a: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 bir kısmı ıslatma suyuna geçer. Bu su dökülünce gaz yapıcı özelliği azalır.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Sindirim sisteminde sorun varsa dış zarları ayıklanır.</a:t>
            </a:r>
          </a:p>
          <a:p>
            <a:pPr algn="just"/>
            <a:endParaRPr lang="tr-TR" sz="3000" dirty="0"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836712"/>
            <a:ext cx="8075240" cy="529421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tr-TR" dirty="0" err="1" smtClean="0">
                <a:effectLst/>
                <a:latin typeface="Andalus" pitchFamily="2" charset="-78"/>
                <a:cs typeface="Andalus" pitchFamily="2" charset="-78"/>
              </a:rPr>
              <a:t>Kurubaklagillerin</a:t>
            </a: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 pişirme sıcaklığı kuru sıcaklıkta (susuz kavurma) 100°</a:t>
            </a:r>
            <a:r>
              <a:rPr lang="tr-TR" dirty="0" err="1" smtClean="0">
                <a:effectLst/>
                <a:latin typeface="Andalus" pitchFamily="2" charset="-78"/>
                <a:cs typeface="Andalus" pitchFamily="2" charset="-78"/>
              </a:rPr>
              <a:t>C'nin</a:t>
            </a: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 üzerine çıkarsa proteinlerde kayıplar olur.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 Sert sular kuru baklagillerin pişmesini güçleştirir.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Pişme suyu atılırsa B grubu vitaminlerde kayıplar olur.</a:t>
            </a:r>
            <a:endParaRPr lang="tr-TR" sz="3000" dirty="0" smtClean="0">
              <a:effectLst/>
              <a:latin typeface="Andalus" pitchFamily="2" charset="-78"/>
              <a:cs typeface="Andalus" pitchFamily="2" charset="-78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tr-TR" sz="3000" dirty="0" smtClean="0">
                <a:solidFill>
                  <a:srgbClr val="BB4E11"/>
                </a:solidFill>
                <a:effectLst/>
                <a:latin typeface="Andalus" pitchFamily="2" charset="-78"/>
                <a:cs typeface="Andalus" pitchFamily="2" charset="-78"/>
              </a:rPr>
              <a:t> </a:t>
            </a:r>
            <a:r>
              <a:rPr lang="tr-TR" sz="3000" dirty="0" smtClean="0">
                <a:solidFill>
                  <a:srgbClr val="B61638"/>
                </a:solidFill>
                <a:effectLst/>
                <a:latin typeface="Andalus" pitchFamily="2" charset="-78"/>
                <a:cs typeface="Andalus" pitchFamily="2" charset="-78"/>
              </a:rPr>
              <a:t>Pirinç ve bulgur pişirilirken kuru ısıda (susuz kavurma) kavrulması vitamin kaybına neden olmaktadır.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tr-TR" sz="3000" dirty="0" smtClean="0">
                <a:solidFill>
                  <a:srgbClr val="B61638"/>
                </a:solidFill>
                <a:effectLst/>
                <a:latin typeface="Andalus" pitchFamily="2" charset="-78"/>
                <a:cs typeface="Andalus" pitchFamily="2" charset="-78"/>
              </a:rPr>
              <a:t>Makarna ve erişte, pilav gibi pişirilmeli, haşlama suyu dökülmemelidir.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tr-TR" dirty="0" smtClean="0">
              <a:effectLst/>
              <a:latin typeface="Andalus" pitchFamily="2" charset="-78"/>
              <a:cs typeface="Andalus" pitchFamily="2" charset="-78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tr-TR" dirty="0" smtClean="0">
              <a:effectLst/>
              <a:latin typeface="Andalus" pitchFamily="2" charset="-78"/>
              <a:cs typeface="Andalus" pitchFamily="2" charset="-78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tr-TR" dirty="0" smtClean="0">
              <a:effectLst/>
              <a:latin typeface="Andalus" pitchFamily="2" charset="-78"/>
              <a:cs typeface="Andalus" pitchFamily="2" charset="-78"/>
            </a:endParaRPr>
          </a:p>
          <a:p>
            <a:pPr>
              <a:buFont typeface="Wingdings" pitchFamily="2" charset="2"/>
              <a:buChar char="q"/>
            </a:pP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Andalus" pitchFamily="2" charset="-78"/>
                <a:cs typeface="Andalus" pitchFamily="2" charset="-78"/>
              </a:rPr>
              <a:t>SÜT VE ÜRÜNLERİ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12875"/>
            <a:ext cx="8291513" cy="475242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tr-TR" sz="2600" dirty="0" smtClean="0">
              <a:effectLst/>
            </a:endParaRPr>
          </a:p>
          <a:p>
            <a:pPr eaLnBrk="1" hangingPunct="1">
              <a:lnSpc>
                <a:spcPct val="80000"/>
              </a:lnSpc>
            </a:pPr>
            <a:endParaRPr lang="tr-TR" sz="2600" dirty="0" smtClean="0">
              <a:effectLst/>
            </a:endParaRPr>
          </a:p>
          <a:p>
            <a:pPr eaLnBrk="1" hangingPunct="1">
              <a:lnSpc>
                <a:spcPct val="80000"/>
              </a:lnSpc>
            </a:pPr>
            <a:endParaRPr lang="tr-TR" sz="2600" dirty="0" smtClean="0">
              <a:effectLst/>
            </a:endParaRPr>
          </a:p>
          <a:p>
            <a:pPr eaLnBrk="1" hangingPunct="1">
              <a:lnSpc>
                <a:spcPct val="80000"/>
              </a:lnSpc>
            </a:pPr>
            <a:endParaRPr lang="tr-TR" sz="2600" dirty="0" smtClean="0">
              <a:effectLst/>
            </a:endParaRPr>
          </a:p>
          <a:p>
            <a:pPr eaLnBrk="1" hangingPunct="1">
              <a:lnSpc>
                <a:spcPct val="80000"/>
              </a:lnSpc>
            </a:pPr>
            <a:endParaRPr lang="tr-TR" sz="2600" dirty="0" smtClean="0">
              <a:effectLst/>
            </a:endParaRPr>
          </a:p>
          <a:p>
            <a:pPr eaLnBrk="1" hangingPunct="1">
              <a:lnSpc>
                <a:spcPct val="80000"/>
              </a:lnSpc>
            </a:pPr>
            <a:endParaRPr lang="tr-TR" sz="2600" dirty="0" smtClean="0">
              <a:effectLst/>
            </a:endParaRPr>
          </a:p>
          <a:p>
            <a:pPr eaLnBrk="1" hangingPunct="1">
              <a:lnSpc>
                <a:spcPct val="80000"/>
              </a:lnSpc>
            </a:pPr>
            <a:endParaRPr lang="tr-TR" sz="2600" dirty="0" smtClean="0">
              <a:effectLst/>
            </a:endParaRPr>
          </a:p>
          <a:p>
            <a:pPr eaLnBrk="1" hangingPunct="1">
              <a:lnSpc>
                <a:spcPct val="80000"/>
              </a:lnSpc>
            </a:pPr>
            <a:endParaRPr lang="tr-TR" sz="2600" dirty="0" smtClean="0">
              <a:effectLst/>
            </a:endParaRPr>
          </a:p>
          <a:p>
            <a:pPr eaLnBrk="1" hangingPunct="1">
              <a:lnSpc>
                <a:spcPct val="80000"/>
              </a:lnSpc>
            </a:pPr>
            <a:endParaRPr lang="tr-TR" sz="2600" dirty="0" smtClean="0">
              <a:effectLst/>
            </a:endParaRPr>
          </a:p>
          <a:p>
            <a:pPr eaLnBrk="1" hangingPunct="1">
              <a:lnSpc>
                <a:spcPct val="80000"/>
              </a:lnSpc>
            </a:pPr>
            <a:endParaRPr lang="tr-TR" sz="2600" dirty="0" smtClean="0">
              <a:effectLst/>
            </a:endParaRPr>
          </a:p>
          <a:p>
            <a:pPr eaLnBrk="1" hangingPunct="1">
              <a:lnSpc>
                <a:spcPct val="80000"/>
              </a:lnSpc>
            </a:pPr>
            <a:endParaRPr lang="tr-TR" sz="2600" dirty="0" smtClean="0">
              <a:effectLst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lang="tr-TR" sz="3600" dirty="0" smtClean="0">
                <a:effectLst/>
                <a:latin typeface="Andalus" pitchFamily="2" charset="-78"/>
                <a:cs typeface="Andalus" pitchFamily="2" charset="-78"/>
              </a:rPr>
              <a:t>Kullanılır</a:t>
            </a:r>
          </a:p>
        </p:txBody>
      </p:sp>
      <p:graphicFrame>
        <p:nvGraphicFramePr>
          <p:cNvPr id="5" name="4 Diyagram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18939"/>
          </a:xfrm>
        </p:spPr>
        <p:txBody>
          <a:bodyPr/>
          <a:lstStyle/>
          <a:p>
            <a:r>
              <a:rPr lang="tr-TR" b="1" dirty="0" smtClean="0">
                <a:latin typeface="Andalus" pitchFamily="2" charset="-78"/>
                <a:cs typeface="Andalus" pitchFamily="2" charset="-78"/>
              </a:rPr>
              <a:t>YUMURTA</a:t>
            </a:r>
            <a:endParaRPr lang="tr-TR" b="1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62165"/>
          </a:xfrm>
          <a:ln>
            <a:solidFill>
              <a:srgbClr val="BB4E11"/>
            </a:solidFill>
          </a:ln>
        </p:spPr>
        <p:txBody>
          <a:bodyPr/>
          <a:lstStyle/>
          <a:p>
            <a:pPr algn="just"/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Tek başına pişirilerek tüketilebildiği gibi yemeklerde, çorbalarda, salatalarda, unlu ürünlerde çok kullanılır.</a:t>
            </a:r>
          </a:p>
          <a:p>
            <a:pPr algn="just">
              <a:buNone/>
            </a:pPr>
            <a:endParaRPr lang="tr-TR" dirty="0" smtClean="0">
              <a:effectLst/>
              <a:latin typeface="Andalus" pitchFamily="2" charset="-78"/>
              <a:cs typeface="Andalus" pitchFamily="2" charset="-78"/>
            </a:endParaRPr>
          </a:p>
          <a:p>
            <a:pPr algn="just">
              <a:buNone/>
            </a:pPr>
            <a:endParaRPr lang="tr-TR" dirty="0" smtClean="0">
              <a:effectLst/>
              <a:latin typeface="Andalus" pitchFamily="2" charset="-78"/>
              <a:cs typeface="Andalus" pitchFamily="2" charset="-78"/>
            </a:endParaRPr>
          </a:p>
          <a:p>
            <a:pPr algn="just">
              <a:buNone/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         Kabuğu ile                    </a:t>
            </a: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                                   </a:t>
            </a: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Kabuksuz</a:t>
            </a:r>
          </a:p>
          <a:p>
            <a:pPr algn="just">
              <a:buNone/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                                              </a:t>
            </a: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                                       </a:t>
            </a: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suda/yağda</a:t>
            </a:r>
          </a:p>
          <a:p>
            <a:pPr algn="just">
              <a:buNone/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                         </a:t>
            </a: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                    </a:t>
            </a: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pişirilebilir.</a:t>
            </a:r>
            <a:endParaRPr lang="tr-TR" dirty="0">
              <a:effectLst/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5" name="4 Aşağı Ok"/>
          <p:cNvSpPr/>
          <p:nvPr/>
        </p:nvSpPr>
        <p:spPr>
          <a:xfrm>
            <a:off x="2123728" y="2420888"/>
            <a:ext cx="484632" cy="978408"/>
          </a:xfrm>
          <a:prstGeom prst="downArrow">
            <a:avLst/>
          </a:prstGeom>
          <a:solidFill>
            <a:srgbClr val="B616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Aşağı Ok"/>
          <p:cNvSpPr/>
          <p:nvPr/>
        </p:nvSpPr>
        <p:spPr>
          <a:xfrm>
            <a:off x="5940152" y="2564904"/>
            <a:ext cx="484632" cy="978408"/>
          </a:xfrm>
          <a:prstGeom prst="downArrow">
            <a:avLst/>
          </a:prstGeom>
          <a:solidFill>
            <a:srgbClr val="B616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ndalus" pitchFamily="2" charset="-78"/>
                <a:cs typeface="Andalus" pitchFamily="2" charset="-78"/>
              </a:rPr>
              <a:t>UN VE ÜRÜNLERİ</a:t>
            </a:r>
            <a:endParaRPr lang="tr-TR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1412776"/>
            <a:ext cx="7128792" cy="4718149"/>
          </a:xfrm>
        </p:spPr>
        <p:txBody>
          <a:bodyPr/>
          <a:lstStyle/>
          <a:p>
            <a:pPr algn="ctr">
              <a:buNone/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Ekmek, kek, kurabiye bisküvi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Undan hamur hazırlamada;</a:t>
            </a:r>
          </a:p>
          <a:p>
            <a:pPr>
              <a:buNone/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Katı(sert) olanlar yoğrulur. </a:t>
            </a:r>
            <a:endParaRPr lang="tr-TR" dirty="0" smtClean="0">
              <a:effectLst/>
              <a:latin typeface="Andalus" pitchFamily="2" charset="-78"/>
              <a:cs typeface="Andalus" pitchFamily="2" charset="-78"/>
            </a:endParaRPr>
          </a:p>
          <a:p>
            <a:pPr>
              <a:buNone/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Yumuşaklar</a:t>
            </a:r>
            <a:r>
              <a:rPr lang="tr-TR" dirty="0">
                <a:effectLst/>
                <a:latin typeface="Andalus" pitchFamily="2" charset="-78"/>
                <a:cs typeface="Andalus" pitchFamily="2" charset="-78"/>
              </a:rPr>
              <a:t> </a:t>
            </a: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 </a:t>
            </a: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karıştırılır/çırpılır</a:t>
            </a: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Bu ürünler pişirilirken; unun </a:t>
            </a: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yapısı, kullanılan tepsinin</a:t>
            </a:r>
          </a:p>
          <a:p>
            <a:pPr marL="0" indent="0">
              <a:buNone/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özellikleri</a:t>
            </a: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, </a:t>
            </a: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konan hamur </a:t>
            </a: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miktarı, fırın sıcaklığı, fırındaki</a:t>
            </a:r>
          </a:p>
          <a:p>
            <a:pPr>
              <a:buNone/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yerleştirilme durumu etkilidir.</a:t>
            </a:r>
            <a:endParaRPr lang="tr-TR" dirty="0">
              <a:effectLst/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ndalus" pitchFamily="2" charset="-78"/>
                <a:cs typeface="Andalus" pitchFamily="2" charset="-78"/>
              </a:rPr>
              <a:t>YAĞLAR</a:t>
            </a:r>
            <a:endParaRPr lang="tr-TR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600" dirty="0" smtClean="0">
                <a:effectLst/>
                <a:latin typeface="Andalus" pitchFamily="2" charset="-78"/>
                <a:cs typeface="Andalus" pitchFamily="2" charset="-78"/>
              </a:rPr>
              <a:t>Lezzeti artırır.</a:t>
            </a:r>
          </a:p>
          <a:p>
            <a:pPr algn="just"/>
            <a:r>
              <a:rPr lang="tr-TR" sz="3600" dirty="0" smtClean="0">
                <a:effectLst/>
                <a:latin typeface="Andalus" pitchFamily="2" charset="-78"/>
                <a:cs typeface="Andalus" pitchFamily="2" charset="-78"/>
              </a:rPr>
              <a:t>Yumuşaklık gevreklik verir.</a:t>
            </a:r>
          </a:p>
          <a:p>
            <a:pPr algn="just"/>
            <a:r>
              <a:rPr lang="tr-TR" sz="3600" dirty="0" smtClean="0">
                <a:effectLst/>
                <a:latin typeface="Andalus" pitchFamily="2" charset="-78"/>
                <a:cs typeface="Andalus" pitchFamily="2" charset="-78"/>
              </a:rPr>
              <a:t>Yağ ve yağlı besinlerde bulunan mono ve </a:t>
            </a:r>
            <a:r>
              <a:rPr lang="tr-TR" sz="3600" dirty="0" err="1" smtClean="0">
                <a:effectLst/>
                <a:latin typeface="Andalus" pitchFamily="2" charset="-78"/>
                <a:cs typeface="Andalus" pitchFamily="2" charset="-78"/>
              </a:rPr>
              <a:t>digliseridlerle</a:t>
            </a:r>
            <a:r>
              <a:rPr lang="tr-TR" sz="3600" dirty="0" smtClean="0">
                <a:effectLst/>
                <a:latin typeface="Andalus" pitchFamily="2" charset="-78"/>
                <a:cs typeface="Andalus" pitchFamily="2" charset="-78"/>
              </a:rPr>
              <a:t>, </a:t>
            </a:r>
            <a:r>
              <a:rPr lang="tr-TR" sz="3600" dirty="0" err="1" smtClean="0">
                <a:effectLst/>
                <a:latin typeface="Andalus" pitchFamily="2" charset="-78"/>
                <a:cs typeface="Andalus" pitchFamily="2" charset="-78"/>
              </a:rPr>
              <a:t>fosfolipitler</a:t>
            </a:r>
            <a:r>
              <a:rPr lang="tr-TR" sz="3600" dirty="0" smtClean="0">
                <a:effectLst/>
                <a:latin typeface="Andalus" pitchFamily="2" charset="-78"/>
                <a:cs typeface="Andalus" pitchFamily="2" charset="-78"/>
              </a:rPr>
              <a:t> emülsiyonu kolaylaştırıcı  etki yapar</a:t>
            </a:r>
            <a:r>
              <a:rPr lang="tr-TR" sz="3600" dirty="0" smtClean="0">
                <a:effectLst/>
                <a:latin typeface="Andalus" pitchFamily="2" charset="-78"/>
                <a:cs typeface="Andalus" pitchFamily="2" charset="-78"/>
              </a:rPr>
              <a:t>.</a:t>
            </a:r>
          </a:p>
          <a:p>
            <a:pPr algn="just"/>
            <a:r>
              <a:rPr lang="tr-TR" sz="3600" dirty="0" smtClean="0">
                <a:effectLst/>
                <a:latin typeface="Andalus" pitchFamily="2" charset="-78"/>
                <a:cs typeface="Andalus" pitchFamily="2" charset="-78"/>
              </a:rPr>
              <a:t>Yağlarda dumanlanma noktası önemlidir!!!!!!!</a:t>
            </a:r>
            <a:endParaRPr lang="tr-TR" sz="3600" dirty="0">
              <a:effectLst/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2"/>
            <a:ext cx="8229600" cy="846931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 dirty="0" smtClean="0">
                <a:latin typeface="Andalus" pitchFamily="2" charset="-78"/>
                <a:cs typeface="Andalus" pitchFamily="2" charset="-78"/>
              </a:rPr>
              <a:t>ÖNEMLİ SICAKLIK DERECELERİ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276872"/>
            <a:ext cx="7848600" cy="3819128"/>
          </a:xfrm>
        </p:spPr>
        <p:txBody>
          <a:bodyPr/>
          <a:lstStyle/>
          <a:p>
            <a:pPr algn="just">
              <a:spcBef>
                <a:spcPct val="0"/>
              </a:spcBef>
              <a:buClr>
                <a:schemeClr val="bg1"/>
              </a:buClr>
              <a:buFontTx/>
              <a:buNone/>
              <a:defRPr/>
            </a:pPr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1.Genel olarak çiğ gıdaların pişirilme iç sıcaklıkları </a:t>
            </a:r>
            <a:r>
              <a:rPr lang="tr-TR" sz="3000" dirty="0" err="1" smtClean="0">
                <a:effectLst/>
                <a:latin typeface="Andalus" pitchFamily="2" charset="-78"/>
                <a:cs typeface="Andalus" pitchFamily="2" charset="-78"/>
              </a:rPr>
              <a:t>min</a:t>
            </a:r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. 75</a:t>
            </a:r>
            <a:r>
              <a:rPr lang="en-US" sz="3000" dirty="0" smtClean="0">
                <a:effectLst/>
                <a:latin typeface="Andalus" pitchFamily="2" charset="-78"/>
                <a:cs typeface="Andalus" pitchFamily="2" charset="-78"/>
              </a:rPr>
              <a:t>°</a:t>
            </a:r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C olmalıdır.</a:t>
            </a:r>
          </a:p>
          <a:p>
            <a:pPr algn="just">
              <a:spcBef>
                <a:spcPct val="0"/>
              </a:spcBef>
              <a:buClr>
                <a:schemeClr val="bg1"/>
              </a:buClr>
              <a:buFontTx/>
              <a:buNone/>
              <a:defRPr/>
            </a:pPr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2.Çiğ kümes hayvanı ve bunların etini </a:t>
            </a:r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içeren </a:t>
            </a:r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gıdaların pişirilme sıcaklıkları min. 75</a:t>
            </a:r>
            <a:r>
              <a:rPr lang="en-US" sz="3000" dirty="0" smtClean="0">
                <a:effectLst/>
                <a:latin typeface="Andalus" pitchFamily="2" charset="-78"/>
                <a:cs typeface="Andalus" pitchFamily="2" charset="-78"/>
              </a:rPr>
              <a:t>°</a:t>
            </a:r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C olmalıdır.</a:t>
            </a:r>
          </a:p>
          <a:p>
            <a:pPr algn="just">
              <a:spcBef>
                <a:spcPct val="0"/>
              </a:spcBef>
              <a:buClr>
                <a:schemeClr val="bg1"/>
              </a:buClr>
              <a:buFontTx/>
              <a:buNone/>
              <a:defRPr/>
            </a:pPr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3.Çiğ yumurta ve çiğ yumurta içeren gıdaların pişirilme sıcaklıkları </a:t>
            </a:r>
            <a:r>
              <a:rPr lang="tr-TR" sz="3000" dirty="0" err="1" smtClean="0">
                <a:effectLst/>
                <a:latin typeface="Andalus" pitchFamily="2" charset="-78"/>
                <a:cs typeface="Andalus" pitchFamily="2" charset="-78"/>
              </a:rPr>
              <a:t>min</a:t>
            </a:r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. 75 </a:t>
            </a:r>
            <a:r>
              <a:rPr lang="en-US" sz="3000" dirty="0" smtClean="0">
                <a:effectLst/>
                <a:latin typeface="Andalus" pitchFamily="2" charset="-78"/>
                <a:cs typeface="Andalus" pitchFamily="2" charset="-78"/>
              </a:rPr>
              <a:t>°</a:t>
            </a:r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C olmalıdır. </a:t>
            </a:r>
          </a:p>
          <a:p>
            <a:pPr algn="just">
              <a:spcBef>
                <a:spcPct val="0"/>
              </a:spcBef>
              <a:buClr>
                <a:schemeClr val="bg1"/>
              </a:buClr>
              <a:buFontTx/>
              <a:buNone/>
              <a:defRPr/>
            </a:pPr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4.Kıyma etten yapılmış gıdaların iç </a:t>
            </a:r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pişirilme </a:t>
            </a:r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sıcaklıkları min. 65 </a:t>
            </a:r>
            <a:r>
              <a:rPr lang="en-US" sz="3000" dirty="0" smtClean="0">
                <a:effectLst/>
                <a:latin typeface="Andalus" pitchFamily="2" charset="-78"/>
                <a:cs typeface="Andalus" pitchFamily="2" charset="-78"/>
              </a:rPr>
              <a:t>°</a:t>
            </a:r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C olmalıdır.</a:t>
            </a:r>
          </a:p>
          <a:p>
            <a:pPr algn="just">
              <a:spcBef>
                <a:spcPct val="0"/>
              </a:spcBef>
              <a:buClr>
                <a:schemeClr val="bg1"/>
              </a:buClr>
              <a:buFontTx/>
              <a:buNone/>
              <a:defRPr/>
            </a:pPr>
            <a:endParaRPr lang="tr-TR" sz="3000" dirty="0" smtClean="0">
              <a:effectLst/>
              <a:latin typeface="Andalus" pitchFamily="2" charset="-78"/>
              <a:cs typeface="Andalus" pitchFamily="2" charset="-78"/>
            </a:endParaRPr>
          </a:p>
          <a:p>
            <a:pPr algn="just">
              <a:spcBef>
                <a:spcPct val="0"/>
              </a:spcBef>
              <a:buClr>
                <a:schemeClr val="bg1"/>
              </a:buClr>
              <a:buFontTx/>
              <a:buNone/>
              <a:defRPr/>
            </a:pPr>
            <a:endParaRPr lang="tr-TR" sz="3000" dirty="0" smtClean="0">
              <a:effectLst/>
              <a:cs typeface="Tahoma" pitchFamily="34" charset="0"/>
            </a:endParaRPr>
          </a:p>
          <a:p>
            <a:pPr algn="just">
              <a:spcBef>
                <a:spcPct val="0"/>
              </a:spcBef>
              <a:buClr>
                <a:schemeClr val="bg1"/>
              </a:buClr>
              <a:buFontTx/>
              <a:buNone/>
              <a:defRPr/>
            </a:pPr>
            <a:endParaRPr lang="tr-TR" sz="2000" b="1" dirty="0" smtClean="0"/>
          </a:p>
          <a:p>
            <a:pPr algn="just">
              <a:spcBef>
                <a:spcPct val="0"/>
              </a:spcBef>
              <a:buClr>
                <a:schemeClr val="bg1"/>
              </a:buClr>
              <a:buFontTx/>
              <a:buNone/>
              <a:defRPr/>
            </a:pPr>
            <a:endParaRPr lang="tr-TR" sz="2000" b="1" dirty="0" smtClean="0"/>
          </a:p>
          <a:p>
            <a:pPr eaLnBrk="1" hangingPunct="1">
              <a:defRPr/>
            </a:pPr>
            <a:endParaRPr lang="tr-TR" sz="20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831"/>
            <a:ext cx="8229600" cy="4214093"/>
          </a:xfrm>
        </p:spPr>
        <p:txBody>
          <a:bodyPr/>
          <a:lstStyle/>
          <a:p>
            <a:pPr algn="just">
              <a:spcBef>
                <a:spcPct val="0"/>
              </a:spcBef>
              <a:buClr>
                <a:schemeClr val="bg1"/>
              </a:buClr>
              <a:buFontTx/>
              <a:buNone/>
              <a:defRPr/>
            </a:pPr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5. Daha sonraki bir gıda için kullanılacak </a:t>
            </a:r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etlerin pişirilme </a:t>
            </a:r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iç </a:t>
            </a:r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sıcaklıkları</a:t>
            </a:r>
          </a:p>
          <a:p>
            <a:pPr algn="just">
              <a:spcBef>
                <a:spcPct val="0"/>
              </a:spcBef>
              <a:buClr>
                <a:schemeClr val="bg1"/>
              </a:buClr>
              <a:buFontTx/>
              <a:buNone/>
              <a:defRPr/>
            </a:pPr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min</a:t>
            </a:r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. 63</a:t>
            </a:r>
            <a:r>
              <a:rPr lang="en-US" sz="3000" dirty="0" smtClean="0">
                <a:effectLst/>
                <a:latin typeface="Andalus" pitchFamily="2" charset="-78"/>
                <a:cs typeface="Andalus" pitchFamily="2" charset="-78"/>
              </a:rPr>
              <a:t>°</a:t>
            </a:r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C olmalıdır. Bu tür etler </a:t>
            </a:r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hazırlanmadan önce </a:t>
            </a:r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soğutulmalıdır.</a:t>
            </a:r>
          </a:p>
          <a:p>
            <a:pPr algn="just">
              <a:spcBef>
                <a:spcPct val="0"/>
              </a:spcBef>
              <a:buClr>
                <a:schemeClr val="bg1"/>
              </a:buClr>
              <a:buFontTx/>
              <a:buNone/>
              <a:defRPr/>
            </a:pPr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6. Gıdalar sıcak saklamada, 60</a:t>
            </a:r>
            <a:r>
              <a:rPr lang="en-US" sz="3000" dirty="0" smtClean="0">
                <a:effectLst/>
                <a:latin typeface="Andalus" pitchFamily="2" charset="-78"/>
                <a:cs typeface="Andalus" pitchFamily="2" charset="-78"/>
              </a:rPr>
              <a:t>°</a:t>
            </a:r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C veya üzerinde tutulmalıdır.</a:t>
            </a:r>
          </a:p>
          <a:p>
            <a:pPr algn="just">
              <a:spcBef>
                <a:spcPct val="0"/>
              </a:spcBef>
              <a:buClr>
                <a:schemeClr val="bg1"/>
              </a:buClr>
              <a:buFontTx/>
              <a:buNone/>
              <a:defRPr/>
            </a:pPr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7. Gıda </a:t>
            </a:r>
            <a:r>
              <a:rPr lang="tr-TR" sz="3000" dirty="0" err="1" smtClean="0">
                <a:effectLst/>
                <a:latin typeface="Andalus" pitchFamily="2" charset="-78"/>
                <a:cs typeface="Andalus" pitchFamily="2" charset="-78"/>
              </a:rPr>
              <a:t>max</a:t>
            </a:r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. 2 saat içinde tüketilecekse 60</a:t>
            </a:r>
            <a:r>
              <a:rPr lang="en-US" sz="3000" dirty="0" smtClean="0">
                <a:effectLst/>
                <a:latin typeface="Andalus" pitchFamily="2" charset="-78"/>
                <a:cs typeface="Andalus" pitchFamily="2" charset="-78"/>
              </a:rPr>
              <a:t>°</a:t>
            </a:r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C altında </a:t>
            </a:r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saklanabilirler.</a:t>
            </a:r>
          </a:p>
          <a:p>
            <a:pPr algn="just">
              <a:spcBef>
                <a:spcPct val="0"/>
              </a:spcBef>
              <a:buClr>
                <a:schemeClr val="bg1"/>
              </a:buClr>
              <a:buFontTx/>
              <a:buNone/>
              <a:defRPr/>
            </a:pPr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8. Pişmiş gıdaların sıcaklığının, </a:t>
            </a:r>
            <a:r>
              <a:rPr lang="tr-TR" sz="3000" dirty="0" err="1" smtClean="0">
                <a:effectLst/>
                <a:latin typeface="Andalus" pitchFamily="2" charset="-78"/>
                <a:cs typeface="Andalus" pitchFamily="2" charset="-78"/>
              </a:rPr>
              <a:t>max</a:t>
            </a:r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 4 saat içinde 60</a:t>
            </a:r>
            <a:r>
              <a:rPr lang="en-US" sz="3000" dirty="0" smtClean="0">
                <a:effectLst/>
                <a:latin typeface="Andalus" pitchFamily="2" charset="-78"/>
                <a:cs typeface="Andalus" pitchFamily="2" charset="-78"/>
              </a:rPr>
              <a:t>°</a:t>
            </a:r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C ’ den 7</a:t>
            </a:r>
            <a:r>
              <a:rPr lang="en-US" sz="3000" dirty="0" smtClean="0">
                <a:effectLst/>
                <a:latin typeface="Andalus" pitchFamily="2" charset="-78"/>
                <a:cs typeface="Andalus" pitchFamily="2" charset="-78"/>
              </a:rPr>
              <a:t>°</a:t>
            </a:r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C </a:t>
            </a:r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ye</a:t>
            </a:r>
          </a:p>
          <a:p>
            <a:pPr algn="just">
              <a:spcBef>
                <a:spcPct val="0"/>
              </a:spcBef>
              <a:buClr>
                <a:schemeClr val="bg1"/>
              </a:buClr>
              <a:buFontTx/>
              <a:buNone/>
              <a:defRPr/>
            </a:pPr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düşürülmesi </a:t>
            </a:r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gerekir.</a:t>
            </a:r>
          </a:p>
          <a:p>
            <a:pPr algn="just">
              <a:spcBef>
                <a:spcPct val="0"/>
              </a:spcBef>
              <a:buClr>
                <a:schemeClr val="bg1"/>
              </a:buClr>
              <a:buFontTx/>
              <a:buNone/>
              <a:defRPr/>
            </a:pPr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9.Gıdalar yeniden ısıtılacaksa, iç sıcakları </a:t>
            </a:r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75</a:t>
            </a:r>
            <a:r>
              <a:rPr lang="en-US" sz="3000" dirty="0" smtClean="0">
                <a:effectLst/>
                <a:latin typeface="Andalus" pitchFamily="2" charset="-78"/>
                <a:cs typeface="Andalus" pitchFamily="2" charset="-78"/>
              </a:rPr>
              <a:t>°</a:t>
            </a:r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C ’ ye ulaşana  kadar ısıtılmalıdırlar.</a:t>
            </a:r>
          </a:p>
          <a:p>
            <a:pPr>
              <a:spcBef>
                <a:spcPct val="0"/>
              </a:spcBef>
              <a:buClr>
                <a:schemeClr val="bg1"/>
              </a:buClr>
              <a:buFontTx/>
              <a:buNone/>
              <a:defRPr/>
            </a:pPr>
            <a:endParaRPr lang="tr-TR" sz="2800" dirty="0" smtClean="0">
              <a:effectLst/>
              <a:cs typeface="Tahoma" pitchFamily="34" charset="0"/>
            </a:endParaRPr>
          </a:p>
          <a:p>
            <a:pPr>
              <a:spcBef>
                <a:spcPct val="0"/>
              </a:spcBef>
              <a:buClr>
                <a:schemeClr val="bg1"/>
              </a:buClr>
              <a:buFontTx/>
              <a:buNone/>
              <a:defRPr/>
            </a:pPr>
            <a:endParaRPr lang="tr-TR" sz="2800" dirty="0" smtClean="0">
              <a:effectLst/>
              <a:cs typeface="Tahoma" pitchFamily="34" charset="0"/>
            </a:endParaRPr>
          </a:p>
          <a:p>
            <a:pPr eaLnBrk="1" hangingPunct="1">
              <a:defRPr/>
            </a:pPr>
            <a:endParaRPr lang="tr-TR" sz="2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sz="4400" b="1" dirty="0" smtClean="0">
              <a:latin typeface="Andalus" pitchFamily="2" charset="-78"/>
              <a:cs typeface="Andalus" pitchFamily="2" charset="-78"/>
            </a:endParaRPr>
          </a:p>
          <a:p>
            <a:pPr algn="ctr">
              <a:buNone/>
            </a:pPr>
            <a:r>
              <a:rPr lang="tr-TR" sz="4400" b="1" dirty="0" smtClean="0">
                <a:latin typeface="Andalus" pitchFamily="2" charset="-78"/>
                <a:cs typeface="Andalus" pitchFamily="2" charset="-78"/>
              </a:rPr>
              <a:t>PİŞİRME SIRASINDA </a:t>
            </a:r>
          </a:p>
          <a:p>
            <a:pPr algn="ctr">
              <a:buNone/>
            </a:pPr>
            <a:r>
              <a:rPr lang="tr-TR" sz="4400" b="1" dirty="0" smtClean="0">
                <a:latin typeface="Andalus" pitchFamily="2" charset="-78"/>
                <a:cs typeface="Andalus" pitchFamily="2" charset="-78"/>
              </a:rPr>
              <a:t>MEYDANA GELEN</a:t>
            </a:r>
          </a:p>
          <a:p>
            <a:pPr algn="ctr">
              <a:buNone/>
            </a:pPr>
            <a:r>
              <a:rPr lang="tr-TR" sz="4400" b="1" dirty="0" smtClean="0">
                <a:latin typeface="Andalus" pitchFamily="2" charset="-78"/>
                <a:cs typeface="Andalus" pitchFamily="2" charset="-78"/>
              </a:rPr>
              <a:t>DEĞİŞMELER</a:t>
            </a:r>
            <a:endParaRPr lang="tr-TR" sz="4400" dirty="0"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42085"/>
          </a:xfrm>
        </p:spPr>
        <p:txBody>
          <a:bodyPr/>
          <a:lstStyle/>
          <a:p>
            <a:pPr marL="0" lvl="0" indent="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tr-TR" sz="3600" b="1" kern="1200" dirty="0">
                <a:solidFill>
                  <a:srgbClr val="FF0000"/>
                </a:solidFill>
                <a:effectLst/>
                <a:latin typeface="Andalus" pitchFamily="2" charset="-78"/>
                <a:cs typeface="Andalus" pitchFamily="2" charset="-78"/>
              </a:rPr>
              <a:t>YAPISAL  </a:t>
            </a:r>
            <a:r>
              <a:rPr lang="tr-TR" sz="3600" b="1" kern="1200" dirty="0" smtClean="0">
                <a:solidFill>
                  <a:srgbClr val="FF0000"/>
                </a:solidFill>
                <a:effectLst/>
                <a:latin typeface="Andalus" pitchFamily="2" charset="-78"/>
                <a:cs typeface="Andalus" pitchFamily="2" charset="-78"/>
              </a:rPr>
              <a:t>DEĞİŞMELER</a:t>
            </a:r>
          </a:p>
          <a:p>
            <a:pPr marL="0" lvl="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tr-TR" sz="3600" b="1" kern="1200" dirty="0">
                <a:solidFill>
                  <a:srgbClr val="FF0000"/>
                </a:solidFill>
                <a:effectLst/>
                <a:latin typeface="Andalus" pitchFamily="2" charset="-78"/>
                <a:cs typeface="Andalus" pitchFamily="2" charset="-78"/>
              </a:rPr>
              <a:t>ESTETİK KALİTEDE </a:t>
            </a:r>
            <a:r>
              <a:rPr lang="tr-TR" sz="3600" b="1" kern="1200" dirty="0" smtClean="0">
                <a:solidFill>
                  <a:srgbClr val="FF0000"/>
                </a:solidFill>
                <a:effectLst/>
                <a:latin typeface="Andalus" pitchFamily="2" charset="-78"/>
                <a:cs typeface="Andalus" pitchFamily="2" charset="-78"/>
              </a:rPr>
              <a:t>DEĞİŞMELER</a:t>
            </a:r>
          </a:p>
          <a:p>
            <a:pPr marL="0" lvl="0" indent="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tr-TR" sz="3600" b="1" kern="1200" dirty="0">
                <a:solidFill>
                  <a:srgbClr val="FF0000"/>
                </a:solidFill>
                <a:effectLst/>
                <a:latin typeface="Andalus" pitchFamily="2" charset="-78"/>
                <a:cs typeface="Andalus" pitchFamily="2" charset="-78"/>
              </a:rPr>
              <a:t>BESİN DEĞERİNDEKİ DEĞİŞMELER</a:t>
            </a: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tr-TR" sz="2800" b="1" kern="1200" dirty="0">
              <a:solidFill>
                <a:srgbClr val="FF0000"/>
              </a:solidFill>
              <a:effectLst/>
              <a:latin typeface="Andalus" pitchFamily="2" charset="-78"/>
              <a:cs typeface="Andalus" pitchFamily="2" charset="-78"/>
            </a:endParaRPr>
          </a:p>
          <a:p>
            <a:pPr marL="0" lvl="0" indent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tr-TR" sz="2800" b="1" kern="1200" dirty="0">
              <a:solidFill>
                <a:srgbClr val="FF0000"/>
              </a:solidFill>
              <a:effectLst/>
              <a:latin typeface="Andalus" pitchFamily="2" charset="-78"/>
              <a:cs typeface="Andalus" pitchFamily="2" charset="-78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779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2776"/>
            <a:ext cx="8219256" cy="3888433"/>
          </a:xfrm>
        </p:spPr>
        <p:txBody>
          <a:bodyPr/>
          <a:lstStyle/>
          <a:p>
            <a:pPr algn="ctr">
              <a:buNone/>
            </a:pPr>
            <a:r>
              <a:rPr lang="tr-TR" sz="4800" dirty="0" smtClean="0">
                <a:latin typeface="Andalus" pitchFamily="2" charset="-78"/>
                <a:cs typeface="Andalus" pitchFamily="2" charset="-78"/>
              </a:rPr>
              <a:t> YEMEK </a:t>
            </a:r>
          </a:p>
          <a:p>
            <a:pPr algn="ctr">
              <a:buNone/>
            </a:pPr>
            <a:r>
              <a:rPr lang="tr-TR" sz="4800" dirty="0" smtClean="0">
                <a:latin typeface="Andalus" pitchFamily="2" charset="-78"/>
                <a:cs typeface="Andalus" pitchFamily="2" charset="-78"/>
              </a:rPr>
              <a:t>HAZIRLAMA-PİŞİRMEDE DİKKAT EDİLMESİ GEREKENLER</a:t>
            </a:r>
            <a:endParaRPr lang="tr-TR" sz="4800" dirty="0"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438229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q"/>
            </a:pPr>
            <a:r>
              <a:rPr lang="tr-TR" sz="3600" dirty="0" smtClean="0">
                <a:effectLst/>
                <a:latin typeface="Andalus" pitchFamily="2" charset="-78"/>
                <a:cs typeface="Andalus" pitchFamily="2" charset="-78"/>
              </a:rPr>
              <a:t>Yemek yapılırken hazırlama aşamasında ilk adım yiyeceklerin yıkanmasıdır.</a:t>
            </a:r>
            <a:endParaRPr lang="tr-TR" sz="3600" u="sng" dirty="0" smtClean="0">
              <a:effectLst/>
              <a:latin typeface="Andalus" pitchFamily="2" charset="-78"/>
              <a:cs typeface="Andalus" pitchFamily="2" charset="-78"/>
            </a:endParaRPr>
          </a:p>
          <a:p>
            <a:pPr algn="just" eaLnBrk="1" hangingPunct="1">
              <a:buFont typeface="Wingdings" pitchFamily="2" charset="2"/>
              <a:buChar char="q"/>
            </a:pPr>
            <a:r>
              <a:rPr lang="tr-TR" sz="3600" dirty="0" smtClean="0">
                <a:effectLst/>
                <a:latin typeface="Andalus" pitchFamily="2" charset="-78"/>
                <a:cs typeface="Andalus" pitchFamily="2" charset="-78"/>
              </a:rPr>
              <a:t>Hazırlama sırasında ayrım (Çiğ Gıdaların hazırlanması, özellikle çiğ kümes hayvanları, pişmemiş yumurta, çiğ et, kesinlikle ayrımı yapılmış alanlarda, yeşil sebze, meyve ve diğer gıdalar başka alanlarda yapılmalıdır.)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tr-TR" sz="3600" dirty="0" smtClean="0">
                <a:effectLst/>
                <a:latin typeface="Andalus" pitchFamily="2" charset="-78"/>
                <a:cs typeface="Andalus" pitchFamily="2" charset="-78"/>
              </a:rPr>
              <a:t> Yukarıda bahsedilen gıdalar için ayrı renklerde hazırlanmış veya işaretlenmiş kesme tahtaları, bıçaklar  ve gereçler kullanılmalıdır.</a:t>
            </a:r>
          </a:p>
          <a:p>
            <a:pPr eaLnBrk="1" hangingPunct="1">
              <a:buFont typeface="Wingdings" pitchFamily="2" charset="2"/>
              <a:buNone/>
            </a:pPr>
            <a:endParaRPr lang="tr-TR" sz="3600" dirty="0" smtClean="0">
              <a:effectLst/>
            </a:endParaRPr>
          </a:p>
          <a:p>
            <a:pPr eaLnBrk="1" hangingPunct="1"/>
            <a:endParaRPr lang="tr-TR" sz="3600" dirty="0" smtClean="0">
              <a:effectLst/>
            </a:endParaRPr>
          </a:p>
          <a:p>
            <a:pPr eaLnBrk="1" hangingPunct="1"/>
            <a:endParaRPr lang="tr-TR" sz="2400" dirty="0" smtClean="0"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Andalus" pitchFamily="2" charset="-78"/>
                <a:cs typeface="Andalus" pitchFamily="2" charset="-78"/>
              </a:rPr>
              <a:t>ETLER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Etin çeşidine ve bağ dokusuna uygun seçilen pişirme yöntemi etin lezzetini artırır.</a:t>
            </a:r>
          </a:p>
          <a:p>
            <a:pPr algn="just"/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Etin proteinleri ısı uygulaması ile </a:t>
            </a:r>
            <a:r>
              <a:rPr lang="tr-TR" dirty="0" err="1" smtClean="0">
                <a:effectLst/>
                <a:latin typeface="Andalus" pitchFamily="2" charset="-78"/>
                <a:cs typeface="Andalus" pitchFamily="2" charset="-78"/>
              </a:rPr>
              <a:t>denatüre</a:t>
            </a: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  olur ve katılaşır.</a:t>
            </a:r>
          </a:p>
          <a:p>
            <a:pPr algn="just"/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Su dışarı çıkar ve et kurur. Bağ dokusu fazla olan etler kuru ısıda pişirilirlerse sert olurlar</a:t>
            </a:r>
            <a:endParaRPr lang="tr-TR" dirty="0">
              <a:effectLst/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060848"/>
            <a:ext cx="8229600" cy="2304255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tr-TR" sz="3200" dirty="0" smtClean="0">
                <a:effectLst/>
                <a:latin typeface="Andalus" pitchFamily="2" charset="-78"/>
                <a:cs typeface="Andalus" pitchFamily="2" charset="-78"/>
              </a:rPr>
              <a:t>Pişme </a:t>
            </a:r>
            <a:r>
              <a:rPr lang="tr-TR" sz="3200" dirty="0" smtClean="0">
                <a:effectLst/>
                <a:latin typeface="Andalus" pitchFamily="2" charset="-78"/>
                <a:cs typeface="Andalus" pitchFamily="2" charset="-78"/>
              </a:rPr>
              <a:t>ile ette oluşan </a:t>
            </a:r>
            <a:r>
              <a:rPr lang="tr-TR" sz="3200" dirty="0" smtClean="0">
                <a:effectLst/>
                <a:latin typeface="Andalus" pitchFamily="2" charset="-78"/>
                <a:cs typeface="Andalus" pitchFamily="2" charset="-78"/>
              </a:rPr>
              <a:t>değişiklikler</a:t>
            </a:r>
            <a:br>
              <a:rPr lang="tr-TR" sz="3200" dirty="0" smtClean="0">
                <a:effectLst/>
                <a:latin typeface="Andalus" pitchFamily="2" charset="-78"/>
                <a:cs typeface="Andalus" pitchFamily="2" charset="-78"/>
              </a:rPr>
            </a:br>
            <a:r>
              <a:rPr lang="tr-TR" sz="3200" dirty="0">
                <a:solidFill>
                  <a:srgbClr val="000000"/>
                </a:solidFill>
                <a:effectLst/>
                <a:latin typeface="Andalus" pitchFamily="2" charset="-78"/>
                <a:cs typeface="Andalus" pitchFamily="2" charset="-78"/>
              </a:rPr>
              <a:t>Elde edilen yere göre pişirme </a:t>
            </a:r>
            <a:r>
              <a:rPr lang="tr-TR" sz="3200" dirty="0" smtClean="0">
                <a:solidFill>
                  <a:srgbClr val="000000"/>
                </a:solidFill>
                <a:effectLst/>
                <a:latin typeface="Andalus" pitchFamily="2" charset="-78"/>
                <a:cs typeface="Andalus" pitchFamily="2" charset="-78"/>
              </a:rPr>
              <a:t>yöntemi uygulanmalıdır</a:t>
            </a:r>
            <a:r>
              <a:rPr lang="tr-TR" sz="3200" dirty="0">
                <a:solidFill>
                  <a:srgbClr val="000000"/>
                </a:solidFill>
                <a:effectLst/>
                <a:latin typeface="Andalus" pitchFamily="2" charset="-78"/>
                <a:cs typeface="Andalus" pitchFamily="2" charset="-78"/>
              </a:rPr>
              <a:t>.</a:t>
            </a:r>
            <a:br>
              <a:rPr lang="tr-TR" sz="3200" dirty="0">
                <a:solidFill>
                  <a:srgbClr val="000000"/>
                </a:solidFill>
                <a:effectLst/>
                <a:latin typeface="Andalus" pitchFamily="2" charset="-78"/>
                <a:cs typeface="Andalus" pitchFamily="2" charset="-78"/>
              </a:rPr>
            </a:br>
            <a:endParaRPr lang="tr-TR" sz="4000" dirty="0">
              <a:effectLst/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18939"/>
          </a:xfrm>
        </p:spPr>
        <p:txBody>
          <a:bodyPr/>
          <a:lstStyle/>
          <a:p>
            <a:r>
              <a:rPr lang="tr-TR" sz="3600" dirty="0" smtClean="0">
                <a:latin typeface="Andalus" pitchFamily="2" charset="-78"/>
                <a:cs typeface="Andalus" pitchFamily="2" charset="-78"/>
              </a:rPr>
              <a:t>KANATLI ETLERİ</a:t>
            </a:r>
            <a:endParaRPr lang="tr-TR" sz="3600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064896" cy="4968552"/>
          </a:xfrm>
        </p:spPr>
        <p:txBody>
          <a:bodyPr/>
          <a:lstStyle/>
          <a:p>
            <a:pPr algn="just"/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Etlere göre daha az yağlıdırlar.</a:t>
            </a:r>
          </a:p>
          <a:p>
            <a:pPr algn="just"/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Doymuş yağ ve kolesterol daha </a:t>
            </a:r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azdır</a:t>
            </a:r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.</a:t>
            </a:r>
          </a:p>
          <a:p>
            <a:pPr algn="just"/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Proteini yüksektir.</a:t>
            </a:r>
          </a:p>
          <a:p>
            <a:pPr algn="just"/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Demir içeriği azdır.</a:t>
            </a:r>
          </a:p>
          <a:p>
            <a:pPr algn="just"/>
            <a:r>
              <a:rPr lang="tr-TR" sz="3000" dirty="0" err="1" smtClean="0">
                <a:effectLst/>
                <a:latin typeface="Andalus" pitchFamily="2" charset="-78"/>
                <a:cs typeface="Andalus" pitchFamily="2" charset="-78"/>
              </a:rPr>
              <a:t>Riboflavin</a:t>
            </a:r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, </a:t>
            </a:r>
            <a:r>
              <a:rPr lang="tr-TR" sz="3000" dirty="0" err="1" smtClean="0">
                <a:effectLst/>
                <a:latin typeface="Andalus" pitchFamily="2" charset="-78"/>
                <a:cs typeface="Andalus" pitchFamily="2" charset="-78"/>
              </a:rPr>
              <a:t>niasin</a:t>
            </a:r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, B6, B12 vitaminlerince zengindir.</a:t>
            </a:r>
          </a:p>
          <a:p>
            <a:pPr algn="just"/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Etlerde uygulanan pişirme yöntemleri uygulanabilir.</a:t>
            </a:r>
          </a:p>
          <a:p>
            <a:pPr algn="just"/>
            <a:r>
              <a:rPr lang="tr-TR" sz="3000" dirty="0" smtClean="0">
                <a:effectLst/>
                <a:latin typeface="Andalus" pitchFamily="2" charset="-78"/>
                <a:cs typeface="Andalus" pitchFamily="2" charset="-78"/>
              </a:rPr>
              <a:t>Pişirmede önemli olan kendilerine özgü lezzeti koruyabilmektir.</a:t>
            </a:r>
          </a:p>
          <a:p>
            <a:pPr algn="just"/>
            <a:endParaRPr lang="tr-TR" dirty="0">
              <a:effectLst/>
              <a:latin typeface="Andalus" pitchFamily="2" charset="-78"/>
              <a:cs typeface="Andalus" pitchFamily="2" charset="-78"/>
            </a:endParaRPr>
          </a:p>
        </p:txBody>
      </p:sp>
      <p:pic>
        <p:nvPicPr>
          <p:cNvPr id="136194" name="Picture 2" descr="https://encrypted-tbn1.gstatic.com/images?q=tbn:ANd9GcTmT2_WH3fScQ0p11CGtJGTmpUhPIF3cgKVXa5B3LJmNmA_mj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484784"/>
            <a:ext cx="3038847" cy="1914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74923"/>
          </a:xfrm>
        </p:spPr>
        <p:txBody>
          <a:bodyPr/>
          <a:lstStyle/>
          <a:p>
            <a:r>
              <a:rPr lang="tr-TR" dirty="0" smtClean="0">
                <a:latin typeface="Andalus" pitchFamily="2" charset="-78"/>
                <a:cs typeface="Andalus" pitchFamily="2" charset="-78"/>
              </a:rPr>
              <a:t>BALIKLAR</a:t>
            </a:r>
            <a:endParaRPr lang="tr-TR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00"/>
          </a:xfrm>
        </p:spPr>
        <p:txBody>
          <a:bodyPr/>
          <a:lstStyle/>
          <a:p>
            <a:pPr algn="just"/>
            <a:r>
              <a:rPr lang="tr-TR" sz="2800" dirty="0" smtClean="0">
                <a:effectLst/>
                <a:latin typeface="Andalus" pitchFamily="2" charset="-78"/>
                <a:cs typeface="Andalus" pitchFamily="2" charset="-78"/>
              </a:rPr>
              <a:t>Kaliteli protein kaynağıdırlar.</a:t>
            </a:r>
          </a:p>
          <a:p>
            <a:pPr algn="just"/>
            <a:r>
              <a:rPr lang="tr-TR" sz="2800" dirty="0" smtClean="0">
                <a:effectLst/>
                <a:latin typeface="Andalus" pitchFamily="2" charset="-78"/>
                <a:cs typeface="Andalus" pitchFamily="2" charset="-78"/>
              </a:rPr>
              <a:t>A, K, B vitaminleri, iyot, fosfor, çinko gibi minerallerce zengin.</a:t>
            </a:r>
          </a:p>
          <a:p>
            <a:pPr algn="just"/>
            <a:r>
              <a:rPr lang="tr-TR" sz="2800" dirty="0" smtClean="0">
                <a:effectLst/>
                <a:latin typeface="Andalus" pitchFamily="2" charset="-78"/>
                <a:cs typeface="Andalus" pitchFamily="2" charset="-78"/>
              </a:rPr>
              <a:t>Bağ dokusu az olduğu için pişerken kolay dağılır.</a:t>
            </a:r>
          </a:p>
          <a:p>
            <a:pPr algn="just"/>
            <a:r>
              <a:rPr lang="tr-TR" sz="2800" dirty="0" smtClean="0">
                <a:effectLst/>
                <a:latin typeface="Andalus" pitchFamily="2" charset="-78"/>
                <a:cs typeface="Andalus" pitchFamily="2" charset="-78"/>
              </a:rPr>
              <a:t>Hafif ateşte kısa sürede pişirilmelidir.</a:t>
            </a:r>
          </a:p>
          <a:p>
            <a:pPr algn="just"/>
            <a:r>
              <a:rPr lang="tr-TR" sz="2800" dirty="0" smtClean="0">
                <a:effectLst/>
                <a:latin typeface="Andalus" pitchFamily="2" charset="-78"/>
                <a:cs typeface="Andalus" pitchFamily="2" charset="-78"/>
              </a:rPr>
              <a:t>Yağlı balıklar (palamut,somon,ton balığı vb.) ızgara, buğulama,</a:t>
            </a:r>
          </a:p>
          <a:p>
            <a:pPr algn="just"/>
            <a:r>
              <a:rPr lang="tr-TR" sz="2800" dirty="0" smtClean="0">
                <a:effectLst/>
                <a:latin typeface="Andalus" pitchFamily="2" charset="-78"/>
                <a:cs typeface="Andalus" pitchFamily="2" charset="-78"/>
              </a:rPr>
              <a:t>Yağsız balıklar (mezgit, dil balığı vb.) yağda kızartılarak tüketilebilir.</a:t>
            </a:r>
            <a:endParaRPr lang="tr-TR" sz="2800" dirty="0">
              <a:effectLst/>
              <a:latin typeface="Andalus" pitchFamily="2" charset="-78"/>
              <a:cs typeface="Andalus" pitchFamily="2" charset="-78"/>
            </a:endParaRPr>
          </a:p>
        </p:txBody>
      </p:sp>
      <p:pic>
        <p:nvPicPr>
          <p:cNvPr id="141314" name="Picture 2" descr="Balık mevsim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4797152"/>
            <a:ext cx="3897805" cy="20608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ilanço">
  <a:themeElements>
    <a:clrScheme name="Bilanço 8">
      <a:dk1>
        <a:srgbClr val="000000"/>
      </a:dk1>
      <a:lt1>
        <a:srgbClr val="DDDDDD"/>
      </a:lt1>
      <a:dk2>
        <a:srgbClr val="000000"/>
      </a:dk2>
      <a:lt2>
        <a:srgbClr val="B8B7D1"/>
      </a:lt2>
      <a:accent1>
        <a:srgbClr val="F1F0F4"/>
      </a:accent1>
      <a:accent2>
        <a:srgbClr val="C1BCFC"/>
      </a:accent2>
      <a:accent3>
        <a:srgbClr val="EBEBEB"/>
      </a:accent3>
      <a:accent4>
        <a:srgbClr val="000000"/>
      </a:accent4>
      <a:accent5>
        <a:srgbClr val="F7F6F8"/>
      </a:accent5>
      <a:accent6>
        <a:srgbClr val="AFAAE4"/>
      </a:accent6>
      <a:hlink>
        <a:srgbClr val="5454C6"/>
      </a:hlink>
      <a:folHlink>
        <a:srgbClr val="6A6F86"/>
      </a:folHlink>
    </a:clrScheme>
    <a:fontScheme name="Bilanço">
      <a:majorFont>
        <a:latin typeface="Arial"/>
        <a:ea typeface=""/>
        <a:cs typeface="Arial"/>
      </a:majorFont>
      <a:minorFont>
        <a:latin typeface="Tahoma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ilanço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ço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ço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ço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ço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ço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ço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ço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lanço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1989</TotalTime>
  <Words>625</Words>
  <Application>Microsoft Office PowerPoint</Application>
  <PresentationFormat>Ekran Gösterisi (4:3)</PresentationFormat>
  <Paragraphs>106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4" baseType="lpstr">
      <vt:lpstr>Andalus</vt:lpstr>
      <vt:lpstr>Arial</vt:lpstr>
      <vt:lpstr>Tahoma</vt:lpstr>
      <vt:lpstr>Wingdings</vt:lpstr>
      <vt:lpstr>Bilanço</vt:lpstr>
      <vt:lpstr>   TBS’ de ÜRETİM  (HAZIRLAMA VE PİŞİRME) </vt:lpstr>
      <vt:lpstr>PowerPoint Sunusu</vt:lpstr>
      <vt:lpstr>PowerPoint Sunusu</vt:lpstr>
      <vt:lpstr>PowerPoint Sunusu</vt:lpstr>
      <vt:lpstr>PowerPoint Sunusu</vt:lpstr>
      <vt:lpstr>ETLER</vt:lpstr>
      <vt:lpstr>Pişme ile ette oluşan değişiklikler Elde edilen yere göre pişirme yöntemi uygulanmalıdır. </vt:lpstr>
      <vt:lpstr>KANATLI ETLERİ</vt:lpstr>
      <vt:lpstr>BALIKLAR</vt:lpstr>
      <vt:lpstr>SEBZELER</vt:lpstr>
      <vt:lpstr>Sebzelerde oluşan kayıplar</vt:lpstr>
      <vt:lpstr> KURUBAKLAGİLLER</vt:lpstr>
      <vt:lpstr>PowerPoint Sunusu</vt:lpstr>
      <vt:lpstr>SÜT VE ÜRÜNLERİ</vt:lpstr>
      <vt:lpstr>YUMURTA</vt:lpstr>
      <vt:lpstr>UN VE ÜRÜNLERİ</vt:lpstr>
      <vt:lpstr>YAĞLAR</vt:lpstr>
      <vt:lpstr>ÖNEMLİ SICAKLIK DERECELERİ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creaa</dc:creator>
  <cp:lastModifiedBy>exper</cp:lastModifiedBy>
  <cp:revision>299</cp:revision>
  <dcterms:created xsi:type="dcterms:W3CDTF">2010-03-03T09:50:38Z</dcterms:created>
  <dcterms:modified xsi:type="dcterms:W3CDTF">2017-01-31T13:31:50Z</dcterms:modified>
</cp:coreProperties>
</file>