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56" r:id="rId3"/>
    <p:sldId id="257" r:id="rId4"/>
    <p:sldId id="258" r:id="rId5"/>
    <p:sldId id="259" r:id="rId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59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C499A-B813-4C58-AEB0-292CE4BD6FE1}" type="datetimeFigureOut">
              <a:rPr lang="tr-TR" smtClean="0"/>
              <a:t>18.2.2019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ED948-009A-4879-A7FF-AF9312A9D03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709478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C499A-B813-4C58-AEB0-292CE4BD6FE1}" type="datetimeFigureOut">
              <a:rPr lang="tr-TR" smtClean="0"/>
              <a:t>18.2.2019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ED948-009A-4879-A7FF-AF9312A9D03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949906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C499A-B813-4C58-AEB0-292CE4BD6FE1}" type="datetimeFigureOut">
              <a:rPr lang="tr-TR" smtClean="0"/>
              <a:t>18.2.2019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ED948-009A-4879-A7FF-AF9312A9D03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891960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C499A-B813-4C58-AEB0-292CE4BD6FE1}" type="datetimeFigureOut">
              <a:rPr lang="tr-TR" smtClean="0"/>
              <a:t>18.2.2019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ED948-009A-4879-A7FF-AF9312A9D03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401586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C499A-B813-4C58-AEB0-292CE4BD6FE1}" type="datetimeFigureOut">
              <a:rPr lang="tr-TR" smtClean="0"/>
              <a:t>18.2.2019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ED948-009A-4879-A7FF-AF9312A9D03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97905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C499A-B813-4C58-AEB0-292CE4BD6FE1}" type="datetimeFigureOut">
              <a:rPr lang="tr-TR" smtClean="0"/>
              <a:t>18.2.2019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ED948-009A-4879-A7FF-AF9312A9D03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70589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C499A-B813-4C58-AEB0-292CE4BD6FE1}" type="datetimeFigureOut">
              <a:rPr lang="tr-TR" smtClean="0"/>
              <a:t>18.2.2019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ED948-009A-4879-A7FF-AF9312A9D03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972755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C499A-B813-4C58-AEB0-292CE4BD6FE1}" type="datetimeFigureOut">
              <a:rPr lang="tr-TR" smtClean="0"/>
              <a:t>18.2.2019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ED948-009A-4879-A7FF-AF9312A9D03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446924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C499A-B813-4C58-AEB0-292CE4BD6FE1}" type="datetimeFigureOut">
              <a:rPr lang="tr-TR" smtClean="0"/>
              <a:t>18.2.2019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ED948-009A-4879-A7FF-AF9312A9D03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920297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C499A-B813-4C58-AEB0-292CE4BD6FE1}" type="datetimeFigureOut">
              <a:rPr lang="tr-TR" smtClean="0"/>
              <a:t>18.2.2019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ED948-009A-4879-A7FF-AF9312A9D03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057615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C499A-B813-4C58-AEB0-292CE4BD6FE1}" type="datetimeFigureOut">
              <a:rPr lang="tr-TR" smtClean="0"/>
              <a:t>18.2.2019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ED948-009A-4879-A7FF-AF9312A9D03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32215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4C499A-B813-4C58-AEB0-292CE4BD6FE1}" type="datetimeFigureOut">
              <a:rPr lang="tr-TR" smtClean="0"/>
              <a:t>18.2.2019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7ED948-009A-4879-A7FF-AF9312A9D03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847969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SUDAKİ İYONLARIN BOLLUKLARI VE ÖRNEKLEME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3.HAFTA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172465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376825"/>
            <a:ext cx="9144000" cy="6104350"/>
          </a:xfrm>
          <a:prstGeom prst="rect">
            <a:avLst/>
          </a:prstGeom>
        </p:spPr>
      </p:pic>
      <p:sp>
        <p:nvSpPr>
          <p:cNvPr id="2" name="Metin kutusu 1"/>
          <p:cNvSpPr txBox="1"/>
          <p:nvPr/>
        </p:nvSpPr>
        <p:spPr>
          <a:xfrm>
            <a:off x="8904312" y="6111843"/>
            <a:ext cx="1512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/>
              <a:t>Todd</a:t>
            </a:r>
            <a:r>
              <a:rPr lang="tr-TR" dirty="0"/>
              <a:t> (1980)</a:t>
            </a:r>
          </a:p>
        </p:txBody>
      </p:sp>
    </p:spTree>
    <p:extLst>
      <p:ext uri="{BB962C8B-B14F-4D97-AF65-F5344CB8AC3E}">
        <p14:creationId xmlns:p14="http://schemas.microsoft.com/office/powerpoint/2010/main" val="1344121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346960" y="332657"/>
            <a:ext cx="7543800" cy="828641"/>
          </a:xfrm>
        </p:spPr>
        <p:txBody>
          <a:bodyPr/>
          <a:lstStyle/>
          <a:p>
            <a:r>
              <a:rPr lang="tr-TR" b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Yeraltı Suyu Örneklemesi</a:t>
            </a:r>
            <a:endParaRPr lang="tr-TR" b="1" dirty="0">
              <a:solidFill>
                <a:schemeClr val="bg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Yeraltı suyunun örneklenmesi ve kimyasal analizi pahalı bir işlem olduğu gibi yeni sondaj kuyularının açılması daha da pahalıdır. </a:t>
            </a:r>
          </a:p>
          <a:p>
            <a:r>
              <a:rPr lang="tr-TR" dirty="0"/>
              <a:t>Gerçek yeraltı suyu kompozisyonunu elde edebilmek için örneklerin temsil edici olması gerekmektedir.</a:t>
            </a:r>
          </a:p>
        </p:txBody>
      </p:sp>
      <p:sp>
        <p:nvSpPr>
          <p:cNvPr id="4" name="Metin kutusu 3"/>
          <p:cNvSpPr txBox="1"/>
          <p:nvPr/>
        </p:nvSpPr>
        <p:spPr>
          <a:xfrm>
            <a:off x="7392144" y="5805264"/>
            <a:ext cx="2736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/>
              <a:t>Appello</a:t>
            </a:r>
            <a:r>
              <a:rPr lang="tr-TR" dirty="0"/>
              <a:t> ve </a:t>
            </a:r>
            <a:r>
              <a:rPr lang="tr-TR" dirty="0" err="1"/>
              <a:t>Postma</a:t>
            </a:r>
            <a:r>
              <a:rPr lang="tr-TR" dirty="0"/>
              <a:t> (2005)</a:t>
            </a:r>
          </a:p>
        </p:txBody>
      </p:sp>
    </p:spTree>
    <p:extLst>
      <p:ext uri="{BB962C8B-B14F-4D97-AF65-F5344CB8AC3E}">
        <p14:creationId xmlns:p14="http://schemas.microsoft.com/office/powerpoint/2010/main" val="873132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351585" y="1340768"/>
            <a:ext cx="7543801" cy="4023360"/>
          </a:xfrm>
        </p:spPr>
        <p:txBody>
          <a:bodyPr>
            <a:normAutofit fontScale="85000" lnSpcReduction="10000"/>
          </a:bodyPr>
          <a:lstStyle/>
          <a:p>
            <a:r>
              <a:rPr lang="tr-TR" b="1" dirty="0"/>
              <a:t>Bütünleşik derinlik veya özel örnekleme derinliği</a:t>
            </a:r>
          </a:p>
          <a:p>
            <a:r>
              <a:rPr lang="tr-TR" b="1" dirty="0"/>
              <a:t> </a:t>
            </a:r>
          </a:p>
          <a:p>
            <a:r>
              <a:rPr lang="tr-TR" dirty="0"/>
              <a:t>Yeraltı suyu örneklemesi için iki farklı yaklaşım Şekil 7.1’de verilmiştir.</a:t>
            </a:r>
          </a:p>
          <a:p>
            <a:r>
              <a:rPr lang="tr-TR" dirty="0"/>
              <a:t>Birinci kuyuda tüm </a:t>
            </a:r>
            <a:r>
              <a:rPr lang="tr-TR" dirty="0" err="1"/>
              <a:t>akifer</a:t>
            </a:r>
            <a:r>
              <a:rPr lang="tr-TR" dirty="0"/>
              <a:t> ince ve iri kumlu seviyelerde tamamen filtrelenmiştir. </a:t>
            </a:r>
          </a:p>
          <a:p>
            <a:r>
              <a:rPr lang="tr-TR" dirty="0"/>
              <a:t>İkinci kuyuda ise sadece kaba kumlu seviye filtrelenmiştir. </a:t>
            </a:r>
          </a:p>
          <a:p>
            <a:r>
              <a:rPr lang="tr-TR" dirty="0"/>
              <a:t>Kaba kumlu ve ince kumlu seviyelerin geçirimliliği farklıdır. Kaba kum daha fazla geçirimliliğe sahiptir. Bu, örneklemede soldaki 1. kuyudan alınan örnekte problem oluşturmaktadır. </a:t>
            </a:r>
          </a:p>
          <a:p>
            <a:endParaRPr lang="tr-TR" dirty="0"/>
          </a:p>
        </p:txBody>
      </p:sp>
      <p:sp>
        <p:nvSpPr>
          <p:cNvPr id="4" name="Metin kutusu 3"/>
          <p:cNvSpPr txBox="1"/>
          <p:nvPr/>
        </p:nvSpPr>
        <p:spPr>
          <a:xfrm>
            <a:off x="7752184" y="5805264"/>
            <a:ext cx="2736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/>
              <a:t>Appello</a:t>
            </a:r>
            <a:r>
              <a:rPr lang="tr-TR" dirty="0"/>
              <a:t> ve </a:t>
            </a:r>
            <a:r>
              <a:rPr lang="tr-TR" dirty="0" err="1"/>
              <a:t>Postma</a:t>
            </a:r>
            <a:r>
              <a:rPr lang="tr-TR" dirty="0"/>
              <a:t> (2005)</a:t>
            </a:r>
          </a:p>
        </p:txBody>
      </p:sp>
    </p:spTree>
    <p:extLst>
      <p:ext uri="{BB962C8B-B14F-4D97-AF65-F5344CB8AC3E}">
        <p14:creationId xmlns:p14="http://schemas.microsoft.com/office/powerpoint/2010/main" val="296765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6182" y="1916832"/>
            <a:ext cx="8770298" cy="3168352"/>
          </a:xfrm>
        </p:spPr>
      </p:pic>
      <p:sp>
        <p:nvSpPr>
          <p:cNvPr id="3" name="Metin kutusu 2"/>
          <p:cNvSpPr txBox="1"/>
          <p:nvPr/>
        </p:nvSpPr>
        <p:spPr>
          <a:xfrm>
            <a:off x="7392144" y="5805264"/>
            <a:ext cx="2736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/>
              <a:t>Appello</a:t>
            </a:r>
            <a:r>
              <a:rPr lang="tr-TR" dirty="0"/>
              <a:t> ve </a:t>
            </a:r>
            <a:r>
              <a:rPr lang="tr-TR" dirty="0" err="1"/>
              <a:t>Postma</a:t>
            </a:r>
            <a:r>
              <a:rPr lang="tr-TR" dirty="0"/>
              <a:t> (2005)</a:t>
            </a:r>
          </a:p>
        </p:txBody>
      </p:sp>
    </p:spTree>
    <p:extLst>
      <p:ext uri="{BB962C8B-B14F-4D97-AF65-F5344CB8AC3E}">
        <p14:creationId xmlns:p14="http://schemas.microsoft.com/office/powerpoint/2010/main" val="1389924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130</Words>
  <Application>Microsoft Office PowerPoint</Application>
  <PresentationFormat>Geniş ekran</PresentationFormat>
  <Paragraphs>15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Teması</vt:lpstr>
      <vt:lpstr>SUDAKİ İYONLARIN BOLLUKLARI VE ÖRNEKLEME</vt:lpstr>
      <vt:lpstr>PowerPoint Sunusu</vt:lpstr>
      <vt:lpstr>Yeraltı Suyu Örneklemesi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mehmet</dc:creator>
  <cp:lastModifiedBy>mehmet</cp:lastModifiedBy>
  <cp:revision>2</cp:revision>
  <dcterms:created xsi:type="dcterms:W3CDTF">2019-02-18T08:24:30Z</dcterms:created>
  <dcterms:modified xsi:type="dcterms:W3CDTF">2019-02-18T08:36:58Z</dcterms:modified>
</cp:coreProperties>
</file>