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" ContentType="image/t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0" r:id="rId3"/>
    <p:sldId id="301" r:id="rId4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>
        <p:scale>
          <a:sx n="76" d="100"/>
          <a:sy n="76" d="100"/>
        </p:scale>
        <p:origin x="520" y="-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69010396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4" Type="http://schemas.openxmlformats.org/officeDocument/2006/relationships/image" Target="../media/image3.t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AĞIZ VE DİŞ SAĞLIĞI</a:t>
            </a:r>
            <a:b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TEKNİKERLİĞİ</a:t>
            </a:r>
            <a:endParaRPr sz="5400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4037468"/>
            <a:ext cx="6400800" cy="1481491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345069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Diş Hekimi Muayenehanesi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Ortak Diş Hekimi Muayenehanesi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Ağız ve Diş Sağlığı Polikliniği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Ağız ve Diş Sağlığı Merkezi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000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Ağız ve Diş Sağlığı Hastanesi</a:t>
            </a:r>
          </a:p>
        </p:txBody>
      </p:sp>
      <p:sp>
        <p:nvSpPr>
          <p:cNvPr id="111" name="Shape 111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870592"/>
          </a:xfrm>
          <a:prstGeom prst="rect">
            <a:avLst/>
          </a:prstGeom>
        </p:spPr>
        <p:txBody>
          <a:bodyPr lIns="0" tIns="0" rIns="0" bIns="0"/>
          <a:lstStyle/>
          <a:p>
            <a:pPr lvl="0" defTabSz="768095">
              <a:defRPr sz="1800">
                <a:solidFill>
                  <a:srgbClr val="000000"/>
                </a:solidFill>
                <a:uFillTx/>
              </a:defRPr>
            </a:pPr>
            <a:r>
              <a:rPr sz="327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Diş Hekimliğinde </a:t>
            </a:r>
            <a:br>
              <a:rPr sz="327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sz="327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Çalışma Ortamları</a:t>
            </a:r>
            <a:br>
              <a:rPr sz="327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3275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image44.jpg" descr="3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1219" y="2062898"/>
            <a:ext cx="2624311" cy="3917562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Shape 323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2087411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El Aletlerinin Yerleşimi</a:t>
            </a:r>
            <a:b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endParaRPr sz="440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pic>
        <p:nvPicPr>
          <p:cNvPr id="324" name="pasted-image.t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304520" y="1993708"/>
            <a:ext cx="2534960" cy="40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pasted-image.ti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55742" y="1993708"/>
            <a:ext cx="2534959" cy="4055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37</Words>
  <Application>Microsoft Macintosh PowerPoint</Application>
  <PresentationFormat>Ekran Gösterisi (4:3)</PresentationFormat>
  <Paragraphs>11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Avenir Roman</vt:lpstr>
      <vt:lpstr>Comic Sans MS Bold</vt:lpstr>
      <vt:lpstr>Symbol</vt:lpstr>
      <vt:lpstr>Trebuchet MS</vt:lpstr>
      <vt:lpstr>Default</vt:lpstr>
      <vt:lpstr>AĞIZ VE DİŞ SAĞLIĞI TEKNİKERLİĞİ</vt:lpstr>
      <vt:lpstr>Diş Hekimliğinde  Çalışma Ortamları </vt:lpstr>
      <vt:lpstr>El Aletlerinin Yerleşimi 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</dc:title>
  <cp:lastModifiedBy>Microsoft Office Kullanıcısı</cp:lastModifiedBy>
  <cp:revision>53</cp:revision>
  <dcterms:modified xsi:type="dcterms:W3CDTF">2017-12-02T17:33:19Z</dcterms:modified>
</cp:coreProperties>
</file>