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sldIdLst>
    <p:sldId id="266" r:id="rId2"/>
    <p:sldId id="276" r:id="rId3"/>
    <p:sldId id="277" r:id="rId4"/>
    <p:sldId id="278" r:id="rId5"/>
    <p:sldId id="279" r:id="rId6"/>
    <p:sldId id="267" r:id="rId7"/>
    <p:sldId id="268" r:id="rId8"/>
    <p:sldId id="269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3656" autoAdjust="0"/>
  </p:normalViewPr>
  <p:slideViewPr>
    <p:cSldViewPr>
      <p:cViewPr varScale="1">
        <p:scale>
          <a:sx n="68" d="100"/>
          <a:sy n="68" d="100"/>
        </p:scale>
        <p:origin x="-143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1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E96D4E2-D563-44D9-83F4-7B6DF88FB10A}" type="datetimeFigureOut">
              <a:rPr lang="tr-TR" smtClean="0"/>
              <a:pPr/>
              <a:t>24.04.2020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66180E0-81F0-4D54-8D26-8F0D14C919F7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24.04.2020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24.04.2020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24.04.2020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24.04.2020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24.04.2020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24.04.2020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24.04.2020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24.04.2020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24.04.2020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24.04.2020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24.04.2020</a:t>
            </a:fld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24.04.2020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331640" y="2636912"/>
            <a:ext cx="7620000" cy="1143000"/>
          </a:xfrm>
        </p:spPr>
        <p:txBody>
          <a:bodyPr/>
          <a:lstStyle/>
          <a:p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>DÜNYA MUTFAĞI</a:t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tr-T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467544" y="2060848"/>
            <a:ext cx="8676456" cy="4525963"/>
          </a:xfrm>
        </p:spPr>
        <p:txBody>
          <a:bodyPr/>
          <a:lstStyle/>
          <a:p>
            <a:pPr algn="just"/>
            <a:r>
              <a:rPr lang="tr-TR" dirty="0">
                <a:latin typeface="Book Antiqua" pitchFamily="18" charset="0"/>
              </a:rPr>
              <a:t>Avustralya yerlileri tipik avcı-toplayıcı topluluklardı. Avustralya’nın zengin biyolojik kaynakları bu toplulukların Yiyecek ve içeceklerini doğrudan doğadan elde etmelerine olanak sağlamaktaydı</a:t>
            </a:r>
          </a:p>
          <a:p>
            <a:pPr algn="just"/>
            <a:endParaRPr lang="tr-TR" dirty="0">
              <a:latin typeface="Book Antiqua" pitchFamily="18" charset="0"/>
            </a:endParaRPr>
          </a:p>
          <a:p>
            <a:pPr algn="just"/>
            <a:r>
              <a:rPr lang="tr-TR" dirty="0">
                <a:latin typeface="Book Antiqua" pitchFamily="18" charset="0"/>
              </a:rPr>
              <a:t>Her kabile 500-100.000 km2 arasında değişebilen belirli bir alanda besin toplama ve avlanma hakkına sahipti. 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5220072" y="2564903"/>
            <a:ext cx="3744416" cy="5904657"/>
          </a:xfrm>
        </p:spPr>
        <p:txBody>
          <a:bodyPr/>
          <a:lstStyle/>
          <a:p>
            <a:pPr algn="ctr"/>
            <a:r>
              <a:rPr lang="tr-TR" dirty="0">
                <a:latin typeface="Book Antiqua" pitchFamily="18" charset="0"/>
              </a:rPr>
              <a:t>Kanguru gibi büyük memelileri , </a:t>
            </a:r>
            <a:r>
              <a:rPr lang="tr-TR" dirty="0" err="1">
                <a:latin typeface="Book Antiqua" pitchFamily="18" charset="0"/>
              </a:rPr>
              <a:t>emu</a:t>
            </a:r>
            <a:r>
              <a:rPr lang="tr-TR" dirty="0">
                <a:latin typeface="Book Antiqua" pitchFamily="18" charset="0"/>
              </a:rPr>
              <a:t> gibi büyük kuşları avlamak genellikle erkeklerin sorumluluğundaydı</a:t>
            </a:r>
            <a:r>
              <a:rPr lang="tr-TR" i="1" dirty="0"/>
              <a:t>. </a:t>
            </a:r>
            <a:endParaRPr lang="tr-TR" dirty="0"/>
          </a:p>
        </p:txBody>
      </p:sp>
      <p:pic>
        <p:nvPicPr>
          <p:cNvPr id="53249" name="Picture 1" descr="C:\Users\DOKTORA\Desktop\australian cuisine\Hunter with Marabou stork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612576" y="-27384"/>
            <a:ext cx="5544616" cy="688538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457200" y="5052317"/>
            <a:ext cx="8229600" cy="1545035"/>
          </a:xfrm>
        </p:spPr>
        <p:txBody>
          <a:bodyPr>
            <a:normAutofit/>
          </a:bodyPr>
          <a:lstStyle/>
          <a:p>
            <a:pPr algn="just"/>
            <a:r>
              <a:rPr lang="tr-TR" dirty="0">
                <a:latin typeface="Book Antiqua" pitchFamily="18" charset="0"/>
              </a:rPr>
              <a:t>Kadınlar ise meyve, sebze, bal, yumurta toplama ve karides, midye, balık gibi avlanması nispeten daha kolay olan deniz canlılarını ve küçük memelileri avlarlardı</a:t>
            </a:r>
          </a:p>
          <a:p>
            <a:endParaRPr lang="tr-TR" dirty="0"/>
          </a:p>
        </p:txBody>
      </p:sp>
      <p:pic>
        <p:nvPicPr>
          <p:cNvPr id="70658" name="Picture 2" descr="C:\Users\DOKTORA\Desktop\australian cuisine\HunterGathererTreePick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31640" y="260648"/>
            <a:ext cx="3384376" cy="4104456"/>
          </a:xfrm>
          <a:prstGeom prst="rect">
            <a:avLst/>
          </a:prstGeom>
          <a:noFill/>
        </p:spPr>
      </p:pic>
      <p:pic>
        <p:nvPicPr>
          <p:cNvPr id="70659" name="Picture 3" descr="C:\Users\DOKTORA\Desktop\australian cuisine\heritage-fishing2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16016" y="260648"/>
            <a:ext cx="3240360" cy="410445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3074" name="Picture 2" descr="C:\Users\DOKTORA\Desktop\australian cuisine\5790148.jpg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15616" y="764704"/>
            <a:ext cx="6984776" cy="4248472"/>
          </a:xfrm>
          <a:prstGeom prst="rect">
            <a:avLst/>
          </a:prstGeom>
          <a:noFill/>
        </p:spPr>
      </p:pic>
      <p:sp>
        <p:nvSpPr>
          <p:cNvPr id="5" name="4 Metin kutusu"/>
          <p:cNvSpPr txBox="1"/>
          <p:nvPr/>
        </p:nvSpPr>
        <p:spPr>
          <a:xfrm>
            <a:off x="813611" y="5445224"/>
            <a:ext cx="8078869" cy="1231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tr-TR" sz="2800" dirty="0" err="1">
                <a:latin typeface="Book Antiqua" pitchFamily="18" charset="0"/>
              </a:rPr>
              <a:t>Aborjinler</a:t>
            </a:r>
            <a:r>
              <a:rPr lang="tr-TR" sz="2800" dirty="0">
                <a:latin typeface="Book Antiqua" pitchFamily="18" charset="0"/>
              </a:rPr>
              <a:t> doğadan elde ettikleri hemen hemen tüm besin maddelerini tüketebilmekteydiler.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0" y="4005064"/>
            <a:ext cx="8964488" cy="2852936"/>
          </a:xfrm>
        </p:spPr>
        <p:txBody>
          <a:bodyPr>
            <a:normAutofit/>
          </a:bodyPr>
          <a:lstStyle/>
          <a:p>
            <a:pPr algn="just"/>
            <a:r>
              <a:rPr lang="tr-TR" dirty="0">
                <a:latin typeface="Book Antiqua" pitchFamily="18" charset="0"/>
              </a:rPr>
              <a:t>Günümüzde “Bush </a:t>
            </a:r>
            <a:r>
              <a:rPr lang="tr-TR" dirty="0" err="1">
                <a:latin typeface="Book Antiqua" pitchFamily="18" charset="0"/>
              </a:rPr>
              <a:t>Tucker</a:t>
            </a:r>
            <a:r>
              <a:rPr lang="tr-TR" dirty="0">
                <a:latin typeface="Book Antiqua" pitchFamily="18" charset="0"/>
              </a:rPr>
              <a:t>” olarak adlandırılan bu besinler kanguru, </a:t>
            </a:r>
            <a:r>
              <a:rPr lang="tr-TR" dirty="0" err="1">
                <a:latin typeface="Book Antiqua" pitchFamily="18" charset="0"/>
              </a:rPr>
              <a:t>koala</a:t>
            </a:r>
            <a:r>
              <a:rPr lang="tr-TR" dirty="0">
                <a:latin typeface="Book Antiqua" pitchFamily="18" charset="0"/>
              </a:rPr>
              <a:t>, </a:t>
            </a:r>
            <a:r>
              <a:rPr lang="tr-TR" dirty="0" err="1">
                <a:latin typeface="Book Antiqua" pitchFamily="18" charset="0"/>
              </a:rPr>
              <a:t>emu</a:t>
            </a:r>
            <a:r>
              <a:rPr lang="tr-TR" dirty="0">
                <a:latin typeface="Book Antiqua" pitchFamily="18" charset="0"/>
              </a:rPr>
              <a:t>, kertenkele, timsah, kaplumbağa, yılan, çeşitli kuşlar, tırtıl, bal, yumurta gibi hayvansal gıdalar, yenebilir tüm sebze ve  meyveler, mantarlar, bitki kök ve yaprakları, tohumlar gibi bitkisel gıdalardı. Kıyı kesimlerde yaşayan </a:t>
            </a:r>
            <a:r>
              <a:rPr lang="tr-TR" dirty="0" err="1">
                <a:latin typeface="Book Antiqua" pitchFamily="18" charset="0"/>
              </a:rPr>
              <a:t>aborjinler</a:t>
            </a:r>
            <a:r>
              <a:rPr lang="tr-TR" dirty="0">
                <a:latin typeface="Book Antiqua" pitchFamily="18" charset="0"/>
              </a:rPr>
              <a:t> için  ise balık, deniz kaplumbağası, karides, midye, yengeç gibi  deniz ürünleriydi</a:t>
            </a:r>
          </a:p>
          <a:p>
            <a:endParaRPr lang="tr-TR" i="1" dirty="0"/>
          </a:p>
          <a:p>
            <a:pPr>
              <a:buNone/>
            </a:pPr>
            <a:endParaRPr lang="tr-TR" dirty="0"/>
          </a:p>
        </p:txBody>
      </p:sp>
      <p:pic>
        <p:nvPicPr>
          <p:cNvPr id="2051" name="Picture 3" descr="C:\Users\DOKTORA\Desktop\australian cuisine\bushtucker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87624" y="-315416"/>
            <a:ext cx="6768752" cy="417646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5148064" y="0"/>
            <a:ext cx="3995936" cy="6858000"/>
          </a:xfrm>
        </p:spPr>
        <p:txBody>
          <a:bodyPr>
            <a:normAutofit/>
          </a:bodyPr>
          <a:lstStyle/>
          <a:p>
            <a:pPr>
              <a:buNone/>
            </a:pPr>
            <a:endParaRPr lang="tr-TR" dirty="0"/>
          </a:p>
          <a:p>
            <a:pPr algn="ctr">
              <a:buNone/>
            </a:pPr>
            <a:r>
              <a:rPr lang="tr-TR" dirty="0"/>
              <a:t>	</a:t>
            </a:r>
            <a:r>
              <a:rPr lang="tr-TR" dirty="0">
                <a:latin typeface="Book Antiqua" pitchFamily="18" charset="0"/>
              </a:rPr>
              <a:t>Balık avlamak için de oldukça özgün yöntemler kullanmaktaydılar, örneğin gelgitlerin olduğu dönemlerde deniz kıyısına kanallar ve setler oluşturarak sular çekildiğinde burada kalan balıkları kolaylıkla avlayabilmekteydiler.</a:t>
            </a:r>
          </a:p>
          <a:p>
            <a:endParaRPr lang="tr-TR" dirty="0">
              <a:latin typeface="Book Antiqua" pitchFamily="18" charset="0"/>
            </a:endParaRPr>
          </a:p>
        </p:txBody>
      </p:sp>
      <p:pic>
        <p:nvPicPr>
          <p:cNvPr id="6146" name="Picture 2" descr="C:\Users\DOKTORA\Desktop\australian cuisine\752px-Indigenous_Australian_Fisherman_1902_Korensky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5436096" cy="4608511"/>
          </a:xfrm>
          <a:prstGeom prst="rect">
            <a:avLst/>
          </a:prstGeom>
          <a:noFill/>
        </p:spPr>
      </p:pic>
      <p:pic>
        <p:nvPicPr>
          <p:cNvPr id="47105" name="Picture 1" descr="C:\Users\DOKTORA\Desktop\australian cuisine\Fish trap_JPG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4005064"/>
            <a:ext cx="5429672" cy="285293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179512" y="4365104"/>
            <a:ext cx="8964488" cy="2265115"/>
          </a:xfrm>
        </p:spPr>
        <p:txBody>
          <a:bodyPr>
            <a:normAutofit/>
          </a:bodyPr>
          <a:lstStyle/>
          <a:p>
            <a:pPr algn="just"/>
            <a:r>
              <a:rPr lang="tr-TR" dirty="0">
                <a:latin typeface="Book Antiqua" pitchFamily="18" charset="0"/>
              </a:rPr>
              <a:t>Ayrıca dere kenarlarındaki su birikintilerine ağaç köklerinden elde ettikleri bazı hafif zehirli maddeleri karıştırarak buradaki balıkların bayılmasını sağladıkları ve bu balıkları kolaylıkla avladıkları bilinmektedir.</a:t>
            </a:r>
          </a:p>
        </p:txBody>
      </p:sp>
      <p:pic>
        <p:nvPicPr>
          <p:cNvPr id="5122" name="Picture 2" descr="C:\Users\DOKTORA\Desktop\australian cuisine\B108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91680" y="188640"/>
            <a:ext cx="5832648" cy="367240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itişiklik">
  <a:themeElements>
    <a:clrScheme name="Bitişiklik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Ofis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itişiklik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428</TotalTime>
  <Words>187</Words>
  <Application>Microsoft Office PowerPoint</Application>
  <PresentationFormat>Ekran Gösterisi (4:3)</PresentationFormat>
  <Paragraphs>11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9" baseType="lpstr">
      <vt:lpstr>Bitişiklik</vt:lpstr>
      <vt:lpstr> DÜNYA MUTFAĞI </vt:lpstr>
      <vt:lpstr>Slayt 2</vt:lpstr>
      <vt:lpstr>Slayt 3</vt:lpstr>
      <vt:lpstr>Slayt 4</vt:lpstr>
      <vt:lpstr>Slayt 5</vt:lpstr>
      <vt:lpstr>Slayt 6</vt:lpstr>
      <vt:lpstr>Slayt 7</vt:lpstr>
      <vt:lpstr>Slayt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AKDENİZ MUTFAĞI</dc:title>
  <dc:creator>emir</dc:creator>
  <cp:lastModifiedBy>güneş</cp:lastModifiedBy>
  <cp:revision>26</cp:revision>
  <dcterms:modified xsi:type="dcterms:W3CDTF">2020-04-24T12:55:39Z</dcterms:modified>
</cp:coreProperties>
</file>