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9" r:id="rId4"/>
    <p:sldId id="266" r:id="rId5"/>
    <p:sldId id="278" r:id="rId6"/>
    <p:sldId id="267" r:id="rId7"/>
    <p:sldId id="268" r:id="rId8"/>
    <p:sldId id="271" r:id="rId9"/>
    <p:sldId id="273" r:id="rId10"/>
    <p:sldId id="272" r:id="rId11"/>
    <p:sldId id="275" r:id="rId12"/>
    <p:sldId id="274" r:id="rId13"/>
    <p:sldId id="270" r:id="rId14"/>
    <p:sldId id="279" r:id="rId15"/>
    <p:sldId id="261" r:id="rId16"/>
    <p:sldId id="276" r:id="rId17"/>
    <p:sldId id="277" r:id="rId18"/>
    <p:sldId id="260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002FA-BB15-FA42-BDBF-2B84887BBE7F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F79C-AB53-1D44-95B6-045586DA3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6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kompozisyon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2062-F897-A84C-81E1-6A3B31ADFC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6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pPr algn="r"/>
            <a:r>
              <a:rPr lang="en-US" dirty="0" err="1" smtClean="0"/>
              <a:t>Analiz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103285"/>
            <a:ext cx="484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Fotoğraf</a:t>
            </a:r>
            <a:r>
              <a:rPr lang="en-US" sz="2400" dirty="0" err="1" smtClean="0"/>
              <a:t>-Gerçeklik-Manipülasyon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60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lton - composite photograp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b="7329"/>
          <a:stretch>
            <a:fillRect/>
          </a:stretch>
        </p:blipFill>
        <p:spPr>
          <a:xfrm>
            <a:off x="457200" y="274638"/>
            <a:ext cx="8229600" cy="5680075"/>
          </a:xfrm>
        </p:spPr>
      </p:pic>
      <p:sp>
        <p:nvSpPr>
          <p:cNvPr id="5" name="TextBox 4"/>
          <p:cNvSpPr txBox="1"/>
          <p:nvPr/>
        </p:nvSpPr>
        <p:spPr>
          <a:xfrm>
            <a:off x="457200" y="6019633"/>
            <a:ext cx="6177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Francis Galton – </a:t>
            </a:r>
            <a:r>
              <a:rPr lang="en-US" dirty="0" err="1" smtClean="0"/>
              <a:t>Kompozit</a:t>
            </a:r>
            <a:r>
              <a:rPr lang="en-US" dirty="0" smtClean="0"/>
              <a:t> </a:t>
            </a:r>
            <a:r>
              <a:rPr lang="en-US" dirty="0" err="1" smtClean="0"/>
              <a:t>Fotoğraf</a:t>
            </a:r>
            <a:r>
              <a:rPr lang="en-US" dirty="0" smtClean="0"/>
              <a:t> – epitomic </a:t>
            </a:r>
            <a:r>
              <a:rPr lang="en-US" dirty="0" err="1" smtClean="0"/>
              <a:t>jew</a:t>
            </a:r>
            <a:r>
              <a:rPr lang="en-US" dirty="0" smtClean="0"/>
              <a:t>  (1877 </a:t>
            </a:r>
            <a:r>
              <a:rPr lang="en-US" dirty="0" err="1" smtClean="0"/>
              <a:t>civarı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Eugenics/soy </a:t>
            </a:r>
            <a:r>
              <a:rPr lang="en-US" dirty="0" err="1" smtClean="0"/>
              <a:t>arıtımı</a:t>
            </a:r>
            <a:r>
              <a:rPr lang="en-US" dirty="0" smtClean="0"/>
              <a:t> </a:t>
            </a:r>
            <a:r>
              <a:rPr lang="en-US" dirty="0" err="1" smtClean="0"/>
              <a:t>çalışmaları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1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uillaume_Duchenne_de_Boulogne_performing_facial_electrostimulus_experiments_(3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502" r="-82502"/>
          <a:stretch>
            <a:fillRect/>
          </a:stretch>
        </p:blipFill>
        <p:spPr>
          <a:xfrm>
            <a:off x="457199" y="272612"/>
            <a:ext cx="11652847" cy="6408617"/>
          </a:xfrm>
        </p:spPr>
      </p:pic>
      <p:sp>
        <p:nvSpPr>
          <p:cNvPr id="6" name="TextBox 5"/>
          <p:cNvSpPr txBox="1"/>
          <p:nvPr/>
        </p:nvSpPr>
        <p:spPr>
          <a:xfrm>
            <a:off x="173175" y="2135893"/>
            <a:ext cx="3622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Duchenne</a:t>
            </a:r>
            <a:r>
              <a:rPr lang="en-US" dirty="0" smtClean="0"/>
              <a:t>, </a:t>
            </a:r>
            <a:r>
              <a:rPr lang="en-US" dirty="0" err="1" smtClean="0"/>
              <a:t>yüz</a:t>
            </a:r>
            <a:r>
              <a:rPr lang="en-US" dirty="0" smtClean="0"/>
              <a:t> </a:t>
            </a:r>
            <a:r>
              <a:rPr lang="en-US" dirty="0" err="1" smtClean="0"/>
              <a:t>ifadelerinin</a:t>
            </a:r>
            <a:r>
              <a:rPr lang="en-US" dirty="0" smtClean="0"/>
              <a:t> </a:t>
            </a:r>
            <a:r>
              <a:rPr lang="en-US" dirty="0" err="1" smtClean="0"/>
              <a:t>insanın</a:t>
            </a:r>
            <a:r>
              <a:rPr lang="en-US" dirty="0" smtClean="0"/>
              <a:t> </a:t>
            </a:r>
            <a:r>
              <a:rPr lang="en-US" dirty="0" err="1" smtClean="0"/>
              <a:t>ahlaki</a:t>
            </a:r>
            <a:r>
              <a:rPr lang="en-US" dirty="0" smtClean="0"/>
              <a:t> </a:t>
            </a:r>
            <a:r>
              <a:rPr lang="en-US" dirty="0" err="1" smtClean="0"/>
              <a:t>karakterini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koyma</a:t>
            </a:r>
            <a:r>
              <a:rPr lang="en-US" dirty="0" smtClean="0"/>
              <a:t> </a:t>
            </a:r>
            <a:r>
              <a:rPr lang="en-US" dirty="0" err="1" smtClean="0"/>
              <a:t>fikrine</a:t>
            </a:r>
            <a:r>
              <a:rPr lang="en-US" dirty="0" smtClean="0"/>
              <a:t> </a:t>
            </a:r>
            <a:r>
              <a:rPr lang="en-US" dirty="0" err="1" smtClean="0"/>
              <a:t>şüpheyle</a:t>
            </a:r>
            <a:r>
              <a:rPr lang="en-US" dirty="0" smtClean="0"/>
              <a:t> </a:t>
            </a:r>
            <a:r>
              <a:rPr lang="en-US" dirty="0" err="1" smtClean="0"/>
              <a:t>yaklaşmış</a:t>
            </a:r>
            <a:r>
              <a:rPr lang="en-US" dirty="0" smtClean="0"/>
              <a:t>.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akımları</a:t>
            </a:r>
            <a:r>
              <a:rPr lang="en-US" dirty="0"/>
              <a:t> </a:t>
            </a:r>
            <a:r>
              <a:rPr lang="en-US" dirty="0" err="1"/>
              <a:t>vererek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ettiği</a:t>
            </a:r>
            <a:r>
              <a:rPr lang="en-US" dirty="0"/>
              <a:t> </a:t>
            </a:r>
            <a:r>
              <a:rPr lang="en-US" dirty="0" err="1"/>
              <a:t>ifadelerle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ruhunun</a:t>
            </a:r>
            <a:r>
              <a:rPr lang="en-US" dirty="0"/>
              <a:t> </a:t>
            </a:r>
            <a:r>
              <a:rPr lang="en-US" dirty="0" err="1"/>
              <a:t>duygu</a:t>
            </a:r>
            <a:r>
              <a:rPr lang="en-US" dirty="0"/>
              <a:t> </a:t>
            </a:r>
            <a:r>
              <a:rPr lang="en-US" dirty="0" err="1" smtClean="0"/>
              <a:t>durumunu</a:t>
            </a:r>
            <a:r>
              <a:rPr lang="en-US" dirty="0" smtClean="0"/>
              <a:t> </a:t>
            </a:r>
            <a:r>
              <a:rPr lang="en-US" dirty="0" err="1" smtClean="0"/>
              <a:t>okumaya</a:t>
            </a:r>
            <a:r>
              <a:rPr lang="en-US" dirty="0" smtClean="0"/>
              <a:t> </a:t>
            </a:r>
            <a:r>
              <a:rPr lang="en-US" dirty="0" err="1"/>
              <a:t>çalışmış</a:t>
            </a:r>
            <a:r>
              <a:rPr lang="en-US" dirty="0"/>
              <a:t> </a:t>
            </a:r>
            <a:r>
              <a:rPr lang="en-US" dirty="0" smtClean="0"/>
              <a:t>!    FOTOĞRAF - ELEKTRİK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02px-Duchenne-FacialExpress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5" b="26955"/>
          <a:stretch>
            <a:fillRect/>
          </a:stretch>
        </p:blipFill>
        <p:spPr>
          <a:xfrm>
            <a:off x="457200" y="388055"/>
            <a:ext cx="8229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457200" y="5298847"/>
            <a:ext cx="55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Duchenne</a:t>
            </a:r>
            <a:r>
              <a:rPr lang="en-US" dirty="0" smtClean="0"/>
              <a:t>, 1862, </a:t>
            </a:r>
            <a:r>
              <a:rPr lang="en-US" dirty="0" err="1" smtClean="0"/>
              <a:t>Mecanisme</a:t>
            </a:r>
            <a:r>
              <a:rPr lang="en-US" dirty="0" smtClean="0"/>
              <a:t> de la </a:t>
            </a:r>
            <a:r>
              <a:rPr lang="en-US" dirty="0" err="1" smtClean="0"/>
              <a:t>physionomie</a:t>
            </a:r>
            <a:r>
              <a:rPr lang="en-US" dirty="0" smtClean="0"/>
              <a:t> </a:t>
            </a:r>
            <a:r>
              <a:rPr lang="en-US" dirty="0" err="1" smtClean="0"/>
              <a:t>Humaine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246" y="2856110"/>
            <a:ext cx="4844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NÜ KADIN FOTOĞRAFI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21285" y="4470875"/>
            <a:ext cx="2075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Studium</a:t>
            </a:r>
            <a:r>
              <a:rPr lang="en-US" dirty="0" smtClean="0"/>
              <a:t> &amp; </a:t>
            </a:r>
            <a:r>
              <a:rPr lang="en-US" dirty="0" err="1" smtClean="0"/>
              <a:t>punctum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6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246" y="2856110"/>
            <a:ext cx="4844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NÜ KADIN FOTOĞRAFI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21285" y="4470875"/>
            <a:ext cx="2705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Studium</a:t>
            </a:r>
            <a:r>
              <a:rPr lang="en-US" sz="2400" dirty="0" smtClean="0"/>
              <a:t> &amp; </a:t>
            </a:r>
            <a:r>
              <a:rPr lang="en-US" sz="2400" dirty="0" err="1" smtClean="0">
                <a:solidFill>
                  <a:srgbClr val="FF0000"/>
                </a:solidFill>
              </a:rPr>
              <a:t>punctum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7047" y="3916877"/>
            <a:ext cx="375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Roland Barthes, Camera Lucida (1989)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2570" y="4959050"/>
            <a:ext cx="2117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Ortalama</a:t>
            </a:r>
            <a:r>
              <a:rPr lang="en-US" dirty="0"/>
              <a:t> </a:t>
            </a:r>
            <a:r>
              <a:rPr lang="en-US" dirty="0" err="1"/>
              <a:t>etki</a:t>
            </a:r>
            <a:endParaRPr lang="en-US" dirty="0"/>
          </a:p>
          <a:p>
            <a:pPr algn="r"/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verir</a:t>
            </a:r>
            <a:endParaRPr lang="en-US" dirty="0"/>
          </a:p>
          <a:p>
            <a:pPr algn="r"/>
            <a:r>
              <a:rPr lang="en-US" dirty="0" err="1"/>
              <a:t>Öznel,Duygusal</a:t>
            </a:r>
            <a:r>
              <a:rPr lang="en-US" dirty="0"/>
              <a:t> </a:t>
            </a:r>
          </a:p>
          <a:p>
            <a:pPr algn="r"/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tepki</a:t>
            </a:r>
            <a:r>
              <a:rPr lang="en-US" dirty="0"/>
              <a:t> </a:t>
            </a:r>
            <a:r>
              <a:rPr lang="en-US" dirty="0" err="1"/>
              <a:t>yok</a:t>
            </a:r>
            <a:endParaRPr lang="en-US" dirty="0"/>
          </a:p>
          <a:p>
            <a:pPr algn="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5334" y="4898573"/>
            <a:ext cx="26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Vurucu</a:t>
            </a:r>
            <a:r>
              <a:rPr lang="en-US" dirty="0" smtClean="0"/>
              <a:t> </a:t>
            </a:r>
            <a:r>
              <a:rPr lang="en-US" dirty="0" err="1" smtClean="0"/>
              <a:t>nokta</a:t>
            </a:r>
            <a:endParaRPr lang="en-US" dirty="0" smtClean="0"/>
          </a:p>
          <a:p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detay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endParaRPr lang="en-US" dirty="0" smtClean="0"/>
          </a:p>
          <a:p>
            <a:r>
              <a:rPr lang="en-US" dirty="0" err="1" smtClean="0"/>
              <a:t>Kişisel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Öznel</a:t>
            </a:r>
            <a:r>
              <a:rPr lang="en-US" dirty="0" smtClean="0"/>
              <a:t>) </a:t>
            </a:r>
            <a:r>
              <a:rPr lang="en-US" dirty="0" err="1" smtClean="0"/>
              <a:t>olabilir</a:t>
            </a:r>
            <a:endParaRPr lang="en-US" dirty="0" smtClean="0"/>
          </a:p>
          <a:p>
            <a:r>
              <a:rPr lang="en-US" dirty="0" err="1" smtClean="0"/>
              <a:t>Rasyonel</a:t>
            </a:r>
            <a:r>
              <a:rPr lang="en-US" dirty="0" smtClean="0"/>
              <a:t> </a:t>
            </a:r>
            <a:r>
              <a:rPr lang="en-US" dirty="0" err="1" smtClean="0"/>
              <a:t>olmayabilir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5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ton-pepper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81" y="86699"/>
            <a:ext cx="5348394" cy="67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0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Edward Weston, Pepper No. 30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2401789"/>
            <a:ext cx="8107226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‘’The </a:t>
            </a:r>
            <a:r>
              <a:rPr lang="en-US" dirty="0"/>
              <a:t>peppers which are </a:t>
            </a:r>
            <a:r>
              <a:rPr lang="en-US" dirty="0" smtClean="0"/>
              <a:t>labeled </a:t>
            </a:r>
            <a:r>
              <a:rPr lang="en-US" dirty="0"/>
              <a:t>more than anything I have done, ‒ in them has been found vulvas, penises or combinations, sexual intercourse, Madonna with child, wrestlers, modern sculpture, African carving, ad nauseam, according to the state of mind of the spectator: and I have a lot of fun sizing up people from their findings!</a:t>
            </a:r>
          </a:p>
          <a:p>
            <a:endParaRPr lang="en-US" dirty="0"/>
          </a:p>
          <a:p>
            <a:r>
              <a:rPr lang="en-US" dirty="0"/>
              <a:t>Now call the above explanation my defense mechanism become active [sic], I say that it is disgust and weariness over having my work labeled and pigeonholed by those who bring to it their own obviously abnormal, frustrated condition: the sexually unemployed belching gaseous irrelevancies from an undigested Freudian </a:t>
            </a:r>
            <a:r>
              <a:rPr lang="en-US" dirty="0" smtClean="0"/>
              <a:t>ferment’’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7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91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22" y="649802"/>
            <a:ext cx="6121754" cy="49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9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old-edger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33" y="0"/>
            <a:ext cx="54246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023" y="5966367"/>
            <a:ext cx="230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Harold Edgerton, 1936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er-Ceylan_Nirvana-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0"/>
            <a:ext cx="9144000" cy="647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639" y="6420104"/>
            <a:ext cx="28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Taner</a:t>
            </a:r>
            <a:r>
              <a:rPr lang="en-US" dirty="0" smtClean="0"/>
              <a:t> </a:t>
            </a:r>
            <a:r>
              <a:rPr lang="en-US" dirty="0" err="1" smtClean="0"/>
              <a:t>Ceylan</a:t>
            </a:r>
            <a:r>
              <a:rPr lang="en-US" dirty="0" smtClean="0"/>
              <a:t>, </a:t>
            </a:r>
            <a:r>
              <a:rPr lang="en-US" i="1" dirty="0" smtClean="0"/>
              <a:t>Nirvana</a:t>
            </a:r>
            <a:r>
              <a:rPr lang="en-US" dirty="0" smtClean="0"/>
              <a:t>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liard-cause of death (1974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5" b="89896" l="10000" r="86528">
                        <a14:foregroundMark x1="68333" y1="18722" x2="68333" y2="18722"/>
                        <a14:foregroundMark x1="55556" y1="14710" x2="55556" y2="14710"/>
                        <a14:foregroundMark x1="54028" y1="13819" x2="54028" y2="13819"/>
                        <a14:foregroundMark x1="57222" y1="12630" x2="57222" y2="12630"/>
                        <a14:foregroundMark x1="59167" y1="11738" x2="59167" y2="11738"/>
                        <a14:foregroundMark x1="57778" y1="14116" x2="57778" y2="14116"/>
                        <a14:foregroundMark x1="59722" y1="13076" x2="59722" y2="13076"/>
                        <a14:foregroundMark x1="61389" y1="12481" x2="61389" y2="12481"/>
                        <a14:foregroundMark x1="75000" y1="69242" x2="75000" y2="69242"/>
                        <a14:foregroundMark x1="70000" y1="60030" x2="70000" y2="60030"/>
                        <a14:foregroundMark x1="83750" y1="53789" x2="83750" y2="53789"/>
                        <a14:foregroundMark x1="35417" y1="70877" x2="35417" y2="70877"/>
                        <a14:foregroundMark x1="70972" y1="61070" x2="70972" y2="61070"/>
                        <a14:foregroundMark x1="69583" y1="61813" x2="69583" y2="61813"/>
                        <a14:foregroundMark x1="84583" y1="55572" x2="84583" y2="55572"/>
                        <a14:foregroundMark x1="81528" y1="53492" x2="81528" y2="53492"/>
                        <a14:foregroundMark x1="79861" y1="53046" x2="79861" y2="53046"/>
                        <a14:foregroundMark x1="54444" y1="12184" x2="54444" y2="12184"/>
                        <a14:foregroundMark x1="53056" y1="15453" x2="53056" y2="15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9" y="0"/>
            <a:ext cx="73369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649" y="6211669"/>
            <a:ext cx="303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Hilliard, Cause of </a:t>
            </a:r>
            <a:r>
              <a:rPr lang="en-US" dirty="0" smtClean="0"/>
              <a:t>Death (1974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7" y="407456"/>
            <a:ext cx="6198501" cy="4072661"/>
          </a:xfrm>
          <a:prstGeom prst="rect">
            <a:avLst/>
          </a:prstGeom>
        </p:spPr>
      </p:pic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1" y="2965333"/>
            <a:ext cx="5277952" cy="34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f4b4c_b.jp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8" y="1350429"/>
            <a:ext cx="8064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bah-grafik-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" y="116147"/>
            <a:ext cx="8789004" cy="3923663"/>
          </a:xfrm>
          <a:prstGeom prst="rect">
            <a:avLst/>
          </a:prstGeom>
        </p:spPr>
      </p:pic>
      <p:pic>
        <p:nvPicPr>
          <p:cNvPr id="3" name="Picture 2" descr="yandaş-iç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84" y="3797905"/>
            <a:ext cx="3689046" cy="29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1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13-4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79" y="0"/>
            <a:ext cx="470600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095" y="5793619"/>
            <a:ext cx="207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Lei </a:t>
            </a:r>
            <a:r>
              <a:rPr lang="en-US" dirty="0" err="1" smtClean="0"/>
              <a:t>Feng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Olalım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4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i-f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08" y="141106"/>
            <a:ext cx="5400139" cy="6453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190" y="5793619"/>
            <a:ext cx="207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Lei </a:t>
            </a:r>
            <a:r>
              <a:rPr lang="en-US" dirty="0" err="1" smtClean="0"/>
              <a:t>Feng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Olalım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Sözde</a:t>
            </a:r>
            <a:r>
              <a:rPr lang="en-US" dirty="0" smtClean="0"/>
              <a:t> </a:t>
            </a:r>
            <a:r>
              <a:rPr lang="en-US" dirty="0" err="1" smtClean="0"/>
              <a:t>bilimler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Fizyognomi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yüz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Frenoloji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kafatası</a:t>
            </a:r>
            <a:r>
              <a:rPr lang="en-US" dirty="0" smtClean="0"/>
              <a:t> </a:t>
            </a:r>
            <a:r>
              <a:rPr lang="en-US" dirty="0" err="1" smtClean="0"/>
              <a:t>özellikleri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355px-1895-Dictionary-Phreno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6" y="96760"/>
            <a:ext cx="3953279" cy="66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5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rtill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7" r="-1507"/>
          <a:stretch>
            <a:fillRect/>
          </a:stretch>
        </p:blipFill>
        <p:spPr>
          <a:xfrm>
            <a:off x="457200" y="274638"/>
            <a:ext cx="8229600" cy="5223471"/>
          </a:xfrm>
        </p:spPr>
      </p:pic>
      <p:sp>
        <p:nvSpPr>
          <p:cNvPr id="5" name="TextBox 4"/>
          <p:cNvSpPr txBox="1"/>
          <p:nvPr/>
        </p:nvSpPr>
        <p:spPr>
          <a:xfrm>
            <a:off x="457200" y="5804581"/>
            <a:ext cx="6327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Alphonse </a:t>
            </a:r>
            <a:r>
              <a:rPr lang="en-US" dirty="0" err="1" smtClean="0"/>
              <a:t>Bertillion</a:t>
            </a:r>
            <a:r>
              <a:rPr lang="en-US" dirty="0" smtClean="0"/>
              <a:t> (1853-1914) </a:t>
            </a:r>
            <a:r>
              <a:rPr lang="en-US" dirty="0" err="1" smtClean="0"/>
              <a:t>ve</a:t>
            </a:r>
            <a:r>
              <a:rPr lang="en-US" dirty="0" smtClean="0"/>
              <a:t> Francis </a:t>
            </a:r>
            <a:r>
              <a:rPr lang="en-US" dirty="0" err="1" smtClean="0"/>
              <a:t>Galton’un</a:t>
            </a:r>
            <a:r>
              <a:rPr lang="en-US" dirty="0" smtClean="0"/>
              <a:t>  (1822-1911) </a:t>
            </a:r>
          </a:p>
          <a:p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sapkınlığı</a:t>
            </a:r>
            <a:r>
              <a:rPr lang="en-US" dirty="0" smtClean="0"/>
              <a:t> </a:t>
            </a:r>
            <a:r>
              <a:rPr lang="en-US" dirty="0" err="1" smtClean="0"/>
              <a:t>kavramak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fotoğrafa</a:t>
            </a:r>
            <a:r>
              <a:rPr lang="en-US" dirty="0" smtClean="0"/>
              <a:t> </a:t>
            </a:r>
            <a:r>
              <a:rPr lang="en-US" dirty="0" err="1" smtClean="0"/>
              <a:t>başvurması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69982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105</TotalTime>
  <Words>301</Words>
  <Application>Microsoft Macintosh PowerPoint</Application>
  <PresentationFormat>On-screen Show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 Black </vt:lpstr>
      <vt:lpstr>Analiz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yaren &amp; yaren ozel dedektiflik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xx xx</dc:creator>
  <cp:lastModifiedBy>x x</cp:lastModifiedBy>
  <cp:revision>12</cp:revision>
  <dcterms:created xsi:type="dcterms:W3CDTF">2013-03-14T21:41:34Z</dcterms:created>
  <dcterms:modified xsi:type="dcterms:W3CDTF">2016-03-02T10:07:26Z</dcterms:modified>
</cp:coreProperties>
</file>