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wdp" ContentType="image/vnd.ms-photo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9" r:id="rId3"/>
    <p:sldId id="269" r:id="rId4"/>
    <p:sldId id="266" r:id="rId5"/>
    <p:sldId id="278" r:id="rId6"/>
    <p:sldId id="267" r:id="rId7"/>
    <p:sldId id="268" r:id="rId8"/>
    <p:sldId id="271" r:id="rId9"/>
    <p:sldId id="273" r:id="rId10"/>
    <p:sldId id="272" r:id="rId11"/>
    <p:sldId id="275" r:id="rId12"/>
    <p:sldId id="274" r:id="rId13"/>
    <p:sldId id="270" r:id="rId14"/>
    <p:sldId id="279" r:id="rId15"/>
    <p:sldId id="261" r:id="rId16"/>
    <p:sldId id="276" r:id="rId17"/>
    <p:sldId id="277" r:id="rId18"/>
    <p:sldId id="260" r:id="rId19"/>
    <p:sldId id="262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5" d="100"/>
          <a:sy n="105" d="100"/>
        </p:scale>
        <p:origin x="-112" y="-2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C002FA-BB15-FA42-BDBF-2B84887BBE7F}" type="datetimeFigureOut">
              <a:rPr lang="en-US" smtClean="0"/>
              <a:t>3/2/16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55F79C-AB53-1D44-95B6-045586DA3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664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kompozisyon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D62062-F897-A84C-81E1-6A3B31ADFC5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694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3/2/16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3/2/16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3/2/16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3/2/16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4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60400"/>
            <a:ext cx="7772400" cy="1470025"/>
          </a:xfrm>
        </p:spPr>
        <p:txBody>
          <a:bodyPr/>
          <a:lstStyle/>
          <a:p>
            <a:pPr algn="r"/>
            <a:r>
              <a:rPr lang="en-US" dirty="0" err="1" smtClean="0"/>
              <a:t>Analiz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85800" y="4103285"/>
            <a:ext cx="48423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Fotoğraf</a:t>
            </a:r>
            <a:r>
              <a:rPr lang="en-US" sz="2400" dirty="0" err="1" smtClean="0"/>
              <a:t>-Gerçeklik-Manipülasyon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976013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galton - composite photography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29" b="7329"/>
          <a:stretch>
            <a:fillRect/>
          </a:stretch>
        </p:blipFill>
        <p:spPr>
          <a:xfrm>
            <a:off x="457200" y="274638"/>
            <a:ext cx="8229600" cy="5680075"/>
          </a:xfrm>
        </p:spPr>
      </p:pic>
      <p:sp>
        <p:nvSpPr>
          <p:cNvPr id="5" name="TextBox 4"/>
          <p:cNvSpPr txBox="1"/>
          <p:nvPr/>
        </p:nvSpPr>
        <p:spPr>
          <a:xfrm>
            <a:off x="457200" y="6019633"/>
            <a:ext cx="6177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Francis Galton – </a:t>
            </a:r>
            <a:r>
              <a:rPr lang="en-US" dirty="0" err="1" smtClean="0"/>
              <a:t>Kompozit</a:t>
            </a:r>
            <a:r>
              <a:rPr lang="en-US" dirty="0" smtClean="0"/>
              <a:t> </a:t>
            </a:r>
            <a:r>
              <a:rPr lang="en-US" dirty="0" err="1" smtClean="0"/>
              <a:t>Fotoğraf</a:t>
            </a:r>
            <a:r>
              <a:rPr lang="en-US" dirty="0" smtClean="0"/>
              <a:t> – epitomic </a:t>
            </a:r>
            <a:r>
              <a:rPr lang="en-US" dirty="0" err="1" smtClean="0"/>
              <a:t>jew</a:t>
            </a:r>
            <a:r>
              <a:rPr lang="en-US" dirty="0" smtClean="0"/>
              <a:t>  (1877 </a:t>
            </a:r>
            <a:r>
              <a:rPr lang="en-US" dirty="0" err="1" smtClean="0"/>
              <a:t>civarı</a:t>
            </a:r>
            <a:r>
              <a:rPr lang="en-US" dirty="0" smtClean="0"/>
              <a:t>) </a:t>
            </a:r>
          </a:p>
          <a:p>
            <a:r>
              <a:rPr lang="en-US" dirty="0" smtClean="0"/>
              <a:t>Eugenics/soy </a:t>
            </a:r>
            <a:r>
              <a:rPr lang="en-US" dirty="0" err="1" smtClean="0"/>
              <a:t>arıtımı</a:t>
            </a:r>
            <a:r>
              <a:rPr lang="en-US" dirty="0" smtClean="0"/>
              <a:t> </a:t>
            </a:r>
            <a:r>
              <a:rPr lang="en-US" dirty="0" err="1" smtClean="0"/>
              <a:t>çalışmaları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68199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Guillaume_Duchenne_de_Boulogne_performing_facial_electrostimulus_experiments_(3)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2502" r="-82502"/>
          <a:stretch>
            <a:fillRect/>
          </a:stretch>
        </p:blipFill>
        <p:spPr>
          <a:xfrm>
            <a:off x="457199" y="272612"/>
            <a:ext cx="11652847" cy="6408617"/>
          </a:xfrm>
        </p:spPr>
      </p:pic>
      <p:sp>
        <p:nvSpPr>
          <p:cNvPr id="6" name="TextBox 5"/>
          <p:cNvSpPr txBox="1"/>
          <p:nvPr/>
        </p:nvSpPr>
        <p:spPr>
          <a:xfrm>
            <a:off x="173175" y="2135893"/>
            <a:ext cx="362224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Duchenne</a:t>
            </a:r>
            <a:r>
              <a:rPr lang="en-US" dirty="0" smtClean="0"/>
              <a:t>, </a:t>
            </a:r>
            <a:r>
              <a:rPr lang="en-US" dirty="0" err="1" smtClean="0"/>
              <a:t>yüz</a:t>
            </a:r>
            <a:r>
              <a:rPr lang="en-US" dirty="0" smtClean="0"/>
              <a:t> </a:t>
            </a:r>
            <a:r>
              <a:rPr lang="en-US" dirty="0" err="1" smtClean="0"/>
              <a:t>ifadelerinin</a:t>
            </a:r>
            <a:r>
              <a:rPr lang="en-US" dirty="0" smtClean="0"/>
              <a:t> </a:t>
            </a:r>
            <a:r>
              <a:rPr lang="en-US" dirty="0" err="1" smtClean="0"/>
              <a:t>insanın</a:t>
            </a:r>
            <a:r>
              <a:rPr lang="en-US" dirty="0" smtClean="0"/>
              <a:t> </a:t>
            </a:r>
            <a:r>
              <a:rPr lang="en-US" dirty="0" err="1" smtClean="0"/>
              <a:t>ahlaki</a:t>
            </a:r>
            <a:r>
              <a:rPr lang="en-US" dirty="0" smtClean="0"/>
              <a:t> </a:t>
            </a:r>
            <a:r>
              <a:rPr lang="en-US" dirty="0" err="1" smtClean="0"/>
              <a:t>karakterini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koyma</a:t>
            </a:r>
            <a:r>
              <a:rPr lang="en-US" dirty="0" smtClean="0"/>
              <a:t> </a:t>
            </a:r>
            <a:r>
              <a:rPr lang="en-US" dirty="0" err="1" smtClean="0"/>
              <a:t>fikrine</a:t>
            </a:r>
            <a:r>
              <a:rPr lang="en-US" dirty="0" smtClean="0"/>
              <a:t> </a:t>
            </a:r>
            <a:r>
              <a:rPr lang="en-US" dirty="0" err="1" smtClean="0"/>
              <a:t>şüpheyle</a:t>
            </a:r>
            <a:r>
              <a:rPr lang="en-US" dirty="0" smtClean="0"/>
              <a:t> </a:t>
            </a:r>
            <a:r>
              <a:rPr lang="en-US" dirty="0" err="1" smtClean="0"/>
              <a:t>yaklaşmış</a:t>
            </a:r>
            <a:r>
              <a:rPr lang="en-US" dirty="0" smtClean="0"/>
              <a:t>. </a:t>
            </a:r>
            <a:r>
              <a:rPr lang="en-US" dirty="0" err="1"/>
              <a:t>Bunun</a:t>
            </a:r>
            <a:r>
              <a:rPr lang="en-US" dirty="0"/>
              <a:t> </a:t>
            </a:r>
            <a:r>
              <a:rPr lang="en-US" dirty="0" err="1"/>
              <a:t>yerine</a:t>
            </a:r>
            <a:r>
              <a:rPr lang="en-US" dirty="0"/>
              <a:t> </a:t>
            </a:r>
            <a:r>
              <a:rPr lang="en-US" dirty="0" err="1"/>
              <a:t>elektrik</a:t>
            </a:r>
            <a:r>
              <a:rPr lang="en-US" dirty="0"/>
              <a:t> </a:t>
            </a:r>
            <a:r>
              <a:rPr lang="en-US" dirty="0" err="1"/>
              <a:t>akımları</a:t>
            </a:r>
            <a:r>
              <a:rPr lang="en-US" dirty="0"/>
              <a:t> </a:t>
            </a:r>
            <a:r>
              <a:rPr lang="en-US" dirty="0" err="1"/>
              <a:t>vererek</a:t>
            </a:r>
            <a:r>
              <a:rPr lang="en-US" dirty="0"/>
              <a:t> </a:t>
            </a:r>
            <a:r>
              <a:rPr lang="en-US" dirty="0" err="1"/>
              <a:t>elde</a:t>
            </a:r>
            <a:r>
              <a:rPr lang="en-US" dirty="0"/>
              <a:t> </a:t>
            </a:r>
            <a:r>
              <a:rPr lang="en-US" dirty="0" err="1"/>
              <a:t>ettiği</a:t>
            </a:r>
            <a:r>
              <a:rPr lang="en-US" dirty="0"/>
              <a:t> </a:t>
            </a:r>
            <a:r>
              <a:rPr lang="en-US" dirty="0" err="1"/>
              <a:t>ifadelerle</a:t>
            </a:r>
            <a:r>
              <a:rPr lang="en-US" dirty="0"/>
              <a:t> </a:t>
            </a:r>
            <a:r>
              <a:rPr lang="en-US" dirty="0" err="1"/>
              <a:t>insan</a:t>
            </a:r>
            <a:r>
              <a:rPr lang="en-US" dirty="0"/>
              <a:t> </a:t>
            </a:r>
            <a:r>
              <a:rPr lang="en-US" dirty="0" err="1"/>
              <a:t>ruhunun</a:t>
            </a:r>
            <a:r>
              <a:rPr lang="en-US" dirty="0"/>
              <a:t> </a:t>
            </a:r>
            <a:r>
              <a:rPr lang="en-US" dirty="0" err="1"/>
              <a:t>duygu</a:t>
            </a:r>
            <a:r>
              <a:rPr lang="en-US" dirty="0"/>
              <a:t> </a:t>
            </a:r>
            <a:r>
              <a:rPr lang="en-US" dirty="0" err="1" smtClean="0"/>
              <a:t>durumunu</a:t>
            </a:r>
            <a:r>
              <a:rPr lang="en-US" dirty="0" smtClean="0"/>
              <a:t> </a:t>
            </a:r>
            <a:r>
              <a:rPr lang="en-US" dirty="0" err="1" smtClean="0"/>
              <a:t>okumaya</a:t>
            </a:r>
            <a:r>
              <a:rPr lang="en-US" dirty="0" smtClean="0"/>
              <a:t> </a:t>
            </a:r>
            <a:r>
              <a:rPr lang="en-US" dirty="0" err="1"/>
              <a:t>çalışmış</a:t>
            </a:r>
            <a:r>
              <a:rPr lang="en-US" dirty="0"/>
              <a:t> </a:t>
            </a:r>
            <a:r>
              <a:rPr lang="en-US" dirty="0" smtClean="0"/>
              <a:t>!    FOTOĞRAF - ELEKTRİK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3818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502px-Duchenne-FacialExpressions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55" b="26955"/>
          <a:stretch>
            <a:fillRect/>
          </a:stretch>
        </p:blipFill>
        <p:spPr>
          <a:xfrm>
            <a:off x="457200" y="388055"/>
            <a:ext cx="8229600" cy="4525963"/>
          </a:xfrm>
        </p:spPr>
      </p:pic>
      <p:sp>
        <p:nvSpPr>
          <p:cNvPr id="7" name="TextBox 6"/>
          <p:cNvSpPr txBox="1"/>
          <p:nvPr/>
        </p:nvSpPr>
        <p:spPr>
          <a:xfrm>
            <a:off x="457200" y="5298847"/>
            <a:ext cx="5575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Duchenne</a:t>
            </a:r>
            <a:r>
              <a:rPr lang="en-US" dirty="0" smtClean="0"/>
              <a:t>, 1862, </a:t>
            </a:r>
            <a:r>
              <a:rPr lang="en-US" dirty="0" err="1" smtClean="0"/>
              <a:t>Mecanisme</a:t>
            </a:r>
            <a:r>
              <a:rPr lang="en-US" dirty="0" smtClean="0"/>
              <a:t> de la </a:t>
            </a:r>
            <a:r>
              <a:rPr lang="en-US" dirty="0" err="1" smtClean="0"/>
              <a:t>physionomie</a:t>
            </a:r>
            <a:r>
              <a:rPr lang="en-US" dirty="0" smtClean="0"/>
              <a:t> </a:t>
            </a:r>
            <a:r>
              <a:rPr lang="en-US" dirty="0" err="1" smtClean="0"/>
              <a:t>Humaine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02756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93246" y="2856110"/>
            <a:ext cx="48448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NÜ KADIN FOTOĞRAFI</a:t>
            </a:r>
            <a:endParaRPr lang="en-US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3321285" y="4470875"/>
            <a:ext cx="20755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Studium</a:t>
            </a:r>
            <a:r>
              <a:rPr lang="en-US" dirty="0" smtClean="0"/>
              <a:t> &amp; </a:t>
            </a:r>
            <a:r>
              <a:rPr lang="en-US" dirty="0" err="1" smtClean="0"/>
              <a:t>punctum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12631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93246" y="2856110"/>
            <a:ext cx="48448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NÜ KADIN FOTOĞRAFI</a:t>
            </a:r>
            <a:endParaRPr lang="en-US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3321285" y="4470875"/>
            <a:ext cx="270578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Studium</a:t>
            </a:r>
            <a:r>
              <a:rPr lang="en-US" sz="2400" dirty="0" smtClean="0"/>
              <a:t> &amp; </a:t>
            </a:r>
            <a:r>
              <a:rPr lang="en-US" sz="2400" dirty="0" err="1" smtClean="0">
                <a:solidFill>
                  <a:srgbClr val="FF0000"/>
                </a:solidFill>
              </a:rPr>
              <a:t>punctum</a:t>
            </a:r>
            <a:endParaRPr lang="en-US" sz="2400" dirty="0" smtClean="0">
              <a:solidFill>
                <a:srgbClr val="FF0000"/>
              </a:solidFill>
            </a:endParaRP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927047" y="3916877"/>
            <a:ext cx="3757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Roland Barthes, Camera Lucida (1989)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692570" y="4959050"/>
            <a:ext cx="211742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err="1"/>
              <a:t>Ortalama</a:t>
            </a:r>
            <a:r>
              <a:rPr lang="en-US" dirty="0"/>
              <a:t> </a:t>
            </a:r>
            <a:r>
              <a:rPr lang="en-US" dirty="0" err="1"/>
              <a:t>etki</a:t>
            </a:r>
            <a:endParaRPr lang="en-US" dirty="0"/>
          </a:p>
          <a:p>
            <a:pPr algn="r"/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verir</a:t>
            </a:r>
            <a:endParaRPr lang="en-US" dirty="0"/>
          </a:p>
          <a:p>
            <a:pPr algn="r"/>
            <a:r>
              <a:rPr lang="en-US" dirty="0" err="1"/>
              <a:t>Öznel,Duygusal</a:t>
            </a:r>
            <a:r>
              <a:rPr lang="en-US" dirty="0"/>
              <a:t> </a:t>
            </a:r>
          </a:p>
          <a:p>
            <a:pPr algn="r"/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tepki</a:t>
            </a:r>
            <a:r>
              <a:rPr lang="en-US" dirty="0"/>
              <a:t> </a:t>
            </a:r>
            <a:r>
              <a:rPr lang="en-US" dirty="0" err="1"/>
              <a:t>yok</a:t>
            </a:r>
            <a:endParaRPr lang="en-US" dirty="0"/>
          </a:p>
          <a:p>
            <a:pPr algn="r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995334" y="4898573"/>
            <a:ext cx="262429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Vurucu</a:t>
            </a:r>
            <a:r>
              <a:rPr lang="en-US" dirty="0" smtClean="0"/>
              <a:t> </a:t>
            </a:r>
            <a:r>
              <a:rPr lang="en-US" dirty="0" err="1" smtClean="0"/>
              <a:t>nokta</a:t>
            </a:r>
            <a:endParaRPr lang="en-US" dirty="0" smtClean="0"/>
          </a:p>
          <a:p>
            <a:r>
              <a:rPr lang="en-US" dirty="0" err="1" smtClean="0"/>
              <a:t>Herhangi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detay</a:t>
            </a:r>
            <a:r>
              <a:rPr lang="en-US" dirty="0" smtClean="0"/>
              <a:t> </a:t>
            </a:r>
            <a:r>
              <a:rPr lang="en-US" dirty="0" err="1" smtClean="0"/>
              <a:t>olabilir</a:t>
            </a:r>
            <a:endParaRPr lang="en-US" dirty="0" smtClean="0"/>
          </a:p>
          <a:p>
            <a:r>
              <a:rPr lang="en-US" dirty="0" err="1" smtClean="0"/>
              <a:t>Kişisel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Öznel</a:t>
            </a:r>
            <a:r>
              <a:rPr lang="en-US" dirty="0" smtClean="0"/>
              <a:t>) </a:t>
            </a:r>
            <a:r>
              <a:rPr lang="en-US" dirty="0" err="1" smtClean="0"/>
              <a:t>olabilir</a:t>
            </a:r>
            <a:endParaRPr lang="en-US" dirty="0" smtClean="0"/>
          </a:p>
          <a:p>
            <a:r>
              <a:rPr lang="en-US" dirty="0" err="1" smtClean="0"/>
              <a:t>Rasyonel</a:t>
            </a:r>
            <a:r>
              <a:rPr lang="en-US" dirty="0" smtClean="0"/>
              <a:t> </a:t>
            </a:r>
            <a:r>
              <a:rPr lang="en-US" dirty="0" err="1" smtClean="0"/>
              <a:t>olmayabilir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12574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eston-pepper3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0481" y="86699"/>
            <a:ext cx="5348394" cy="6735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2006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Edward Weston, Pepper No. 30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57199" y="2401789"/>
            <a:ext cx="8107226" cy="2862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‘’The </a:t>
            </a:r>
            <a:r>
              <a:rPr lang="en-US" dirty="0"/>
              <a:t>peppers which are </a:t>
            </a:r>
            <a:r>
              <a:rPr lang="en-US" dirty="0" smtClean="0"/>
              <a:t>labeled </a:t>
            </a:r>
            <a:r>
              <a:rPr lang="en-US" dirty="0"/>
              <a:t>more than anything I have done, ‒ in them has been found vulvas, penises or combinations, sexual intercourse, Madonna with child, wrestlers, modern sculpture, African carving, ad nauseam, according to the state of mind of the spectator: and I have a lot of fun sizing up people from their findings!</a:t>
            </a:r>
          </a:p>
          <a:p>
            <a:endParaRPr lang="en-US" dirty="0"/>
          </a:p>
          <a:p>
            <a:r>
              <a:rPr lang="en-US" dirty="0"/>
              <a:t>Now call the above explanation my defense mechanism become active [sic], I say that it is disgust and weariness over having my work labeled and pigeonholed by those who bring to it their own obviously abnormal, frustrated condition: the sexually unemployed belching gaseous irrelevancies from an undigested Freudian </a:t>
            </a:r>
            <a:r>
              <a:rPr lang="en-US" dirty="0" smtClean="0"/>
              <a:t>ferment’’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48703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_919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222" y="649802"/>
            <a:ext cx="6121754" cy="4943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6971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arold-edgerto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333" y="0"/>
            <a:ext cx="5424678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8023" y="5966367"/>
            <a:ext cx="23037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Harold Edgerton, 1936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2006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aner-Ceylan_Nirvana-200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980"/>
            <a:ext cx="9144000" cy="647509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1639" y="6420104"/>
            <a:ext cx="2820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Taner</a:t>
            </a:r>
            <a:r>
              <a:rPr lang="en-US" dirty="0" smtClean="0"/>
              <a:t> </a:t>
            </a:r>
            <a:r>
              <a:rPr lang="en-US" dirty="0" err="1" smtClean="0"/>
              <a:t>Ceylan</a:t>
            </a:r>
            <a:r>
              <a:rPr lang="en-US" dirty="0" smtClean="0"/>
              <a:t>, </a:t>
            </a:r>
            <a:r>
              <a:rPr lang="en-US" i="1" dirty="0" smtClean="0"/>
              <a:t>Nirvana</a:t>
            </a:r>
            <a:r>
              <a:rPr lang="en-US" dirty="0" smtClean="0"/>
              <a:t>, 2009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2006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illiard-cause of death (1974)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55" b="89896" l="10000" r="86528">
                        <a14:foregroundMark x1="68333" y1="18722" x2="68333" y2="18722"/>
                        <a14:foregroundMark x1="55556" y1="14710" x2="55556" y2="14710"/>
                        <a14:foregroundMark x1="54028" y1="13819" x2="54028" y2="13819"/>
                        <a14:foregroundMark x1="57222" y1="12630" x2="57222" y2="12630"/>
                        <a14:foregroundMark x1="59167" y1="11738" x2="59167" y2="11738"/>
                        <a14:foregroundMark x1="57778" y1="14116" x2="57778" y2="14116"/>
                        <a14:foregroundMark x1="59722" y1="13076" x2="59722" y2="13076"/>
                        <a14:foregroundMark x1="61389" y1="12481" x2="61389" y2="12481"/>
                        <a14:foregroundMark x1="75000" y1="69242" x2="75000" y2="69242"/>
                        <a14:foregroundMark x1="70000" y1="60030" x2="70000" y2="60030"/>
                        <a14:foregroundMark x1="83750" y1="53789" x2="83750" y2="53789"/>
                        <a14:foregroundMark x1="35417" y1="70877" x2="35417" y2="70877"/>
                        <a14:foregroundMark x1="70972" y1="61070" x2="70972" y2="61070"/>
                        <a14:foregroundMark x1="69583" y1="61813" x2="69583" y2="61813"/>
                        <a14:foregroundMark x1="84583" y1="55572" x2="84583" y2="55572"/>
                        <a14:foregroundMark x1="81528" y1="53492" x2="81528" y2="53492"/>
                        <a14:foregroundMark x1="79861" y1="53046" x2="79861" y2="53046"/>
                        <a14:foregroundMark x1="54444" y1="12184" x2="54444" y2="12184"/>
                        <a14:foregroundMark x1="53056" y1="15453" x2="53056" y2="15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569" y="0"/>
            <a:ext cx="733693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18649" y="6211669"/>
            <a:ext cx="30328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Hilliard, Cause of </a:t>
            </a:r>
            <a:r>
              <a:rPr lang="en-US" dirty="0" smtClean="0"/>
              <a:t>Death (1974</a:t>
            </a:r>
            <a:r>
              <a:rPr lang="en-US" dirty="0" smtClean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2006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nknown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827" y="407456"/>
            <a:ext cx="6198501" cy="4072661"/>
          </a:xfrm>
          <a:prstGeom prst="rect">
            <a:avLst/>
          </a:prstGeom>
        </p:spPr>
      </p:pic>
      <p:pic>
        <p:nvPicPr>
          <p:cNvPr id="3" name="Picture 2" descr="images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2701" y="2965333"/>
            <a:ext cx="5277952" cy="349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254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07f4b4c_b.jpg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68" y="1350429"/>
            <a:ext cx="8064500" cy="444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3194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abah-grafik-son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26" y="116147"/>
            <a:ext cx="8789004" cy="3923663"/>
          </a:xfrm>
          <a:prstGeom prst="rect">
            <a:avLst/>
          </a:prstGeom>
        </p:spPr>
      </p:pic>
      <p:pic>
        <p:nvPicPr>
          <p:cNvPr id="3" name="Picture 2" descr="yandaş-iç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8284" y="3797905"/>
            <a:ext cx="3689046" cy="2951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9170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13-42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879" y="0"/>
            <a:ext cx="4706007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66095" y="5793619"/>
            <a:ext cx="2074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Lei </a:t>
            </a:r>
            <a:r>
              <a:rPr lang="en-US" dirty="0" err="1" smtClean="0"/>
              <a:t>Feng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Olalım</a:t>
            </a:r>
            <a:r>
              <a:rPr lang="en-US" dirty="0" smtClean="0"/>
              <a:t>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82417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ei-fen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2908" y="141106"/>
            <a:ext cx="5400139" cy="645316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8190" y="5793619"/>
            <a:ext cx="2074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Lei </a:t>
            </a:r>
            <a:r>
              <a:rPr lang="en-US" dirty="0" err="1" smtClean="0"/>
              <a:t>Feng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Olalım</a:t>
            </a:r>
            <a:r>
              <a:rPr lang="en-US" dirty="0" smtClean="0"/>
              <a:t>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0414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Sözde</a:t>
            </a:r>
            <a:r>
              <a:rPr lang="en-US" dirty="0" smtClean="0"/>
              <a:t> </a:t>
            </a:r>
            <a:r>
              <a:rPr lang="en-US" dirty="0" err="1" smtClean="0"/>
              <a:t>bilimler</a:t>
            </a:r>
            <a:r>
              <a:rPr lang="en-US" dirty="0" smtClean="0"/>
              <a:t>-</a:t>
            </a:r>
          </a:p>
          <a:p>
            <a:r>
              <a:rPr lang="en-US" dirty="0" err="1" smtClean="0"/>
              <a:t>Fizyognomi</a:t>
            </a:r>
            <a:r>
              <a:rPr lang="en-US" dirty="0" smtClean="0"/>
              <a:t> </a:t>
            </a:r>
          </a:p>
          <a:p>
            <a:r>
              <a:rPr lang="en-US" dirty="0" smtClean="0"/>
              <a:t>(</a:t>
            </a:r>
            <a:r>
              <a:rPr lang="en-US" dirty="0" err="1" smtClean="0"/>
              <a:t>yüz</a:t>
            </a:r>
            <a:r>
              <a:rPr lang="en-US" dirty="0" smtClean="0"/>
              <a:t> </a:t>
            </a:r>
            <a:r>
              <a:rPr lang="en-US" dirty="0" err="1" smtClean="0"/>
              <a:t>özellikleri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Frenoloji</a:t>
            </a:r>
            <a:endParaRPr lang="en-US" dirty="0" smtClean="0"/>
          </a:p>
          <a:p>
            <a:r>
              <a:rPr lang="en-US" dirty="0" smtClean="0"/>
              <a:t>(</a:t>
            </a:r>
            <a:r>
              <a:rPr lang="en-US" dirty="0" err="1" smtClean="0"/>
              <a:t>kafatası</a:t>
            </a:r>
            <a:r>
              <a:rPr lang="en-US" dirty="0" smtClean="0"/>
              <a:t> </a:t>
            </a:r>
            <a:r>
              <a:rPr lang="en-US" dirty="0" err="1" smtClean="0"/>
              <a:t>özellikleri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4" name="Picture 3" descr="355px-1895-Dictionary-Phrenolo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8706" y="96760"/>
            <a:ext cx="3953279" cy="6681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6541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bertillon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07" r="-1507"/>
          <a:stretch>
            <a:fillRect/>
          </a:stretch>
        </p:blipFill>
        <p:spPr>
          <a:xfrm>
            <a:off x="457200" y="274638"/>
            <a:ext cx="8229600" cy="5223471"/>
          </a:xfrm>
        </p:spPr>
      </p:pic>
      <p:sp>
        <p:nvSpPr>
          <p:cNvPr id="5" name="TextBox 4"/>
          <p:cNvSpPr txBox="1"/>
          <p:nvPr/>
        </p:nvSpPr>
        <p:spPr>
          <a:xfrm>
            <a:off x="457200" y="5804581"/>
            <a:ext cx="63276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Alphonse </a:t>
            </a:r>
            <a:r>
              <a:rPr lang="en-US" dirty="0" err="1" smtClean="0"/>
              <a:t>Bertillion</a:t>
            </a:r>
            <a:r>
              <a:rPr lang="en-US" dirty="0" smtClean="0"/>
              <a:t> (1853-1914) </a:t>
            </a:r>
            <a:r>
              <a:rPr lang="en-US" dirty="0" err="1" smtClean="0"/>
              <a:t>ve</a:t>
            </a:r>
            <a:r>
              <a:rPr lang="en-US" dirty="0" smtClean="0"/>
              <a:t> Francis </a:t>
            </a:r>
            <a:r>
              <a:rPr lang="en-US" dirty="0" err="1" smtClean="0"/>
              <a:t>Galton’un</a:t>
            </a:r>
            <a:r>
              <a:rPr lang="en-US" dirty="0" smtClean="0"/>
              <a:t>  (1822-1911) </a:t>
            </a:r>
          </a:p>
          <a:p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sapkınlığı</a:t>
            </a:r>
            <a:r>
              <a:rPr lang="en-US" dirty="0" smtClean="0"/>
              <a:t> </a:t>
            </a:r>
            <a:r>
              <a:rPr lang="en-US" dirty="0" err="1" smtClean="0"/>
              <a:t>kavramak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fotoğrafa</a:t>
            </a:r>
            <a:r>
              <a:rPr lang="en-US" dirty="0" smtClean="0"/>
              <a:t> </a:t>
            </a:r>
            <a:r>
              <a:rPr lang="en-US" dirty="0" err="1" smtClean="0"/>
              <a:t>başvurması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9869982"/>
      </p:ext>
    </p:extLst>
  </p:cSld>
  <p:clrMapOvr>
    <a:masterClrMapping/>
  </p:clrMapOvr>
</p:sld>
</file>

<file path=ppt/theme/theme1.xml><?xml version="1.0" encoding="utf-8"?>
<a:theme xmlns:a="http://schemas.openxmlformats.org/drawingml/2006/main" name=" Black 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105</TotalTime>
  <Words>301</Words>
  <Application>Microsoft Macintosh PowerPoint</Application>
  <PresentationFormat>On-screen Show (4:3)</PresentationFormat>
  <Paragraphs>37</Paragraphs>
  <Slides>19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 Black </vt:lpstr>
      <vt:lpstr>Analiz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yaren &amp; yaren ozel dedektiflik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xx xx</dc:creator>
  <cp:lastModifiedBy>x x</cp:lastModifiedBy>
  <cp:revision>12</cp:revision>
  <dcterms:created xsi:type="dcterms:W3CDTF">2013-03-14T21:41:34Z</dcterms:created>
  <dcterms:modified xsi:type="dcterms:W3CDTF">2016-03-02T10:07:26Z</dcterms:modified>
</cp:coreProperties>
</file>