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1"/>
  </p:sldMasterIdLst>
  <p:notesMasterIdLst>
    <p:notesMasterId r:id="rId15"/>
  </p:notesMasterIdLst>
  <p:sldIdLst>
    <p:sldId id="256" r:id="rId2"/>
    <p:sldId id="281" r:id="rId3"/>
    <p:sldId id="257" r:id="rId4"/>
    <p:sldId id="280" r:id="rId5"/>
    <p:sldId id="282" r:id="rId6"/>
    <p:sldId id="283" r:id="rId7"/>
    <p:sldId id="258" r:id="rId8"/>
    <p:sldId id="271" r:id="rId9"/>
    <p:sldId id="259" r:id="rId10"/>
    <p:sldId id="279" r:id="rId11"/>
    <p:sldId id="260" r:id="rId12"/>
    <p:sldId id="261" r:id="rId13"/>
    <p:sldId id="285" r:id="rId14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6643"/>
  </p:normalViewPr>
  <p:slideViewPr>
    <p:cSldViewPr snapToGrid="0" snapToObjects="1">
      <p:cViewPr varScale="1">
        <p:scale>
          <a:sx n="81" d="100"/>
          <a:sy n="81" d="100"/>
        </p:scale>
        <p:origin x="1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12E84-20D9-44D0-B564-7329FC49A9FA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80B01E4-36CF-4DE3-B1C8-A10D0E63E885}">
      <dgm:prSet/>
      <dgm:spPr/>
      <dgm:t>
        <a:bodyPr/>
        <a:lstStyle/>
        <a:p>
          <a:r>
            <a:rPr lang="en-US"/>
            <a:t>thinking of S/F as a “field” where different genres and sub-genres intersect. </a:t>
          </a:r>
        </a:p>
      </dgm:t>
    </dgm:pt>
    <dgm:pt modelId="{0FD30CF5-12CC-4860-BC81-85190A05B56A}" type="parTrans" cxnId="{FC59CD99-E5D4-4B3A-A820-DDB1D2733FD8}">
      <dgm:prSet/>
      <dgm:spPr/>
      <dgm:t>
        <a:bodyPr/>
        <a:lstStyle/>
        <a:p>
          <a:endParaRPr lang="en-US"/>
        </a:p>
      </dgm:t>
    </dgm:pt>
    <dgm:pt modelId="{31BADBE5-FD2A-4987-BF16-7D6326BD814D}" type="sibTrans" cxnId="{FC59CD99-E5D4-4B3A-A820-DDB1D2733FD8}">
      <dgm:prSet/>
      <dgm:spPr/>
      <dgm:t>
        <a:bodyPr/>
        <a:lstStyle/>
        <a:p>
          <a:endParaRPr lang="en-US"/>
        </a:p>
      </dgm:t>
    </dgm:pt>
    <dgm:pt modelId="{82B9985B-6E18-45DA-8387-DDC41E77826C}">
      <dgm:prSet/>
      <dgm:spPr/>
      <dgm:t>
        <a:bodyPr/>
        <a:lstStyle/>
        <a:p>
          <a:r>
            <a:rPr lang="en-US"/>
            <a:t>a thought experiment</a:t>
          </a:r>
        </a:p>
      </dgm:t>
    </dgm:pt>
    <dgm:pt modelId="{FD0DB51C-2A66-4A92-9F55-D0C41D905944}" type="parTrans" cxnId="{D85C879B-C708-4853-8639-2E4E8B733621}">
      <dgm:prSet/>
      <dgm:spPr/>
      <dgm:t>
        <a:bodyPr/>
        <a:lstStyle/>
        <a:p>
          <a:endParaRPr lang="en-US"/>
        </a:p>
      </dgm:t>
    </dgm:pt>
    <dgm:pt modelId="{A3D680B4-3465-4305-AA22-F1EB7520F9C1}" type="sibTrans" cxnId="{D85C879B-C708-4853-8639-2E4E8B733621}">
      <dgm:prSet/>
      <dgm:spPr/>
      <dgm:t>
        <a:bodyPr/>
        <a:lstStyle/>
        <a:p>
          <a:endParaRPr lang="en-US"/>
        </a:p>
      </dgm:t>
    </dgm:pt>
    <dgm:pt modelId="{4A4B1163-4814-416F-83BA-DC282B973734}">
      <dgm:prSet/>
      <dgm:spPr/>
      <dgm:t>
        <a:bodyPr/>
        <a:lstStyle/>
        <a:p>
          <a:r>
            <a:rPr lang="en-US"/>
            <a:t>always evolving</a:t>
          </a:r>
        </a:p>
      </dgm:t>
    </dgm:pt>
    <dgm:pt modelId="{3440FE6D-BB7D-45A0-8FE0-A4833B18152C}" type="parTrans" cxnId="{69E87B02-E180-4746-9B22-7BF40364171C}">
      <dgm:prSet/>
      <dgm:spPr/>
      <dgm:t>
        <a:bodyPr/>
        <a:lstStyle/>
        <a:p>
          <a:endParaRPr lang="en-US"/>
        </a:p>
      </dgm:t>
    </dgm:pt>
    <dgm:pt modelId="{8DAC05B2-4227-41D4-881C-F05F946ECFB7}" type="sibTrans" cxnId="{69E87B02-E180-4746-9B22-7BF40364171C}">
      <dgm:prSet/>
      <dgm:spPr/>
      <dgm:t>
        <a:bodyPr/>
        <a:lstStyle/>
        <a:p>
          <a:endParaRPr lang="en-US"/>
        </a:p>
      </dgm:t>
    </dgm:pt>
    <dgm:pt modelId="{350013C6-C9AC-4946-9BE9-ED7A7E372F43}" type="pres">
      <dgm:prSet presAssocID="{0E312E84-20D9-44D0-B564-7329FC49A9FA}" presName="cycle" presStyleCnt="0">
        <dgm:presLayoutVars>
          <dgm:dir/>
          <dgm:resizeHandles val="exact"/>
        </dgm:presLayoutVars>
      </dgm:prSet>
      <dgm:spPr/>
    </dgm:pt>
    <dgm:pt modelId="{DA4F3F0E-F1A1-7A4C-83F8-3F07AF6B9A3F}" type="pres">
      <dgm:prSet presAssocID="{C80B01E4-36CF-4DE3-B1C8-A10D0E63E885}" presName="dummy" presStyleCnt="0"/>
      <dgm:spPr/>
    </dgm:pt>
    <dgm:pt modelId="{DD23E1B2-FDB8-A24F-8E07-2B1F5F1A673F}" type="pres">
      <dgm:prSet presAssocID="{C80B01E4-36CF-4DE3-B1C8-A10D0E63E885}" presName="node" presStyleLbl="revTx" presStyleIdx="0" presStyleCnt="3">
        <dgm:presLayoutVars>
          <dgm:bulletEnabled val="1"/>
        </dgm:presLayoutVars>
      </dgm:prSet>
      <dgm:spPr/>
    </dgm:pt>
    <dgm:pt modelId="{A9877DC9-41F8-D741-97DB-6233CE7491BC}" type="pres">
      <dgm:prSet presAssocID="{31BADBE5-FD2A-4987-BF16-7D6326BD814D}" presName="sibTrans" presStyleLbl="node1" presStyleIdx="0" presStyleCnt="3"/>
      <dgm:spPr/>
    </dgm:pt>
    <dgm:pt modelId="{EF94DE43-04DF-9343-95A8-CC82027D39A6}" type="pres">
      <dgm:prSet presAssocID="{82B9985B-6E18-45DA-8387-DDC41E77826C}" presName="dummy" presStyleCnt="0"/>
      <dgm:spPr/>
    </dgm:pt>
    <dgm:pt modelId="{58C3070B-7279-7F49-9291-9624D14FAB1B}" type="pres">
      <dgm:prSet presAssocID="{82B9985B-6E18-45DA-8387-DDC41E77826C}" presName="node" presStyleLbl="revTx" presStyleIdx="1" presStyleCnt="3">
        <dgm:presLayoutVars>
          <dgm:bulletEnabled val="1"/>
        </dgm:presLayoutVars>
      </dgm:prSet>
      <dgm:spPr/>
    </dgm:pt>
    <dgm:pt modelId="{C927AED0-A881-E148-A0C7-4B21F4C3BE77}" type="pres">
      <dgm:prSet presAssocID="{A3D680B4-3465-4305-AA22-F1EB7520F9C1}" presName="sibTrans" presStyleLbl="node1" presStyleIdx="1" presStyleCnt="3"/>
      <dgm:spPr/>
    </dgm:pt>
    <dgm:pt modelId="{D7B0F469-AEA7-8540-97CD-4502A6D67FEB}" type="pres">
      <dgm:prSet presAssocID="{4A4B1163-4814-416F-83BA-DC282B973734}" presName="dummy" presStyleCnt="0"/>
      <dgm:spPr/>
    </dgm:pt>
    <dgm:pt modelId="{7AE42043-18EA-834B-98D2-FA700D43B7FF}" type="pres">
      <dgm:prSet presAssocID="{4A4B1163-4814-416F-83BA-DC282B973734}" presName="node" presStyleLbl="revTx" presStyleIdx="2" presStyleCnt="3">
        <dgm:presLayoutVars>
          <dgm:bulletEnabled val="1"/>
        </dgm:presLayoutVars>
      </dgm:prSet>
      <dgm:spPr/>
    </dgm:pt>
    <dgm:pt modelId="{6923036C-BB96-E048-9EEC-8A2E389D34AD}" type="pres">
      <dgm:prSet presAssocID="{8DAC05B2-4227-41D4-881C-F05F946ECFB7}" presName="sibTrans" presStyleLbl="node1" presStyleIdx="2" presStyleCnt="3"/>
      <dgm:spPr/>
    </dgm:pt>
  </dgm:ptLst>
  <dgm:cxnLst>
    <dgm:cxn modelId="{69E87B02-E180-4746-9B22-7BF40364171C}" srcId="{0E312E84-20D9-44D0-B564-7329FC49A9FA}" destId="{4A4B1163-4814-416F-83BA-DC282B973734}" srcOrd="2" destOrd="0" parTransId="{3440FE6D-BB7D-45A0-8FE0-A4833B18152C}" sibTransId="{8DAC05B2-4227-41D4-881C-F05F946ECFB7}"/>
    <dgm:cxn modelId="{E8C0FB2E-B0F1-B346-8A3B-50CB7AF57ACD}" type="presOf" srcId="{C80B01E4-36CF-4DE3-B1C8-A10D0E63E885}" destId="{DD23E1B2-FDB8-A24F-8E07-2B1F5F1A673F}" srcOrd="0" destOrd="0" presId="urn:microsoft.com/office/officeart/2005/8/layout/cycle1"/>
    <dgm:cxn modelId="{A8BA8F58-086B-8B42-964E-78F04BB5755F}" type="presOf" srcId="{4A4B1163-4814-416F-83BA-DC282B973734}" destId="{7AE42043-18EA-834B-98D2-FA700D43B7FF}" srcOrd="0" destOrd="0" presId="urn:microsoft.com/office/officeart/2005/8/layout/cycle1"/>
    <dgm:cxn modelId="{FAF72D70-997B-EA4E-A8B9-79CEB1DC73B1}" type="presOf" srcId="{0E312E84-20D9-44D0-B564-7329FC49A9FA}" destId="{350013C6-C9AC-4946-9BE9-ED7A7E372F43}" srcOrd="0" destOrd="0" presId="urn:microsoft.com/office/officeart/2005/8/layout/cycle1"/>
    <dgm:cxn modelId="{FA38DE79-D7B1-4442-A50E-6A70F028B990}" type="presOf" srcId="{31BADBE5-FD2A-4987-BF16-7D6326BD814D}" destId="{A9877DC9-41F8-D741-97DB-6233CE7491BC}" srcOrd="0" destOrd="0" presId="urn:microsoft.com/office/officeart/2005/8/layout/cycle1"/>
    <dgm:cxn modelId="{FC59CD99-E5D4-4B3A-A820-DDB1D2733FD8}" srcId="{0E312E84-20D9-44D0-B564-7329FC49A9FA}" destId="{C80B01E4-36CF-4DE3-B1C8-A10D0E63E885}" srcOrd="0" destOrd="0" parTransId="{0FD30CF5-12CC-4860-BC81-85190A05B56A}" sibTransId="{31BADBE5-FD2A-4987-BF16-7D6326BD814D}"/>
    <dgm:cxn modelId="{170BDE99-F1B6-BB4A-B30C-FA2D61673103}" type="presOf" srcId="{82B9985B-6E18-45DA-8387-DDC41E77826C}" destId="{58C3070B-7279-7F49-9291-9624D14FAB1B}" srcOrd="0" destOrd="0" presId="urn:microsoft.com/office/officeart/2005/8/layout/cycle1"/>
    <dgm:cxn modelId="{0024DF99-FFB9-954F-A0FB-F9BA86197770}" type="presOf" srcId="{8DAC05B2-4227-41D4-881C-F05F946ECFB7}" destId="{6923036C-BB96-E048-9EEC-8A2E389D34AD}" srcOrd="0" destOrd="0" presId="urn:microsoft.com/office/officeart/2005/8/layout/cycle1"/>
    <dgm:cxn modelId="{D85C879B-C708-4853-8639-2E4E8B733621}" srcId="{0E312E84-20D9-44D0-B564-7329FC49A9FA}" destId="{82B9985B-6E18-45DA-8387-DDC41E77826C}" srcOrd="1" destOrd="0" parTransId="{FD0DB51C-2A66-4A92-9F55-D0C41D905944}" sibTransId="{A3D680B4-3465-4305-AA22-F1EB7520F9C1}"/>
    <dgm:cxn modelId="{C8F144E2-BA15-2D4A-8603-2BE722D5BF32}" type="presOf" srcId="{A3D680B4-3465-4305-AA22-F1EB7520F9C1}" destId="{C927AED0-A881-E148-A0C7-4B21F4C3BE77}" srcOrd="0" destOrd="0" presId="urn:microsoft.com/office/officeart/2005/8/layout/cycle1"/>
    <dgm:cxn modelId="{627F8001-746C-0F45-BD7F-4EE58CD43FE2}" type="presParOf" srcId="{350013C6-C9AC-4946-9BE9-ED7A7E372F43}" destId="{DA4F3F0E-F1A1-7A4C-83F8-3F07AF6B9A3F}" srcOrd="0" destOrd="0" presId="urn:microsoft.com/office/officeart/2005/8/layout/cycle1"/>
    <dgm:cxn modelId="{3CABDD4D-1B28-3144-8E5F-344D5C55C1E6}" type="presParOf" srcId="{350013C6-C9AC-4946-9BE9-ED7A7E372F43}" destId="{DD23E1B2-FDB8-A24F-8E07-2B1F5F1A673F}" srcOrd="1" destOrd="0" presId="urn:microsoft.com/office/officeart/2005/8/layout/cycle1"/>
    <dgm:cxn modelId="{A76D5ECE-AFF3-5A4D-8A7E-60E567980EB2}" type="presParOf" srcId="{350013C6-C9AC-4946-9BE9-ED7A7E372F43}" destId="{A9877DC9-41F8-D741-97DB-6233CE7491BC}" srcOrd="2" destOrd="0" presId="urn:microsoft.com/office/officeart/2005/8/layout/cycle1"/>
    <dgm:cxn modelId="{23BDA957-EB62-A04F-A956-5B146C124008}" type="presParOf" srcId="{350013C6-C9AC-4946-9BE9-ED7A7E372F43}" destId="{EF94DE43-04DF-9343-95A8-CC82027D39A6}" srcOrd="3" destOrd="0" presId="urn:microsoft.com/office/officeart/2005/8/layout/cycle1"/>
    <dgm:cxn modelId="{F3B4EFD7-61C9-5B4C-97C2-8941DADD1CE3}" type="presParOf" srcId="{350013C6-C9AC-4946-9BE9-ED7A7E372F43}" destId="{58C3070B-7279-7F49-9291-9624D14FAB1B}" srcOrd="4" destOrd="0" presId="urn:microsoft.com/office/officeart/2005/8/layout/cycle1"/>
    <dgm:cxn modelId="{5CAC66B9-8CC1-804E-A953-9241B1D56864}" type="presParOf" srcId="{350013C6-C9AC-4946-9BE9-ED7A7E372F43}" destId="{C927AED0-A881-E148-A0C7-4B21F4C3BE77}" srcOrd="5" destOrd="0" presId="urn:microsoft.com/office/officeart/2005/8/layout/cycle1"/>
    <dgm:cxn modelId="{9952B619-B092-F54C-92CB-53C0ED20E1C1}" type="presParOf" srcId="{350013C6-C9AC-4946-9BE9-ED7A7E372F43}" destId="{D7B0F469-AEA7-8540-97CD-4502A6D67FEB}" srcOrd="6" destOrd="0" presId="urn:microsoft.com/office/officeart/2005/8/layout/cycle1"/>
    <dgm:cxn modelId="{A65C4ED3-1CA1-5D49-B7B5-07D6CEDB5E80}" type="presParOf" srcId="{350013C6-C9AC-4946-9BE9-ED7A7E372F43}" destId="{7AE42043-18EA-834B-98D2-FA700D43B7FF}" srcOrd="7" destOrd="0" presId="urn:microsoft.com/office/officeart/2005/8/layout/cycle1"/>
    <dgm:cxn modelId="{3C69B997-55A4-024E-BAD3-478A03C874B9}" type="presParOf" srcId="{350013C6-C9AC-4946-9BE9-ED7A7E372F43}" destId="{6923036C-BB96-E048-9EEC-8A2E389D34AD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1A3642-18C6-46FD-8811-54049438BC1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5ADFD0E-F55B-4430-9318-593C547673A7}">
      <dgm:prSet/>
      <dgm:spPr/>
      <dgm:t>
        <a:bodyPr/>
        <a:lstStyle/>
        <a:p>
          <a:r>
            <a:rPr lang="en-US"/>
            <a:t>S/F is “</a:t>
          </a:r>
          <a:r>
            <a:rPr lang="en-US" i="1"/>
            <a:t>What if</a:t>
          </a:r>
          <a:r>
            <a:rPr lang="en-US"/>
            <a:t> Literature”.</a:t>
          </a:r>
        </a:p>
      </dgm:t>
    </dgm:pt>
    <dgm:pt modelId="{9C181AD2-DC7A-47BC-9BF4-B74D1675796D}" type="parTrans" cxnId="{6BCF1C9F-E8E4-49FA-AC54-EB44101BA3DB}">
      <dgm:prSet/>
      <dgm:spPr/>
      <dgm:t>
        <a:bodyPr/>
        <a:lstStyle/>
        <a:p>
          <a:endParaRPr lang="en-US"/>
        </a:p>
      </dgm:t>
    </dgm:pt>
    <dgm:pt modelId="{08FC9F55-E296-4DA2-B833-74D84F761FA7}" type="sibTrans" cxnId="{6BCF1C9F-E8E4-49FA-AC54-EB44101BA3DB}">
      <dgm:prSet/>
      <dgm:spPr/>
      <dgm:t>
        <a:bodyPr/>
        <a:lstStyle/>
        <a:p>
          <a:endParaRPr lang="en-US"/>
        </a:p>
      </dgm:t>
    </dgm:pt>
    <dgm:pt modelId="{A07C8D3F-3F9D-4AD5-83E6-1D92C35A1457}">
      <dgm:prSet/>
      <dgm:spPr/>
      <dgm:t>
        <a:bodyPr/>
        <a:lstStyle/>
        <a:p>
          <a:r>
            <a:rPr lang="en-US"/>
            <a:t>speculations and expectations in the writer’s present. </a:t>
          </a:r>
        </a:p>
      </dgm:t>
    </dgm:pt>
    <dgm:pt modelId="{232246E3-5DF9-485A-96FD-E95B17030F06}" type="parTrans" cxnId="{DDCD1C48-8478-404F-8CF3-42ACFC3A3192}">
      <dgm:prSet/>
      <dgm:spPr/>
      <dgm:t>
        <a:bodyPr/>
        <a:lstStyle/>
        <a:p>
          <a:endParaRPr lang="en-US"/>
        </a:p>
      </dgm:t>
    </dgm:pt>
    <dgm:pt modelId="{548672A0-F26F-44FD-8F89-30789C8EB19E}" type="sibTrans" cxnId="{DDCD1C48-8478-404F-8CF3-42ACFC3A3192}">
      <dgm:prSet/>
      <dgm:spPr/>
      <dgm:t>
        <a:bodyPr/>
        <a:lstStyle/>
        <a:p>
          <a:endParaRPr lang="en-US"/>
        </a:p>
      </dgm:t>
    </dgm:pt>
    <dgm:pt modelId="{CB6AE2CF-42A5-8341-BD99-2B1741739FD5}" type="pres">
      <dgm:prSet presAssocID="{771A3642-18C6-46FD-8811-54049438BC15}" presName="linear" presStyleCnt="0">
        <dgm:presLayoutVars>
          <dgm:animLvl val="lvl"/>
          <dgm:resizeHandles val="exact"/>
        </dgm:presLayoutVars>
      </dgm:prSet>
      <dgm:spPr/>
    </dgm:pt>
    <dgm:pt modelId="{222C75AA-9998-3C4C-BA46-026C9F4B4034}" type="pres">
      <dgm:prSet presAssocID="{85ADFD0E-F55B-4430-9318-593C547673A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6B5E96-4763-CC46-A377-03BEFEA9989A}" type="pres">
      <dgm:prSet presAssocID="{08FC9F55-E296-4DA2-B833-74D84F761FA7}" presName="spacer" presStyleCnt="0"/>
      <dgm:spPr/>
    </dgm:pt>
    <dgm:pt modelId="{DDCF117B-3266-8A46-8A0A-CC29B1515819}" type="pres">
      <dgm:prSet presAssocID="{A07C8D3F-3F9D-4AD5-83E6-1D92C35A145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DCD1C48-8478-404F-8CF3-42ACFC3A3192}" srcId="{771A3642-18C6-46FD-8811-54049438BC15}" destId="{A07C8D3F-3F9D-4AD5-83E6-1D92C35A1457}" srcOrd="1" destOrd="0" parTransId="{232246E3-5DF9-485A-96FD-E95B17030F06}" sibTransId="{548672A0-F26F-44FD-8F89-30789C8EB19E}"/>
    <dgm:cxn modelId="{AEE60C6E-B120-474B-854E-9D1502D4AE79}" type="presOf" srcId="{A07C8D3F-3F9D-4AD5-83E6-1D92C35A1457}" destId="{DDCF117B-3266-8A46-8A0A-CC29B1515819}" srcOrd="0" destOrd="0" presId="urn:microsoft.com/office/officeart/2005/8/layout/vList2"/>
    <dgm:cxn modelId="{8ACF5A7B-92FB-1341-A06B-FD79DB42A2B5}" type="presOf" srcId="{85ADFD0E-F55B-4430-9318-593C547673A7}" destId="{222C75AA-9998-3C4C-BA46-026C9F4B4034}" srcOrd="0" destOrd="0" presId="urn:microsoft.com/office/officeart/2005/8/layout/vList2"/>
    <dgm:cxn modelId="{6BCF1C9F-E8E4-49FA-AC54-EB44101BA3DB}" srcId="{771A3642-18C6-46FD-8811-54049438BC15}" destId="{85ADFD0E-F55B-4430-9318-593C547673A7}" srcOrd="0" destOrd="0" parTransId="{9C181AD2-DC7A-47BC-9BF4-B74D1675796D}" sibTransId="{08FC9F55-E296-4DA2-B833-74D84F761FA7}"/>
    <dgm:cxn modelId="{E5F50DB6-268F-8F43-96F6-C806A64357A7}" type="presOf" srcId="{771A3642-18C6-46FD-8811-54049438BC15}" destId="{CB6AE2CF-42A5-8341-BD99-2B1741739FD5}" srcOrd="0" destOrd="0" presId="urn:microsoft.com/office/officeart/2005/8/layout/vList2"/>
    <dgm:cxn modelId="{8FFC2D2A-4D84-E145-9283-E4E25BBD600C}" type="presParOf" srcId="{CB6AE2CF-42A5-8341-BD99-2B1741739FD5}" destId="{222C75AA-9998-3C4C-BA46-026C9F4B4034}" srcOrd="0" destOrd="0" presId="urn:microsoft.com/office/officeart/2005/8/layout/vList2"/>
    <dgm:cxn modelId="{AC244F74-5E50-054D-ACBD-FBC7FA70B90C}" type="presParOf" srcId="{CB6AE2CF-42A5-8341-BD99-2B1741739FD5}" destId="{086B5E96-4763-CC46-A377-03BEFEA9989A}" srcOrd="1" destOrd="0" presId="urn:microsoft.com/office/officeart/2005/8/layout/vList2"/>
    <dgm:cxn modelId="{75348E9D-D3AA-4047-BC55-DE0FC36CD9FC}" type="presParOf" srcId="{CB6AE2CF-42A5-8341-BD99-2B1741739FD5}" destId="{DDCF117B-3266-8A46-8A0A-CC29B151581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16C2A3-6C24-F241-81FC-F46418C3C7B6}" type="doc">
      <dgm:prSet loTypeId="urn:microsoft.com/office/officeart/2005/8/layout/process4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17E4A0-A519-FA4B-B93E-A28389ADCC31}">
      <dgm:prSet phldrT="[Text]"/>
      <dgm:spPr/>
      <dgm:t>
        <a:bodyPr/>
        <a:lstStyle/>
        <a:p>
          <a:r>
            <a:rPr lang="en-US" dirty="0"/>
            <a:t>Pre-Nineteenth Century</a:t>
          </a:r>
        </a:p>
      </dgm:t>
    </dgm:pt>
    <dgm:pt modelId="{EA7D1228-D5C2-4E46-B7B4-035EE70F2782}" type="parTrans" cxnId="{885214B0-41FB-8140-BA63-6D74BA5CE81B}">
      <dgm:prSet/>
      <dgm:spPr/>
      <dgm:t>
        <a:bodyPr/>
        <a:lstStyle/>
        <a:p>
          <a:endParaRPr lang="en-US"/>
        </a:p>
      </dgm:t>
    </dgm:pt>
    <dgm:pt modelId="{D18E54FE-9B86-124B-B3D8-8AB1C42A6929}" type="sibTrans" cxnId="{885214B0-41FB-8140-BA63-6D74BA5CE81B}">
      <dgm:prSet/>
      <dgm:spPr/>
      <dgm:t>
        <a:bodyPr/>
        <a:lstStyle/>
        <a:p>
          <a:endParaRPr lang="en-US"/>
        </a:p>
      </dgm:t>
    </dgm:pt>
    <dgm:pt modelId="{B7587CF8-6706-C44C-993B-767CAC4FEDDB}">
      <dgm:prSet phldrT="[Text]"/>
      <dgm:spPr/>
      <dgm:t>
        <a:bodyPr/>
        <a:lstStyle/>
        <a:p>
          <a:r>
            <a:rPr lang="en-US" dirty="0"/>
            <a:t>Travel &amp;Fantasy Lit.</a:t>
          </a:r>
        </a:p>
      </dgm:t>
    </dgm:pt>
    <dgm:pt modelId="{64B5FD6C-E41D-A243-83EC-15D782540289}" type="parTrans" cxnId="{474D74BC-B7F1-BC40-A8FD-6F4273FD975D}">
      <dgm:prSet/>
      <dgm:spPr/>
      <dgm:t>
        <a:bodyPr/>
        <a:lstStyle/>
        <a:p>
          <a:endParaRPr lang="en-US"/>
        </a:p>
      </dgm:t>
    </dgm:pt>
    <dgm:pt modelId="{F8BF6B8F-1639-D043-AAF7-D843AF10F795}" type="sibTrans" cxnId="{474D74BC-B7F1-BC40-A8FD-6F4273FD975D}">
      <dgm:prSet/>
      <dgm:spPr/>
      <dgm:t>
        <a:bodyPr/>
        <a:lstStyle/>
        <a:p>
          <a:endParaRPr lang="en-US"/>
        </a:p>
      </dgm:t>
    </dgm:pt>
    <dgm:pt modelId="{017DBF9E-F883-564F-BDBD-712F326BF332}">
      <dgm:prSet phldrT="[Text]"/>
      <dgm:spPr/>
      <dgm:t>
        <a:bodyPr/>
        <a:lstStyle/>
        <a:p>
          <a:r>
            <a:rPr lang="en-US" dirty="0"/>
            <a:t>Tales of other lands</a:t>
          </a:r>
        </a:p>
      </dgm:t>
    </dgm:pt>
    <dgm:pt modelId="{DF1308ED-7FB0-AF46-AB71-136F76D499CC}" type="parTrans" cxnId="{17C53458-741F-6E45-8D25-9835A01812FF}">
      <dgm:prSet/>
      <dgm:spPr/>
      <dgm:t>
        <a:bodyPr/>
        <a:lstStyle/>
        <a:p>
          <a:endParaRPr lang="en-US"/>
        </a:p>
      </dgm:t>
    </dgm:pt>
    <dgm:pt modelId="{99EA8A15-5041-A149-AA7E-2743DB274498}" type="sibTrans" cxnId="{17C53458-741F-6E45-8D25-9835A01812FF}">
      <dgm:prSet/>
      <dgm:spPr/>
      <dgm:t>
        <a:bodyPr/>
        <a:lstStyle/>
        <a:p>
          <a:endParaRPr lang="en-US"/>
        </a:p>
      </dgm:t>
    </dgm:pt>
    <dgm:pt modelId="{179A47E7-3A18-8649-8DC7-A485C60A16C9}">
      <dgm:prSet phldrT="[Text]"/>
      <dgm:spPr/>
      <dgm:t>
        <a:bodyPr/>
        <a:lstStyle/>
        <a:p>
          <a:r>
            <a:rPr lang="en-US" dirty="0"/>
            <a:t>Nineteenth Century</a:t>
          </a:r>
        </a:p>
      </dgm:t>
    </dgm:pt>
    <dgm:pt modelId="{AFAD5CC8-48EF-274C-913D-67E9418370B9}" type="parTrans" cxnId="{2CD081B1-84A2-414D-9AD6-E0EA0DAFBE1A}">
      <dgm:prSet/>
      <dgm:spPr/>
      <dgm:t>
        <a:bodyPr/>
        <a:lstStyle/>
        <a:p>
          <a:endParaRPr lang="en-US"/>
        </a:p>
      </dgm:t>
    </dgm:pt>
    <dgm:pt modelId="{C8296841-C4D8-C249-A4A2-2110BD9E8E3B}" type="sibTrans" cxnId="{2CD081B1-84A2-414D-9AD6-E0EA0DAFBE1A}">
      <dgm:prSet/>
      <dgm:spPr/>
      <dgm:t>
        <a:bodyPr/>
        <a:lstStyle/>
        <a:p>
          <a:endParaRPr lang="en-US"/>
        </a:p>
      </dgm:t>
    </dgm:pt>
    <dgm:pt modelId="{D00BD808-C5D3-1B44-8E6E-2C3B293F1E29}">
      <dgm:prSet phldrT="[Text]"/>
      <dgm:spPr/>
      <dgm:t>
        <a:bodyPr/>
        <a:lstStyle/>
        <a:p>
          <a:r>
            <a:rPr lang="en-US" dirty="0"/>
            <a:t>Reactions to the Industrial Revolution</a:t>
          </a:r>
        </a:p>
      </dgm:t>
    </dgm:pt>
    <dgm:pt modelId="{884E8A60-4A5D-7345-98AD-5A3028BD3B0A}" type="parTrans" cxnId="{00235A56-0737-A441-B4B0-32ACB22B4EAB}">
      <dgm:prSet/>
      <dgm:spPr/>
      <dgm:t>
        <a:bodyPr/>
        <a:lstStyle/>
        <a:p>
          <a:endParaRPr lang="en-US"/>
        </a:p>
      </dgm:t>
    </dgm:pt>
    <dgm:pt modelId="{249D5DA1-D5FF-8E4A-8145-AEE2C517FD69}" type="sibTrans" cxnId="{00235A56-0737-A441-B4B0-32ACB22B4EAB}">
      <dgm:prSet/>
      <dgm:spPr/>
      <dgm:t>
        <a:bodyPr/>
        <a:lstStyle/>
        <a:p>
          <a:endParaRPr lang="en-US"/>
        </a:p>
      </dgm:t>
    </dgm:pt>
    <dgm:pt modelId="{231FC334-26F7-4C44-8426-B0B5047BE2F5}">
      <dgm:prSet phldrT="[Text]"/>
      <dgm:spPr/>
      <dgm:t>
        <a:bodyPr/>
        <a:lstStyle/>
        <a:p>
          <a:r>
            <a:rPr lang="en-US" dirty="0"/>
            <a:t>Late Nineteenth to Mid-Twentieth Century</a:t>
          </a:r>
        </a:p>
      </dgm:t>
    </dgm:pt>
    <dgm:pt modelId="{12ABD4E7-85E0-1242-A14A-9E4B9F570B5A}" type="parTrans" cxnId="{5BBA955F-BE24-D244-8EB3-BCC30E83F571}">
      <dgm:prSet/>
      <dgm:spPr/>
      <dgm:t>
        <a:bodyPr/>
        <a:lstStyle/>
        <a:p>
          <a:endParaRPr lang="en-US"/>
        </a:p>
      </dgm:t>
    </dgm:pt>
    <dgm:pt modelId="{188F0569-22F6-AE41-9A1F-697E0E13DB2F}" type="sibTrans" cxnId="{5BBA955F-BE24-D244-8EB3-BCC30E83F571}">
      <dgm:prSet/>
      <dgm:spPr/>
      <dgm:t>
        <a:bodyPr/>
        <a:lstStyle/>
        <a:p>
          <a:endParaRPr lang="en-US"/>
        </a:p>
      </dgm:t>
    </dgm:pt>
    <dgm:pt modelId="{307A3B12-AA90-C049-A1BE-DD88B1DB1D1D}">
      <dgm:prSet phldrT="[Text]"/>
      <dgm:spPr/>
      <dgm:t>
        <a:bodyPr/>
        <a:lstStyle/>
        <a:p>
          <a:r>
            <a:rPr lang="en-US" dirty="0"/>
            <a:t>Modernist Visions of the Scientific Enlightenment</a:t>
          </a:r>
        </a:p>
      </dgm:t>
    </dgm:pt>
    <dgm:pt modelId="{59686D5D-F12F-8041-9BC7-F98152377333}" type="parTrans" cxnId="{C27A32B2-3B2C-5F4C-BFAD-DBE0AE8742FB}">
      <dgm:prSet/>
      <dgm:spPr/>
      <dgm:t>
        <a:bodyPr/>
        <a:lstStyle/>
        <a:p>
          <a:endParaRPr lang="en-US"/>
        </a:p>
      </dgm:t>
    </dgm:pt>
    <dgm:pt modelId="{941F3BE3-FEF1-7344-9C16-091A158B9A7D}" type="sibTrans" cxnId="{C27A32B2-3B2C-5F4C-BFAD-DBE0AE8742FB}">
      <dgm:prSet/>
      <dgm:spPr/>
      <dgm:t>
        <a:bodyPr/>
        <a:lstStyle/>
        <a:p>
          <a:endParaRPr lang="en-US"/>
        </a:p>
      </dgm:t>
    </dgm:pt>
    <dgm:pt modelId="{89287853-EB7F-5E4F-AC6E-2028C414EFC6}">
      <dgm:prSet/>
      <dgm:spPr/>
      <dgm:t>
        <a:bodyPr/>
        <a:lstStyle/>
        <a:p>
          <a:r>
            <a:rPr lang="en-US" dirty="0"/>
            <a:t> Late Twentieth Century</a:t>
          </a:r>
        </a:p>
      </dgm:t>
    </dgm:pt>
    <dgm:pt modelId="{4EC72A72-42A1-4F4B-B3B1-077F4D576BDD}" type="parTrans" cxnId="{957E50B5-BD97-C24D-9189-1AAC27D4B5B7}">
      <dgm:prSet/>
      <dgm:spPr/>
      <dgm:t>
        <a:bodyPr/>
        <a:lstStyle/>
        <a:p>
          <a:endParaRPr lang="en-US"/>
        </a:p>
      </dgm:t>
    </dgm:pt>
    <dgm:pt modelId="{BF742A2C-9115-6244-809F-33E9FE91E0F1}" type="sibTrans" cxnId="{957E50B5-BD97-C24D-9189-1AAC27D4B5B7}">
      <dgm:prSet/>
      <dgm:spPr/>
      <dgm:t>
        <a:bodyPr/>
        <a:lstStyle/>
        <a:p>
          <a:endParaRPr lang="en-US"/>
        </a:p>
      </dgm:t>
    </dgm:pt>
    <dgm:pt modelId="{5D20BDF5-E948-8A4F-8AA0-DFDD3B2B90DD}">
      <dgm:prSet/>
      <dgm:spPr/>
      <dgm:t>
        <a:bodyPr/>
        <a:lstStyle/>
        <a:p>
          <a:r>
            <a:rPr lang="en-US" dirty="0"/>
            <a:t>	Postmodern Visions of a Post-Industrial, Post-Holocaust Age</a:t>
          </a:r>
        </a:p>
      </dgm:t>
    </dgm:pt>
    <dgm:pt modelId="{BC844697-BE9F-1246-97E3-441503BB6E05}" type="parTrans" cxnId="{ED30E6B0-A9ED-154E-A17E-51E6508D184D}">
      <dgm:prSet/>
      <dgm:spPr/>
      <dgm:t>
        <a:bodyPr/>
        <a:lstStyle/>
        <a:p>
          <a:endParaRPr lang="en-US"/>
        </a:p>
      </dgm:t>
    </dgm:pt>
    <dgm:pt modelId="{424F3DD0-F75D-A043-82B3-0BCC2F0B9443}" type="sibTrans" cxnId="{ED30E6B0-A9ED-154E-A17E-51E6508D184D}">
      <dgm:prSet/>
      <dgm:spPr/>
      <dgm:t>
        <a:bodyPr/>
        <a:lstStyle/>
        <a:p>
          <a:endParaRPr lang="en-US"/>
        </a:p>
      </dgm:t>
    </dgm:pt>
    <dgm:pt modelId="{0D487F4B-E0A1-0F49-9765-36A73EC600A4}" type="pres">
      <dgm:prSet presAssocID="{5516C2A3-6C24-F241-81FC-F46418C3C7B6}" presName="Name0" presStyleCnt="0">
        <dgm:presLayoutVars>
          <dgm:dir/>
          <dgm:animLvl val="lvl"/>
          <dgm:resizeHandles val="exact"/>
        </dgm:presLayoutVars>
      </dgm:prSet>
      <dgm:spPr/>
    </dgm:pt>
    <dgm:pt modelId="{422CF7E9-3C04-B84C-BEAA-A2BEEDE6B771}" type="pres">
      <dgm:prSet presAssocID="{89287853-EB7F-5E4F-AC6E-2028C414EFC6}" presName="boxAndChildren" presStyleCnt="0"/>
      <dgm:spPr/>
    </dgm:pt>
    <dgm:pt modelId="{C1D51581-61A4-884C-8526-DACE238453C5}" type="pres">
      <dgm:prSet presAssocID="{89287853-EB7F-5E4F-AC6E-2028C414EFC6}" presName="parentTextBox" presStyleLbl="node1" presStyleIdx="0" presStyleCnt="4"/>
      <dgm:spPr/>
    </dgm:pt>
    <dgm:pt modelId="{9272FF3E-6CAB-8E4F-B9E5-712C33AED266}" type="pres">
      <dgm:prSet presAssocID="{89287853-EB7F-5E4F-AC6E-2028C414EFC6}" presName="entireBox" presStyleLbl="node1" presStyleIdx="0" presStyleCnt="4"/>
      <dgm:spPr/>
    </dgm:pt>
    <dgm:pt modelId="{A940698A-AE65-8A4B-B2E0-142EDDA31137}" type="pres">
      <dgm:prSet presAssocID="{89287853-EB7F-5E4F-AC6E-2028C414EFC6}" presName="descendantBox" presStyleCnt="0"/>
      <dgm:spPr/>
    </dgm:pt>
    <dgm:pt modelId="{C3482AE9-7DEA-B74C-8D50-2A3DCA66A227}" type="pres">
      <dgm:prSet presAssocID="{5D20BDF5-E948-8A4F-8AA0-DFDD3B2B90DD}" presName="childTextBox" presStyleLbl="fgAccFollowNode1" presStyleIdx="0" presStyleCnt="5">
        <dgm:presLayoutVars>
          <dgm:bulletEnabled val="1"/>
        </dgm:presLayoutVars>
      </dgm:prSet>
      <dgm:spPr/>
    </dgm:pt>
    <dgm:pt modelId="{5F89EAE7-F8EF-604A-8F19-50E1546183E7}" type="pres">
      <dgm:prSet presAssocID="{188F0569-22F6-AE41-9A1F-697E0E13DB2F}" presName="sp" presStyleCnt="0"/>
      <dgm:spPr/>
    </dgm:pt>
    <dgm:pt modelId="{D0342BCB-8E2B-3443-8BDF-BB9F94F63632}" type="pres">
      <dgm:prSet presAssocID="{231FC334-26F7-4C44-8426-B0B5047BE2F5}" presName="arrowAndChildren" presStyleCnt="0"/>
      <dgm:spPr/>
    </dgm:pt>
    <dgm:pt modelId="{14B67DCA-23BC-1346-BA94-1E3C01E1CE0F}" type="pres">
      <dgm:prSet presAssocID="{231FC334-26F7-4C44-8426-B0B5047BE2F5}" presName="parentTextArrow" presStyleLbl="node1" presStyleIdx="0" presStyleCnt="4"/>
      <dgm:spPr/>
    </dgm:pt>
    <dgm:pt modelId="{06DDB92A-27EB-7D4B-84C4-B46F36B49CF5}" type="pres">
      <dgm:prSet presAssocID="{231FC334-26F7-4C44-8426-B0B5047BE2F5}" presName="arrow" presStyleLbl="node1" presStyleIdx="1" presStyleCnt="4"/>
      <dgm:spPr/>
    </dgm:pt>
    <dgm:pt modelId="{B5BF0AF3-F576-F040-9752-07A6BF05E92D}" type="pres">
      <dgm:prSet presAssocID="{231FC334-26F7-4C44-8426-B0B5047BE2F5}" presName="descendantArrow" presStyleCnt="0"/>
      <dgm:spPr/>
    </dgm:pt>
    <dgm:pt modelId="{75C9EFFB-48B3-A240-B7E3-13E2E7D90EB1}" type="pres">
      <dgm:prSet presAssocID="{307A3B12-AA90-C049-A1BE-DD88B1DB1D1D}" presName="childTextArrow" presStyleLbl="fgAccFollowNode1" presStyleIdx="1" presStyleCnt="5">
        <dgm:presLayoutVars>
          <dgm:bulletEnabled val="1"/>
        </dgm:presLayoutVars>
      </dgm:prSet>
      <dgm:spPr/>
    </dgm:pt>
    <dgm:pt modelId="{F3867EA2-985B-ED40-81F6-319230CA587A}" type="pres">
      <dgm:prSet presAssocID="{C8296841-C4D8-C249-A4A2-2110BD9E8E3B}" presName="sp" presStyleCnt="0"/>
      <dgm:spPr/>
    </dgm:pt>
    <dgm:pt modelId="{0A82CB36-10ED-A84E-9F25-9FC336D6AAEE}" type="pres">
      <dgm:prSet presAssocID="{179A47E7-3A18-8649-8DC7-A485C60A16C9}" presName="arrowAndChildren" presStyleCnt="0"/>
      <dgm:spPr/>
    </dgm:pt>
    <dgm:pt modelId="{3B3B9955-6834-F447-88BA-3F32A3F06C61}" type="pres">
      <dgm:prSet presAssocID="{179A47E7-3A18-8649-8DC7-A485C60A16C9}" presName="parentTextArrow" presStyleLbl="node1" presStyleIdx="1" presStyleCnt="4"/>
      <dgm:spPr/>
    </dgm:pt>
    <dgm:pt modelId="{A0C751E7-1C0B-8647-BFC0-E39F06C9A4F9}" type="pres">
      <dgm:prSet presAssocID="{179A47E7-3A18-8649-8DC7-A485C60A16C9}" presName="arrow" presStyleLbl="node1" presStyleIdx="2" presStyleCnt="4"/>
      <dgm:spPr/>
    </dgm:pt>
    <dgm:pt modelId="{599AC7E6-B038-E24B-8E93-304DC0D433A4}" type="pres">
      <dgm:prSet presAssocID="{179A47E7-3A18-8649-8DC7-A485C60A16C9}" presName="descendantArrow" presStyleCnt="0"/>
      <dgm:spPr/>
    </dgm:pt>
    <dgm:pt modelId="{AF44794F-3BCC-FD4E-8133-A9D31F08A25C}" type="pres">
      <dgm:prSet presAssocID="{D00BD808-C5D3-1B44-8E6E-2C3B293F1E29}" presName="childTextArrow" presStyleLbl="fgAccFollowNode1" presStyleIdx="2" presStyleCnt="5">
        <dgm:presLayoutVars>
          <dgm:bulletEnabled val="1"/>
        </dgm:presLayoutVars>
      </dgm:prSet>
      <dgm:spPr/>
    </dgm:pt>
    <dgm:pt modelId="{DA6882EF-DF1C-8D4E-B46C-A75AF3667200}" type="pres">
      <dgm:prSet presAssocID="{D18E54FE-9B86-124B-B3D8-8AB1C42A6929}" presName="sp" presStyleCnt="0"/>
      <dgm:spPr/>
    </dgm:pt>
    <dgm:pt modelId="{9566DAE3-D6C4-E946-9246-2B870CFAC905}" type="pres">
      <dgm:prSet presAssocID="{4317E4A0-A519-FA4B-B93E-A28389ADCC31}" presName="arrowAndChildren" presStyleCnt="0"/>
      <dgm:spPr/>
    </dgm:pt>
    <dgm:pt modelId="{B6DA7DBA-1205-9C4E-86E7-ECF1BCF67E11}" type="pres">
      <dgm:prSet presAssocID="{4317E4A0-A519-FA4B-B93E-A28389ADCC31}" presName="parentTextArrow" presStyleLbl="node1" presStyleIdx="2" presStyleCnt="4"/>
      <dgm:spPr/>
    </dgm:pt>
    <dgm:pt modelId="{AE6E1E87-A7F2-A64E-A88F-5721C0691DCA}" type="pres">
      <dgm:prSet presAssocID="{4317E4A0-A519-FA4B-B93E-A28389ADCC31}" presName="arrow" presStyleLbl="node1" presStyleIdx="3" presStyleCnt="4"/>
      <dgm:spPr/>
    </dgm:pt>
    <dgm:pt modelId="{B70AE994-EBAA-CD46-A3CF-F5FD9596311B}" type="pres">
      <dgm:prSet presAssocID="{4317E4A0-A519-FA4B-B93E-A28389ADCC31}" presName="descendantArrow" presStyleCnt="0"/>
      <dgm:spPr/>
    </dgm:pt>
    <dgm:pt modelId="{6D3FEE04-50F0-1C4C-B0A5-CD1527BEA71D}" type="pres">
      <dgm:prSet presAssocID="{B7587CF8-6706-C44C-993B-767CAC4FEDDB}" presName="childTextArrow" presStyleLbl="fgAccFollowNode1" presStyleIdx="3" presStyleCnt="5">
        <dgm:presLayoutVars>
          <dgm:bulletEnabled val="1"/>
        </dgm:presLayoutVars>
      </dgm:prSet>
      <dgm:spPr/>
    </dgm:pt>
    <dgm:pt modelId="{A59A3EC2-463F-2642-AE60-1C19D645F125}" type="pres">
      <dgm:prSet presAssocID="{017DBF9E-F883-564F-BDBD-712F326BF332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99313810-EF45-9946-A76C-1FE08FE9F792}" type="presOf" srcId="{5D20BDF5-E948-8A4F-8AA0-DFDD3B2B90DD}" destId="{C3482AE9-7DEA-B74C-8D50-2A3DCA66A227}" srcOrd="0" destOrd="0" presId="urn:microsoft.com/office/officeart/2005/8/layout/process4"/>
    <dgm:cxn modelId="{94CE5F47-D6CD-8949-A9FF-AA5597A8BCB7}" type="presOf" srcId="{179A47E7-3A18-8649-8DC7-A485C60A16C9}" destId="{3B3B9955-6834-F447-88BA-3F32A3F06C61}" srcOrd="0" destOrd="0" presId="urn:microsoft.com/office/officeart/2005/8/layout/process4"/>
    <dgm:cxn modelId="{08EFD954-1334-024C-B5E8-7E6840946459}" type="presOf" srcId="{5516C2A3-6C24-F241-81FC-F46418C3C7B6}" destId="{0D487F4B-E0A1-0F49-9765-36A73EC600A4}" srcOrd="0" destOrd="0" presId="urn:microsoft.com/office/officeart/2005/8/layout/process4"/>
    <dgm:cxn modelId="{00235A56-0737-A441-B4B0-32ACB22B4EAB}" srcId="{179A47E7-3A18-8649-8DC7-A485C60A16C9}" destId="{D00BD808-C5D3-1B44-8E6E-2C3B293F1E29}" srcOrd="0" destOrd="0" parTransId="{884E8A60-4A5D-7345-98AD-5A3028BD3B0A}" sibTransId="{249D5DA1-D5FF-8E4A-8145-AEE2C517FD69}"/>
    <dgm:cxn modelId="{17C53458-741F-6E45-8D25-9835A01812FF}" srcId="{4317E4A0-A519-FA4B-B93E-A28389ADCC31}" destId="{017DBF9E-F883-564F-BDBD-712F326BF332}" srcOrd="1" destOrd="0" parTransId="{DF1308ED-7FB0-AF46-AB71-136F76D499CC}" sibTransId="{99EA8A15-5041-A149-AA7E-2743DB274498}"/>
    <dgm:cxn modelId="{5BBA955F-BE24-D244-8EB3-BCC30E83F571}" srcId="{5516C2A3-6C24-F241-81FC-F46418C3C7B6}" destId="{231FC334-26F7-4C44-8426-B0B5047BE2F5}" srcOrd="2" destOrd="0" parTransId="{12ABD4E7-85E0-1242-A14A-9E4B9F570B5A}" sibTransId="{188F0569-22F6-AE41-9A1F-697E0E13DB2F}"/>
    <dgm:cxn modelId="{82FE1461-51A0-354C-A903-79CCACE48238}" type="presOf" srcId="{231FC334-26F7-4C44-8426-B0B5047BE2F5}" destId="{14B67DCA-23BC-1346-BA94-1E3C01E1CE0F}" srcOrd="0" destOrd="0" presId="urn:microsoft.com/office/officeart/2005/8/layout/process4"/>
    <dgm:cxn modelId="{648B3F61-EF69-DF49-BC4E-1D2FD12E4A30}" type="presOf" srcId="{89287853-EB7F-5E4F-AC6E-2028C414EFC6}" destId="{C1D51581-61A4-884C-8526-DACE238453C5}" srcOrd="0" destOrd="0" presId="urn:microsoft.com/office/officeart/2005/8/layout/process4"/>
    <dgm:cxn modelId="{B688EB6E-45CA-EF45-B136-9AE69CE74E23}" type="presOf" srcId="{017DBF9E-F883-564F-BDBD-712F326BF332}" destId="{A59A3EC2-463F-2642-AE60-1C19D645F125}" srcOrd="0" destOrd="0" presId="urn:microsoft.com/office/officeart/2005/8/layout/process4"/>
    <dgm:cxn modelId="{4A838676-78D2-5140-A79F-B64857DC49EB}" type="presOf" srcId="{4317E4A0-A519-FA4B-B93E-A28389ADCC31}" destId="{AE6E1E87-A7F2-A64E-A88F-5721C0691DCA}" srcOrd="1" destOrd="0" presId="urn:microsoft.com/office/officeart/2005/8/layout/process4"/>
    <dgm:cxn modelId="{44F6387B-D62D-5C43-8684-A62B11190E96}" type="presOf" srcId="{D00BD808-C5D3-1B44-8E6E-2C3B293F1E29}" destId="{AF44794F-3BCC-FD4E-8133-A9D31F08A25C}" srcOrd="0" destOrd="0" presId="urn:microsoft.com/office/officeart/2005/8/layout/process4"/>
    <dgm:cxn modelId="{C362B37B-AC88-F945-A6C8-1954B2B6755E}" type="presOf" srcId="{4317E4A0-A519-FA4B-B93E-A28389ADCC31}" destId="{B6DA7DBA-1205-9C4E-86E7-ECF1BCF67E11}" srcOrd="0" destOrd="0" presId="urn:microsoft.com/office/officeart/2005/8/layout/process4"/>
    <dgm:cxn modelId="{296F2381-E1E1-9540-A4CB-210DC1C5E6C0}" type="presOf" srcId="{231FC334-26F7-4C44-8426-B0B5047BE2F5}" destId="{06DDB92A-27EB-7D4B-84C4-B46F36B49CF5}" srcOrd="1" destOrd="0" presId="urn:microsoft.com/office/officeart/2005/8/layout/process4"/>
    <dgm:cxn modelId="{101D819D-B1C1-BE45-B02D-C6075B0120DA}" type="presOf" srcId="{179A47E7-3A18-8649-8DC7-A485C60A16C9}" destId="{A0C751E7-1C0B-8647-BFC0-E39F06C9A4F9}" srcOrd="1" destOrd="0" presId="urn:microsoft.com/office/officeart/2005/8/layout/process4"/>
    <dgm:cxn modelId="{982F46A9-4C71-1142-BE5C-37AC2485E2AC}" type="presOf" srcId="{307A3B12-AA90-C049-A1BE-DD88B1DB1D1D}" destId="{75C9EFFB-48B3-A240-B7E3-13E2E7D90EB1}" srcOrd="0" destOrd="0" presId="urn:microsoft.com/office/officeart/2005/8/layout/process4"/>
    <dgm:cxn modelId="{885214B0-41FB-8140-BA63-6D74BA5CE81B}" srcId="{5516C2A3-6C24-F241-81FC-F46418C3C7B6}" destId="{4317E4A0-A519-FA4B-B93E-A28389ADCC31}" srcOrd="0" destOrd="0" parTransId="{EA7D1228-D5C2-4E46-B7B4-035EE70F2782}" sibTransId="{D18E54FE-9B86-124B-B3D8-8AB1C42A6929}"/>
    <dgm:cxn modelId="{ED30E6B0-A9ED-154E-A17E-51E6508D184D}" srcId="{89287853-EB7F-5E4F-AC6E-2028C414EFC6}" destId="{5D20BDF5-E948-8A4F-8AA0-DFDD3B2B90DD}" srcOrd="0" destOrd="0" parTransId="{BC844697-BE9F-1246-97E3-441503BB6E05}" sibTransId="{424F3DD0-F75D-A043-82B3-0BCC2F0B9443}"/>
    <dgm:cxn modelId="{2CD081B1-84A2-414D-9AD6-E0EA0DAFBE1A}" srcId="{5516C2A3-6C24-F241-81FC-F46418C3C7B6}" destId="{179A47E7-3A18-8649-8DC7-A485C60A16C9}" srcOrd="1" destOrd="0" parTransId="{AFAD5CC8-48EF-274C-913D-67E9418370B9}" sibTransId="{C8296841-C4D8-C249-A4A2-2110BD9E8E3B}"/>
    <dgm:cxn modelId="{C27A32B2-3B2C-5F4C-BFAD-DBE0AE8742FB}" srcId="{231FC334-26F7-4C44-8426-B0B5047BE2F5}" destId="{307A3B12-AA90-C049-A1BE-DD88B1DB1D1D}" srcOrd="0" destOrd="0" parTransId="{59686D5D-F12F-8041-9BC7-F98152377333}" sibTransId="{941F3BE3-FEF1-7344-9C16-091A158B9A7D}"/>
    <dgm:cxn modelId="{957E50B5-BD97-C24D-9189-1AAC27D4B5B7}" srcId="{5516C2A3-6C24-F241-81FC-F46418C3C7B6}" destId="{89287853-EB7F-5E4F-AC6E-2028C414EFC6}" srcOrd="3" destOrd="0" parTransId="{4EC72A72-42A1-4F4B-B3B1-077F4D576BDD}" sibTransId="{BF742A2C-9115-6244-809F-33E9FE91E0F1}"/>
    <dgm:cxn modelId="{474D74BC-B7F1-BC40-A8FD-6F4273FD975D}" srcId="{4317E4A0-A519-FA4B-B93E-A28389ADCC31}" destId="{B7587CF8-6706-C44C-993B-767CAC4FEDDB}" srcOrd="0" destOrd="0" parTransId="{64B5FD6C-E41D-A243-83EC-15D782540289}" sibTransId="{F8BF6B8F-1639-D043-AAF7-D843AF10F795}"/>
    <dgm:cxn modelId="{7D3780C0-83C4-1B40-B060-DE1A68914260}" type="presOf" srcId="{B7587CF8-6706-C44C-993B-767CAC4FEDDB}" destId="{6D3FEE04-50F0-1C4C-B0A5-CD1527BEA71D}" srcOrd="0" destOrd="0" presId="urn:microsoft.com/office/officeart/2005/8/layout/process4"/>
    <dgm:cxn modelId="{769F84EE-65DD-DA4E-8683-6CBD822AACE4}" type="presOf" srcId="{89287853-EB7F-5E4F-AC6E-2028C414EFC6}" destId="{9272FF3E-6CAB-8E4F-B9E5-712C33AED266}" srcOrd="1" destOrd="0" presId="urn:microsoft.com/office/officeart/2005/8/layout/process4"/>
    <dgm:cxn modelId="{D3943A9A-21DF-6E4B-96F6-6BCBFE928C61}" type="presParOf" srcId="{0D487F4B-E0A1-0F49-9765-36A73EC600A4}" destId="{422CF7E9-3C04-B84C-BEAA-A2BEEDE6B771}" srcOrd="0" destOrd="0" presId="urn:microsoft.com/office/officeart/2005/8/layout/process4"/>
    <dgm:cxn modelId="{F33A7C2C-54B4-7C4B-A9D0-8C399E76DE32}" type="presParOf" srcId="{422CF7E9-3C04-B84C-BEAA-A2BEEDE6B771}" destId="{C1D51581-61A4-884C-8526-DACE238453C5}" srcOrd="0" destOrd="0" presId="urn:microsoft.com/office/officeart/2005/8/layout/process4"/>
    <dgm:cxn modelId="{4D0C7779-4EE5-8C40-B821-33E855C5AD20}" type="presParOf" srcId="{422CF7E9-3C04-B84C-BEAA-A2BEEDE6B771}" destId="{9272FF3E-6CAB-8E4F-B9E5-712C33AED266}" srcOrd="1" destOrd="0" presId="urn:microsoft.com/office/officeart/2005/8/layout/process4"/>
    <dgm:cxn modelId="{B5DDFDC2-8CF0-CB43-AABD-484F9D731BC7}" type="presParOf" srcId="{422CF7E9-3C04-B84C-BEAA-A2BEEDE6B771}" destId="{A940698A-AE65-8A4B-B2E0-142EDDA31137}" srcOrd="2" destOrd="0" presId="urn:microsoft.com/office/officeart/2005/8/layout/process4"/>
    <dgm:cxn modelId="{6AE4E12F-C65F-7443-9E3F-0BF3CB3CF242}" type="presParOf" srcId="{A940698A-AE65-8A4B-B2E0-142EDDA31137}" destId="{C3482AE9-7DEA-B74C-8D50-2A3DCA66A227}" srcOrd="0" destOrd="0" presId="urn:microsoft.com/office/officeart/2005/8/layout/process4"/>
    <dgm:cxn modelId="{AE867788-CBB2-7F4E-990E-7E548BB0EF32}" type="presParOf" srcId="{0D487F4B-E0A1-0F49-9765-36A73EC600A4}" destId="{5F89EAE7-F8EF-604A-8F19-50E1546183E7}" srcOrd="1" destOrd="0" presId="urn:microsoft.com/office/officeart/2005/8/layout/process4"/>
    <dgm:cxn modelId="{FF0EC7E0-E1C2-7948-9906-A2C9DC2C7B45}" type="presParOf" srcId="{0D487F4B-E0A1-0F49-9765-36A73EC600A4}" destId="{D0342BCB-8E2B-3443-8BDF-BB9F94F63632}" srcOrd="2" destOrd="0" presId="urn:microsoft.com/office/officeart/2005/8/layout/process4"/>
    <dgm:cxn modelId="{C16BA2D9-E212-1D4A-8608-7B981E6740AB}" type="presParOf" srcId="{D0342BCB-8E2B-3443-8BDF-BB9F94F63632}" destId="{14B67DCA-23BC-1346-BA94-1E3C01E1CE0F}" srcOrd="0" destOrd="0" presId="urn:microsoft.com/office/officeart/2005/8/layout/process4"/>
    <dgm:cxn modelId="{B2FDA770-3040-E145-BDDB-2111F0E2F29A}" type="presParOf" srcId="{D0342BCB-8E2B-3443-8BDF-BB9F94F63632}" destId="{06DDB92A-27EB-7D4B-84C4-B46F36B49CF5}" srcOrd="1" destOrd="0" presId="urn:microsoft.com/office/officeart/2005/8/layout/process4"/>
    <dgm:cxn modelId="{B7AED093-377B-3149-A81F-95AFF16E9A05}" type="presParOf" srcId="{D0342BCB-8E2B-3443-8BDF-BB9F94F63632}" destId="{B5BF0AF3-F576-F040-9752-07A6BF05E92D}" srcOrd="2" destOrd="0" presId="urn:microsoft.com/office/officeart/2005/8/layout/process4"/>
    <dgm:cxn modelId="{5DC79E91-DCF8-7F4B-81DF-92138789C3B3}" type="presParOf" srcId="{B5BF0AF3-F576-F040-9752-07A6BF05E92D}" destId="{75C9EFFB-48B3-A240-B7E3-13E2E7D90EB1}" srcOrd="0" destOrd="0" presId="urn:microsoft.com/office/officeart/2005/8/layout/process4"/>
    <dgm:cxn modelId="{E8F4A78E-2A87-694C-8B29-853066B0193F}" type="presParOf" srcId="{0D487F4B-E0A1-0F49-9765-36A73EC600A4}" destId="{F3867EA2-985B-ED40-81F6-319230CA587A}" srcOrd="3" destOrd="0" presId="urn:microsoft.com/office/officeart/2005/8/layout/process4"/>
    <dgm:cxn modelId="{62C4F45B-9E56-1543-8D4A-4DBFACCB1D7D}" type="presParOf" srcId="{0D487F4B-E0A1-0F49-9765-36A73EC600A4}" destId="{0A82CB36-10ED-A84E-9F25-9FC336D6AAEE}" srcOrd="4" destOrd="0" presId="urn:microsoft.com/office/officeart/2005/8/layout/process4"/>
    <dgm:cxn modelId="{73B28387-CC98-E941-B3D6-AC7D42DA22CD}" type="presParOf" srcId="{0A82CB36-10ED-A84E-9F25-9FC336D6AAEE}" destId="{3B3B9955-6834-F447-88BA-3F32A3F06C61}" srcOrd="0" destOrd="0" presId="urn:microsoft.com/office/officeart/2005/8/layout/process4"/>
    <dgm:cxn modelId="{CD4339B8-EB26-4E47-9F5F-876B84F8C10C}" type="presParOf" srcId="{0A82CB36-10ED-A84E-9F25-9FC336D6AAEE}" destId="{A0C751E7-1C0B-8647-BFC0-E39F06C9A4F9}" srcOrd="1" destOrd="0" presId="urn:microsoft.com/office/officeart/2005/8/layout/process4"/>
    <dgm:cxn modelId="{9166435B-0A66-914E-9FB3-628771A45AED}" type="presParOf" srcId="{0A82CB36-10ED-A84E-9F25-9FC336D6AAEE}" destId="{599AC7E6-B038-E24B-8E93-304DC0D433A4}" srcOrd="2" destOrd="0" presId="urn:microsoft.com/office/officeart/2005/8/layout/process4"/>
    <dgm:cxn modelId="{B45E69D2-7C61-6244-BD47-BD45A8499A13}" type="presParOf" srcId="{599AC7E6-B038-E24B-8E93-304DC0D433A4}" destId="{AF44794F-3BCC-FD4E-8133-A9D31F08A25C}" srcOrd="0" destOrd="0" presId="urn:microsoft.com/office/officeart/2005/8/layout/process4"/>
    <dgm:cxn modelId="{054299BB-13AF-4E48-A376-37A59C5DB54E}" type="presParOf" srcId="{0D487F4B-E0A1-0F49-9765-36A73EC600A4}" destId="{DA6882EF-DF1C-8D4E-B46C-A75AF3667200}" srcOrd="5" destOrd="0" presId="urn:microsoft.com/office/officeart/2005/8/layout/process4"/>
    <dgm:cxn modelId="{15DF9B4E-225A-2649-839B-0716BCC315EA}" type="presParOf" srcId="{0D487F4B-E0A1-0F49-9765-36A73EC600A4}" destId="{9566DAE3-D6C4-E946-9246-2B870CFAC905}" srcOrd="6" destOrd="0" presId="urn:microsoft.com/office/officeart/2005/8/layout/process4"/>
    <dgm:cxn modelId="{560BE7BC-7C9F-B441-8136-D95793DAB828}" type="presParOf" srcId="{9566DAE3-D6C4-E946-9246-2B870CFAC905}" destId="{B6DA7DBA-1205-9C4E-86E7-ECF1BCF67E11}" srcOrd="0" destOrd="0" presId="urn:microsoft.com/office/officeart/2005/8/layout/process4"/>
    <dgm:cxn modelId="{5D7F8656-FC23-5C40-A428-28C078F94124}" type="presParOf" srcId="{9566DAE3-D6C4-E946-9246-2B870CFAC905}" destId="{AE6E1E87-A7F2-A64E-A88F-5721C0691DCA}" srcOrd="1" destOrd="0" presId="urn:microsoft.com/office/officeart/2005/8/layout/process4"/>
    <dgm:cxn modelId="{0586A284-DCA3-BA42-BC64-D50E501835C6}" type="presParOf" srcId="{9566DAE3-D6C4-E946-9246-2B870CFAC905}" destId="{B70AE994-EBAA-CD46-A3CF-F5FD9596311B}" srcOrd="2" destOrd="0" presId="urn:microsoft.com/office/officeart/2005/8/layout/process4"/>
    <dgm:cxn modelId="{6CCD079E-71D6-ED45-9BFA-B5020361BFD8}" type="presParOf" srcId="{B70AE994-EBAA-CD46-A3CF-F5FD9596311B}" destId="{6D3FEE04-50F0-1C4C-B0A5-CD1527BEA71D}" srcOrd="0" destOrd="0" presId="urn:microsoft.com/office/officeart/2005/8/layout/process4"/>
    <dgm:cxn modelId="{73FDC591-CBAF-6E46-BB4A-6E2E7D0806A8}" type="presParOf" srcId="{B70AE994-EBAA-CD46-A3CF-F5FD9596311B}" destId="{A59A3EC2-463F-2642-AE60-1C19D645F12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3E1B2-FDB8-A24F-8E07-2B1F5F1A673F}">
      <dsp:nvSpPr>
        <dsp:cNvPr id="0" name=""/>
        <dsp:cNvSpPr/>
      </dsp:nvSpPr>
      <dsp:spPr>
        <a:xfrm>
          <a:off x="3731928" y="393852"/>
          <a:ext cx="2009179" cy="2009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thinking of S/F as a “field” where different genres and sub-genres intersect. </a:t>
          </a:r>
        </a:p>
      </dsp:txBody>
      <dsp:txXfrm>
        <a:off x="3731928" y="393852"/>
        <a:ext cx="2009179" cy="2009179"/>
      </dsp:txXfrm>
    </dsp:sp>
    <dsp:sp modelId="{A9877DC9-41F8-D741-97DB-6233CE7491BC}">
      <dsp:nvSpPr>
        <dsp:cNvPr id="0" name=""/>
        <dsp:cNvSpPr/>
      </dsp:nvSpPr>
      <dsp:spPr>
        <a:xfrm>
          <a:off x="673827" y="-863"/>
          <a:ext cx="4748344" cy="4748344"/>
        </a:xfrm>
        <a:prstGeom prst="circularArrow">
          <a:avLst>
            <a:gd name="adj1" fmla="val 8251"/>
            <a:gd name="adj2" fmla="val 576341"/>
            <a:gd name="adj3" fmla="val 2962830"/>
            <a:gd name="adj4" fmla="val 52410"/>
            <a:gd name="adj5" fmla="val 962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3070B-7279-7F49-9291-9624D14FAB1B}">
      <dsp:nvSpPr>
        <dsp:cNvPr id="0" name=""/>
        <dsp:cNvSpPr/>
      </dsp:nvSpPr>
      <dsp:spPr>
        <a:xfrm>
          <a:off x="2043410" y="3318452"/>
          <a:ext cx="2009179" cy="2009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 thought experiment</a:t>
          </a:r>
        </a:p>
      </dsp:txBody>
      <dsp:txXfrm>
        <a:off x="2043410" y="3318452"/>
        <a:ext cx="2009179" cy="2009179"/>
      </dsp:txXfrm>
    </dsp:sp>
    <dsp:sp modelId="{C927AED0-A881-E148-A0C7-4B21F4C3BE77}">
      <dsp:nvSpPr>
        <dsp:cNvPr id="0" name=""/>
        <dsp:cNvSpPr/>
      </dsp:nvSpPr>
      <dsp:spPr>
        <a:xfrm>
          <a:off x="673827" y="-863"/>
          <a:ext cx="4748344" cy="4748344"/>
        </a:xfrm>
        <a:prstGeom prst="circularArrow">
          <a:avLst>
            <a:gd name="adj1" fmla="val 8251"/>
            <a:gd name="adj2" fmla="val 576341"/>
            <a:gd name="adj3" fmla="val 10171249"/>
            <a:gd name="adj4" fmla="val 7260829"/>
            <a:gd name="adj5" fmla="val 962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42043-18EA-834B-98D2-FA700D43B7FF}">
      <dsp:nvSpPr>
        <dsp:cNvPr id="0" name=""/>
        <dsp:cNvSpPr/>
      </dsp:nvSpPr>
      <dsp:spPr>
        <a:xfrm>
          <a:off x="354891" y="393852"/>
          <a:ext cx="2009179" cy="2009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always evolving</a:t>
          </a:r>
        </a:p>
      </dsp:txBody>
      <dsp:txXfrm>
        <a:off x="354891" y="393852"/>
        <a:ext cx="2009179" cy="2009179"/>
      </dsp:txXfrm>
    </dsp:sp>
    <dsp:sp modelId="{6923036C-BB96-E048-9EEC-8A2E389D34AD}">
      <dsp:nvSpPr>
        <dsp:cNvPr id="0" name=""/>
        <dsp:cNvSpPr/>
      </dsp:nvSpPr>
      <dsp:spPr>
        <a:xfrm>
          <a:off x="673827" y="-863"/>
          <a:ext cx="4748344" cy="4748344"/>
        </a:xfrm>
        <a:prstGeom prst="circularArrow">
          <a:avLst>
            <a:gd name="adj1" fmla="val 8251"/>
            <a:gd name="adj2" fmla="val 576341"/>
            <a:gd name="adj3" fmla="val 16855763"/>
            <a:gd name="adj4" fmla="val 14967896"/>
            <a:gd name="adj5" fmla="val 962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C75AA-9998-3C4C-BA46-026C9F4B4034}">
      <dsp:nvSpPr>
        <dsp:cNvPr id="0" name=""/>
        <dsp:cNvSpPr/>
      </dsp:nvSpPr>
      <dsp:spPr>
        <a:xfrm>
          <a:off x="0" y="138452"/>
          <a:ext cx="6096000" cy="24613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S/F is “</a:t>
          </a:r>
          <a:r>
            <a:rPr lang="en-US" sz="4500" i="1" kern="1200"/>
            <a:t>What if</a:t>
          </a:r>
          <a:r>
            <a:rPr lang="en-US" sz="4500" kern="1200"/>
            <a:t> Literature”.</a:t>
          </a:r>
        </a:p>
      </dsp:txBody>
      <dsp:txXfrm>
        <a:off x="120155" y="258607"/>
        <a:ext cx="5855690" cy="2221077"/>
      </dsp:txXfrm>
    </dsp:sp>
    <dsp:sp modelId="{DDCF117B-3266-8A46-8A0A-CC29B1515819}">
      <dsp:nvSpPr>
        <dsp:cNvPr id="0" name=""/>
        <dsp:cNvSpPr/>
      </dsp:nvSpPr>
      <dsp:spPr>
        <a:xfrm>
          <a:off x="0" y="2729440"/>
          <a:ext cx="6096000" cy="2461387"/>
        </a:xfrm>
        <a:prstGeom prst="roundRect">
          <a:avLst/>
        </a:prstGeom>
        <a:solidFill>
          <a:schemeClr val="accent2">
            <a:hueOff val="3195217"/>
            <a:satOff val="-39150"/>
            <a:lumOff val="-2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speculations and expectations in the writer’s present. </a:t>
          </a:r>
        </a:p>
      </dsp:txBody>
      <dsp:txXfrm>
        <a:off x="120155" y="2849595"/>
        <a:ext cx="5855690" cy="2221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2FF3E-6CAB-8E4F-B9E5-712C33AED266}">
      <dsp:nvSpPr>
        <dsp:cNvPr id="0" name=""/>
        <dsp:cNvSpPr/>
      </dsp:nvSpPr>
      <dsp:spPr>
        <a:xfrm>
          <a:off x="0" y="4805595"/>
          <a:ext cx="8652934" cy="10513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Late Twentieth Century</a:t>
          </a:r>
        </a:p>
      </dsp:txBody>
      <dsp:txXfrm>
        <a:off x="0" y="4805595"/>
        <a:ext cx="8652934" cy="567727"/>
      </dsp:txXfrm>
    </dsp:sp>
    <dsp:sp modelId="{C3482AE9-7DEA-B74C-8D50-2A3DCA66A227}">
      <dsp:nvSpPr>
        <dsp:cNvPr id="0" name=""/>
        <dsp:cNvSpPr/>
      </dsp:nvSpPr>
      <dsp:spPr>
        <a:xfrm>
          <a:off x="0" y="5352295"/>
          <a:ext cx="8652934" cy="4836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	Postmodern Visions of a Post-Industrial, Post-Holocaust Age</a:t>
          </a:r>
        </a:p>
      </dsp:txBody>
      <dsp:txXfrm>
        <a:off x="0" y="5352295"/>
        <a:ext cx="8652934" cy="483619"/>
      </dsp:txXfrm>
    </dsp:sp>
    <dsp:sp modelId="{06DDB92A-27EB-7D4B-84C4-B46F36B49CF5}">
      <dsp:nvSpPr>
        <dsp:cNvPr id="0" name=""/>
        <dsp:cNvSpPr/>
      </dsp:nvSpPr>
      <dsp:spPr>
        <a:xfrm rot="10800000">
          <a:off x="0" y="3204394"/>
          <a:ext cx="8652934" cy="161697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Late Nineteenth to Mid-Twentieth Century</a:t>
          </a:r>
        </a:p>
      </dsp:txBody>
      <dsp:txXfrm rot="-10800000">
        <a:off x="0" y="3204394"/>
        <a:ext cx="8652934" cy="567556"/>
      </dsp:txXfrm>
    </dsp:sp>
    <dsp:sp modelId="{75C9EFFB-48B3-A240-B7E3-13E2E7D90EB1}">
      <dsp:nvSpPr>
        <dsp:cNvPr id="0" name=""/>
        <dsp:cNvSpPr/>
      </dsp:nvSpPr>
      <dsp:spPr>
        <a:xfrm>
          <a:off x="0" y="3771951"/>
          <a:ext cx="8652934" cy="48347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Modernist Visions of the Scientific Enlightenment</a:t>
          </a:r>
        </a:p>
      </dsp:txBody>
      <dsp:txXfrm>
        <a:off x="0" y="3771951"/>
        <a:ext cx="8652934" cy="483474"/>
      </dsp:txXfrm>
    </dsp:sp>
    <dsp:sp modelId="{A0C751E7-1C0B-8647-BFC0-E39F06C9A4F9}">
      <dsp:nvSpPr>
        <dsp:cNvPr id="0" name=""/>
        <dsp:cNvSpPr/>
      </dsp:nvSpPr>
      <dsp:spPr>
        <a:xfrm rot="10800000">
          <a:off x="0" y="1603193"/>
          <a:ext cx="8652934" cy="1616971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Nineteenth Century</a:t>
          </a:r>
        </a:p>
      </dsp:txBody>
      <dsp:txXfrm rot="-10800000">
        <a:off x="0" y="1603193"/>
        <a:ext cx="8652934" cy="567556"/>
      </dsp:txXfrm>
    </dsp:sp>
    <dsp:sp modelId="{AF44794F-3BCC-FD4E-8133-A9D31F08A25C}">
      <dsp:nvSpPr>
        <dsp:cNvPr id="0" name=""/>
        <dsp:cNvSpPr/>
      </dsp:nvSpPr>
      <dsp:spPr>
        <a:xfrm>
          <a:off x="0" y="2170749"/>
          <a:ext cx="8652934" cy="48347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Reactions to the Industrial Revolution</a:t>
          </a:r>
        </a:p>
      </dsp:txBody>
      <dsp:txXfrm>
        <a:off x="0" y="2170749"/>
        <a:ext cx="8652934" cy="483474"/>
      </dsp:txXfrm>
    </dsp:sp>
    <dsp:sp modelId="{AE6E1E87-A7F2-A64E-A88F-5721C0691DCA}">
      <dsp:nvSpPr>
        <dsp:cNvPr id="0" name=""/>
        <dsp:cNvSpPr/>
      </dsp:nvSpPr>
      <dsp:spPr>
        <a:xfrm rot="10800000">
          <a:off x="0" y="1991"/>
          <a:ext cx="8652934" cy="1616971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Pre-Nineteenth Century</a:t>
          </a:r>
        </a:p>
      </dsp:txBody>
      <dsp:txXfrm rot="-10800000">
        <a:off x="0" y="1991"/>
        <a:ext cx="8652934" cy="567556"/>
      </dsp:txXfrm>
    </dsp:sp>
    <dsp:sp modelId="{6D3FEE04-50F0-1C4C-B0A5-CD1527BEA71D}">
      <dsp:nvSpPr>
        <dsp:cNvPr id="0" name=""/>
        <dsp:cNvSpPr/>
      </dsp:nvSpPr>
      <dsp:spPr>
        <a:xfrm>
          <a:off x="0" y="569548"/>
          <a:ext cx="4326467" cy="48347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Travel &amp;Fantasy Lit.</a:t>
          </a:r>
        </a:p>
      </dsp:txBody>
      <dsp:txXfrm>
        <a:off x="0" y="569548"/>
        <a:ext cx="4326467" cy="483474"/>
      </dsp:txXfrm>
    </dsp:sp>
    <dsp:sp modelId="{A59A3EC2-463F-2642-AE60-1C19D645F125}">
      <dsp:nvSpPr>
        <dsp:cNvPr id="0" name=""/>
        <dsp:cNvSpPr/>
      </dsp:nvSpPr>
      <dsp:spPr>
        <a:xfrm>
          <a:off x="4326467" y="569548"/>
          <a:ext cx="4326467" cy="483474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Tales of other lands</a:t>
          </a:r>
        </a:p>
      </dsp:txBody>
      <dsp:txXfrm>
        <a:off x="4326467" y="569548"/>
        <a:ext cx="4326467" cy="483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472C3-8DF6-5C4A-BB83-B8B641D8E6EF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25F2E-62A5-A542-85F6-7CDE066981C1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1710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R" dirty="0"/>
              <a:t>1st Utopia, Bacon’s new Atlantis, Gulliver’s Travels. 2nd: anti-science views 3rd one: electricity, aeroplanes, radio, cinema, press. 1930-40s. Asimov, Heinlein. Became more apocalyptic and dystopian in the 1960s. Fear of science and technology: nuclear threats, radioactivity, moonlanding. Led to  Cyberpunk. Nowadays also optimistic solarpunk.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25F2E-62A5-A542-85F6-7CDE066981C1}" type="slidenum">
              <a:rPr lang="en-TR" smtClean="0"/>
              <a:t>10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81820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4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1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5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8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0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6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1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2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3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5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4/20/22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78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9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wardshelley.com/paintings/pages/fullpics/HistSciFi2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fiideas.com/posts/a-guide-to-science-fiction-subgenr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 descr="Galaxie de la voie lactée avec étoiles et poussière d’étoiles dans l’univers">
            <a:extLst>
              <a:ext uri="{FF2B5EF4-FFF2-40B4-BE49-F238E27FC236}">
                <a16:creationId xmlns:a16="http://schemas.microsoft.com/office/drawing/2014/main" id="{28D9D6E3-BF2A-4F89-AB57-622618BF5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34" b="6559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944AC7-C7E4-AC4E-80C4-353A4B708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799" y="-761990"/>
            <a:ext cx="7890933" cy="2576512"/>
          </a:xfrm>
        </p:spPr>
        <p:txBody>
          <a:bodyPr>
            <a:normAutofit/>
          </a:bodyPr>
          <a:lstStyle/>
          <a:p>
            <a:pPr algn="l"/>
            <a:r>
              <a:rPr lang="en-TR" sz="8000" b="1" dirty="0">
                <a:solidFill>
                  <a:srgbClr val="FFFFFF"/>
                </a:solidFill>
              </a:rPr>
              <a:t>Science-Fiction</a:t>
            </a:r>
          </a:p>
        </p:txBody>
      </p:sp>
    </p:spTree>
    <p:extLst>
      <p:ext uri="{BB962C8B-B14F-4D97-AF65-F5344CB8AC3E}">
        <p14:creationId xmlns:p14="http://schemas.microsoft.com/office/powerpoint/2010/main" val="338748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E53EA1-C7C0-7040-87DD-CFCC1A393343}"/>
              </a:ext>
            </a:extLst>
          </p:cNvPr>
          <p:cNvGraphicFramePr/>
          <p:nvPr/>
        </p:nvGraphicFramePr>
        <p:xfrm>
          <a:off x="1896533" y="626533"/>
          <a:ext cx="8652934" cy="5858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0166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BB07B4-8756-4AE5-A848-6EA4FA2E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9954CEF-6217-8444-8837-8F08C986D4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66"/>
          <a:stretch/>
        </p:blipFill>
        <p:spPr>
          <a:xfrm>
            <a:off x="20" y="1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6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C67E4-8364-7E43-9DEA-CF064AEE2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62000"/>
            <a:ext cx="9144000" cy="1263649"/>
          </a:xfrm>
        </p:spPr>
        <p:txBody>
          <a:bodyPr/>
          <a:lstStyle/>
          <a:p>
            <a:r>
              <a:rPr lang="en-TR" dirty="0"/>
              <a:t>You might be familiar with: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BCDF8-E1ED-CF47-B015-0D50D4B92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302933"/>
            <a:ext cx="10668000" cy="3793067"/>
          </a:xfrm>
        </p:spPr>
        <p:txBody>
          <a:bodyPr>
            <a:normAutofit fontScale="92500" lnSpcReduction="10000"/>
          </a:bodyPr>
          <a:lstStyle/>
          <a:p>
            <a:r>
              <a:rPr lang="en-TR" dirty="0"/>
              <a:t>Mary Shelley (</a:t>
            </a:r>
            <a:r>
              <a:rPr lang="en-TR" i="1" dirty="0"/>
              <a:t>Frankenstein</a:t>
            </a:r>
            <a:r>
              <a:rPr lang="en-TR" dirty="0"/>
              <a:t>)</a:t>
            </a:r>
          </a:p>
          <a:p>
            <a:r>
              <a:rPr lang="en-TR" dirty="0"/>
              <a:t>H. G. Wells (</a:t>
            </a:r>
            <a:r>
              <a:rPr lang="en-TR" i="1" dirty="0"/>
              <a:t>The War of the Worlds, The Time Machine</a:t>
            </a:r>
            <a:r>
              <a:rPr lang="en-TR" dirty="0"/>
              <a:t>)</a:t>
            </a:r>
          </a:p>
          <a:p>
            <a:r>
              <a:rPr lang="en-TR" dirty="0"/>
              <a:t>George Orwell (</a:t>
            </a:r>
            <a:r>
              <a:rPr lang="en-TR" i="1" dirty="0"/>
              <a:t>1984</a:t>
            </a:r>
            <a:r>
              <a:rPr lang="en-TR" dirty="0"/>
              <a:t>)</a:t>
            </a:r>
          </a:p>
          <a:p>
            <a:r>
              <a:rPr lang="en-TR" dirty="0"/>
              <a:t>Aldous Huxley (</a:t>
            </a:r>
            <a:r>
              <a:rPr lang="en-TR" i="1" dirty="0"/>
              <a:t>Brave New World</a:t>
            </a:r>
            <a:r>
              <a:rPr lang="en-TR" dirty="0"/>
              <a:t>)</a:t>
            </a:r>
          </a:p>
          <a:p>
            <a:r>
              <a:rPr lang="en-TR" dirty="0"/>
              <a:t>E. M. Forster (“The Machine Stops”)</a:t>
            </a:r>
          </a:p>
          <a:p>
            <a:r>
              <a:rPr lang="en-TR" dirty="0"/>
              <a:t>Anthony Burgess</a:t>
            </a:r>
          </a:p>
          <a:p>
            <a:r>
              <a:rPr lang="en-TR" dirty="0"/>
              <a:t>Doris Lessing</a:t>
            </a:r>
          </a:p>
          <a:p>
            <a:r>
              <a:rPr lang="en-TR" dirty="0"/>
              <a:t>Margaret Atwood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82908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F6256-4CA2-E04C-B371-E73C73F3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Guidelines for the stories: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B0ADC-49BC-614D-B8D2-78B602FD8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dirty="0"/>
              <a:t>What makes it S/F?</a:t>
            </a:r>
          </a:p>
          <a:p>
            <a:r>
              <a:rPr lang="en-TR" dirty="0"/>
              <a:t>Are there any social/political/etc issues that are questioned?</a:t>
            </a:r>
          </a:p>
          <a:p>
            <a:r>
              <a:rPr lang="en-TR" dirty="0"/>
              <a:t>Is it relevant to today’s reader?</a:t>
            </a:r>
          </a:p>
          <a:p>
            <a:r>
              <a:rPr lang="en-TR" dirty="0"/>
              <a:t>Narrative style</a:t>
            </a:r>
          </a:p>
          <a:p>
            <a:r>
              <a:rPr lang="en-TR" dirty="0"/>
              <a:t>Is it inferior literature?</a:t>
            </a:r>
          </a:p>
        </p:txBody>
      </p:sp>
    </p:spTree>
    <p:extLst>
      <p:ext uri="{BB962C8B-B14F-4D97-AF65-F5344CB8AC3E}">
        <p14:creationId xmlns:p14="http://schemas.microsoft.com/office/powerpoint/2010/main" val="225472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FE754-FC29-3343-89BA-0F1A43617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2438"/>
            <a:ext cx="9144000" cy="1263649"/>
          </a:xfrm>
        </p:spPr>
        <p:txBody>
          <a:bodyPr/>
          <a:lstStyle/>
          <a:p>
            <a:r>
              <a:rPr lang="en-TR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2557A-CA65-7041-9A4F-CE2A4B0E3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28739"/>
            <a:ext cx="10668000" cy="4767262"/>
          </a:xfrm>
        </p:spPr>
        <p:txBody>
          <a:bodyPr>
            <a:normAutofit lnSpcReduction="10000"/>
          </a:bodyPr>
          <a:lstStyle/>
          <a:p>
            <a:r>
              <a:rPr lang="en-TR" dirty="0"/>
              <a:t>David Seed, </a:t>
            </a:r>
            <a:r>
              <a:rPr lang="en-TR" i="1" dirty="0"/>
              <a:t>Science Fiction: A Very Short Introduction. </a:t>
            </a:r>
            <a:r>
              <a:rPr lang="en-TR" dirty="0"/>
              <a:t>OUP, 2011.</a:t>
            </a:r>
          </a:p>
          <a:p>
            <a:r>
              <a:rPr lang="en-TR" dirty="0"/>
              <a:t>Ken Gelder, </a:t>
            </a:r>
            <a:r>
              <a:rPr lang="en-TR" i="1" dirty="0"/>
              <a:t>Popular Fiction: The Logics and Practices of a Literary Field. </a:t>
            </a:r>
            <a:r>
              <a:rPr lang="en-TR" dirty="0"/>
              <a:t>Routledge, 2004.</a:t>
            </a:r>
          </a:p>
          <a:p>
            <a:r>
              <a:rPr lang="en-TR" dirty="0"/>
              <a:t>Scott McCracken, </a:t>
            </a:r>
            <a:r>
              <a:rPr lang="en-TR" i="1" dirty="0"/>
              <a:t>Pulp: Reading Popular Fiction. </a:t>
            </a:r>
            <a:r>
              <a:rPr lang="en-TR" dirty="0"/>
              <a:t>MUP, 1998.</a:t>
            </a:r>
          </a:p>
          <a:p>
            <a:r>
              <a:rPr lang="en-TR" dirty="0"/>
              <a:t>Edward James, </a:t>
            </a:r>
            <a:r>
              <a:rPr lang="en-TR" i="1" dirty="0"/>
              <a:t>Science Fiction in the 20th Century. </a:t>
            </a:r>
            <a:r>
              <a:rPr lang="en-TR" dirty="0"/>
              <a:t>Opus, 1994.</a:t>
            </a:r>
          </a:p>
          <a:p>
            <a:r>
              <a:rPr lang="en-TR" i="1" dirty="0"/>
              <a:t>The Cambridge Companion to Science Fiction</a:t>
            </a:r>
          </a:p>
          <a:p>
            <a:r>
              <a:rPr lang="en-TR" dirty="0"/>
              <a:t>Don D’Ammassa,</a:t>
            </a:r>
            <a:r>
              <a:rPr lang="en-TR" i="1" dirty="0"/>
              <a:t> Encyclopedia of Science Fiction. </a:t>
            </a:r>
            <a:r>
              <a:rPr lang="en-TR" dirty="0"/>
              <a:t>Facts on File, Inc., 2005</a:t>
            </a:r>
          </a:p>
        </p:txBody>
      </p:sp>
    </p:spTree>
    <p:extLst>
      <p:ext uri="{BB962C8B-B14F-4D97-AF65-F5344CB8AC3E}">
        <p14:creationId xmlns:p14="http://schemas.microsoft.com/office/powerpoint/2010/main" val="161378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CAA43-99B5-A342-BC0B-9946C55F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72" y="946205"/>
            <a:ext cx="9955033" cy="1079829"/>
          </a:xfrm>
        </p:spPr>
        <p:txBody>
          <a:bodyPr anchor="ctr">
            <a:normAutofit/>
          </a:bodyPr>
          <a:lstStyle/>
          <a:p>
            <a:r>
              <a:rPr lang="en-TR" dirty="0"/>
              <a:t>The Overlap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A91BE-E2D6-4946-A106-821A4028D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522" y="3339548"/>
            <a:ext cx="7816134" cy="2943899"/>
          </a:xfrm>
        </p:spPr>
        <p:txBody>
          <a:bodyPr anchor="t">
            <a:normAutofit/>
          </a:bodyPr>
          <a:lstStyle/>
          <a:p>
            <a:r>
              <a:rPr lang="en-TR" dirty="0"/>
              <a:t>Always remember that all these genres and their sub-genres may overlap.</a:t>
            </a:r>
          </a:p>
          <a:p>
            <a:r>
              <a:rPr lang="en-TR" dirty="0"/>
              <a:t>A definite categorization is not easy.</a:t>
            </a:r>
          </a:p>
          <a:p>
            <a:r>
              <a:rPr lang="en-TR" dirty="0"/>
              <a:t>Many scholars studying these genres are against such categorization anyway.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904AF-CB04-4074-8038-1E84BC092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544" y="2244769"/>
            <a:ext cx="12191456" cy="2651760"/>
            <a:chOff x="476" y="-3923156"/>
            <a:chExt cx="10667524" cy="249372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474A189-041A-4CCA-8049-673528200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8DA012-BD02-4870-86EF-931F6EF42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180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9387B-CC0A-7C4A-8D02-C07FB31E6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 anchor="ctr">
            <a:normAutofit/>
          </a:bodyPr>
          <a:lstStyle/>
          <a:p>
            <a:r>
              <a:rPr lang="en-TR" dirty="0"/>
              <a:t>David Seed suggests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2BFEEB-47A1-4A86-BE46-30D24E315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626052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844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2BCEA8-BCDB-CA45-9E31-C09B6C42C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>
            <a:normAutofit/>
          </a:bodyPr>
          <a:lstStyle/>
          <a:p>
            <a:r>
              <a:rPr lang="en-TR" dirty="0"/>
              <a:t>Joanna Russ suggests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C46993-D75E-44B2-A0AE-69B3DFA817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163106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6762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6CAE-49BC-AA48-AA9B-223E7181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Samuel Delany suggests,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127C1-4ADB-6A49-9F5B-0DEABFFF5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dirty="0"/>
              <a:t>narratives positioned between possibility and impossibility. </a:t>
            </a:r>
          </a:p>
        </p:txBody>
      </p:sp>
    </p:spTree>
    <p:extLst>
      <p:ext uri="{BB962C8B-B14F-4D97-AF65-F5344CB8AC3E}">
        <p14:creationId xmlns:p14="http://schemas.microsoft.com/office/powerpoint/2010/main" val="175334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E5256-612C-F04C-B7DB-C44FF3FE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633773"/>
            <a:ext cx="6095998" cy="975782"/>
          </a:xfrm>
        </p:spPr>
        <p:txBody>
          <a:bodyPr anchor="b">
            <a:normAutofit/>
          </a:bodyPr>
          <a:lstStyle/>
          <a:p>
            <a:r>
              <a:rPr lang="en-TR" dirty="0"/>
              <a:t>Sub-genres</a:t>
            </a:r>
          </a:p>
        </p:txBody>
      </p:sp>
      <p:pic>
        <p:nvPicPr>
          <p:cNvPr id="7" name="Graphic 6" descr="Robot">
            <a:extLst>
              <a:ext uri="{FF2B5EF4-FFF2-40B4-BE49-F238E27FC236}">
                <a16:creationId xmlns:a16="http://schemas.microsoft.com/office/drawing/2014/main" id="{28E11192-C1E1-4FA7-AE11-C93195287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1481327"/>
            <a:ext cx="3895345" cy="38953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86E5-ED31-EC46-9EF4-F78066EBC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5" y="1737783"/>
            <a:ext cx="7077455" cy="4358218"/>
          </a:xfrm>
        </p:spPr>
        <p:txBody>
          <a:bodyPr numCol="2">
            <a:normAutofit fontScale="92500" lnSpcReduction="10000"/>
          </a:bodyPr>
          <a:lstStyle/>
          <a:p>
            <a:r>
              <a:rPr lang="en-TR" sz="2400" dirty="0"/>
              <a:t>Hard S/F</a:t>
            </a:r>
          </a:p>
          <a:p>
            <a:r>
              <a:rPr lang="en-TR" sz="2400" dirty="0"/>
              <a:t>Soft S/F</a:t>
            </a:r>
          </a:p>
          <a:p>
            <a:r>
              <a:rPr lang="en-TR" sz="2400" dirty="0"/>
              <a:t>Utopia</a:t>
            </a:r>
          </a:p>
          <a:p>
            <a:r>
              <a:rPr lang="en-TR" sz="2400" dirty="0">
                <a:solidFill>
                  <a:srgbClr val="92D050"/>
                </a:solidFill>
              </a:rPr>
              <a:t>Dystopia</a:t>
            </a:r>
          </a:p>
          <a:p>
            <a:r>
              <a:rPr lang="en-TR" sz="2400" dirty="0"/>
              <a:t>Apocalyptic</a:t>
            </a:r>
          </a:p>
          <a:p>
            <a:r>
              <a:rPr lang="en-TR" sz="2400" dirty="0">
                <a:solidFill>
                  <a:srgbClr val="92D050"/>
                </a:solidFill>
              </a:rPr>
              <a:t>Post-apocalyptic</a:t>
            </a:r>
          </a:p>
          <a:p>
            <a:r>
              <a:rPr lang="en-TR" sz="2400" dirty="0"/>
              <a:t>Alien Invasion</a:t>
            </a:r>
          </a:p>
          <a:p>
            <a:r>
              <a:rPr lang="en-TR" sz="2400" dirty="0"/>
              <a:t>Robots/AI/Androids</a:t>
            </a:r>
          </a:p>
          <a:p>
            <a:r>
              <a:rPr lang="en-TR" sz="2400" dirty="0">
                <a:solidFill>
                  <a:srgbClr val="92D050"/>
                </a:solidFill>
              </a:rPr>
              <a:t>Alternate History</a:t>
            </a:r>
          </a:p>
          <a:p>
            <a:r>
              <a:rPr lang="en-TR" sz="2400" dirty="0">
                <a:solidFill>
                  <a:srgbClr val="92D050"/>
                </a:solidFill>
              </a:rPr>
              <a:t>Alternate Universe</a:t>
            </a:r>
          </a:p>
          <a:p>
            <a:r>
              <a:rPr lang="en-TR" sz="2400" dirty="0"/>
              <a:t>Time Travel</a:t>
            </a:r>
          </a:p>
          <a:p>
            <a:r>
              <a:rPr lang="en-TR" sz="2400" dirty="0"/>
              <a:t>Steampunk</a:t>
            </a:r>
          </a:p>
          <a:p>
            <a:r>
              <a:rPr lang="en-TR" sz="2400" dirty="0"/>
              <a:t>Cyberpunk</a:t>
            </a:r>
          </a:p>
          <a:p>
            <a:r>
              <a:rPr lang="en-TR" sz="2400" dirty="0"/>
              <a:t>Solarpunk</a:t>
            </a:r>
          </a:p>
          <a:p>
            <a:r>
              <a:rPr lang="en-TR" sz="2400" dirty="0"/>
              <a:t>Cli-fi</a:t>
            </a:r>
          </a:p>
          <a:p>
            <a:r>
              <a:rPr lang="en-TR" sz="2400" dirty="0"/>
              <a:t>Space Opera</a:t>
            </a:r>
          </a:p>
          <a:p>
            <a:r>
              <a:rPr lang="en-TR" sz="2400" dirty="0"/>
              <a:t>Space Western</a:t>
            </a:r>
          </a:p>
          <a:p>
            <a:r>
              <a:rPr lang="en-TR" sz="2400" dirty="0">
                <a:solidFill>
                  <a:srgbClr val="92D050"/>
                </a:solidFill>
              </a:rPr>
              <a:t>Science Fantasy</a:t>
            </a:r>
          </a:p>
          <a:p>
            <a:r>
              <a:rPr lang="en-TR" sz="2400" dirty="0">
                <a:solidFill>
                  <a:srgbClr val="92D050"/>
                </a:solidFill>
              </a:rPr>
              <a:t>Weird</a:t>
            </a:r>
          </a:p>
          <a:p>
            <a:r>
              <a:rPr lang="en-TR" sz="2400" dirty="0">
                <a:solidFill>
                  <a:srgbClr val="92D050"/>
                </a:solidFill>
              </a:rPr>
              <a:t>Zombies</a:t>
            </a:r>
          </a:p>
          <a:p>
            <a:r>
              <a:rPr lang="en-TR" sz="2400" dirty="0">
                <a:solidFill>
                  <a:srgbClr val="92D050"/>
                </a:solidFill>
              </a:rPr>
              <a:t>Superheroes</a:t>
            </a:r>
          </a:p>
          <a:p>
            <a:endParaRPr lang="en-TR" sz="2400" dirty="0"/>
          </a:p>
          <a:p>
            <a:endParaRPr lang="en-TR" sz="1300" dirty="0"/>
          </a:p>
        </p:txBody>
      </p:sp>
    </p:spTree>
    <p:extLst>
      <p:ext uri="{BB962C8B-B14F-4D97-AF65-F5344CB8AC3E}">
        <p14:creationId xmlns:p14="http://schemas.microsoft.com/office/powerpoint/2010/main" val="36799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FE229-ADDA-704B-B038-7B16B037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A Common Distinction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ED92-8EAF-694E-A50E-FED987975C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R" dirty="0">
                <a:solidFill>
                  <a:srgbClr val="00B050"/>
                </a:solidFill>
              </a:rPr>
              <a:t>Hard S/F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D8412-D4B7-5E46-B9F5-C2982FD38D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TR" dirty="0"/>
          </a:p>
          <a:p>
            <a:r>
              <a:rPr lang="en-TR" dirty="0"/>
              <a:t>High brow</a:t>
            </a:r>
          </a:p>
          <a:p>
            <a:r>
              <a:rPr lang="en-TR" dirty="0"/>
              <a:t>Scientific ideas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7CA7C-A1D5-9E41-B83F-797EE308A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TR" dirty="0">
                <a:solidFill>
                  <a:srgbClr val="00B050"/>
                </a:solidFill>
              </a:rPr>
              <a:t>Soft S/F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58EE7E-BC06-EB40-BC52-4887F4FD1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4533" y="3059113"/>
            <a:ext cx="5215465" cy="3036887"/>
          </a:xfrm>
        </p:spPr>
        <p:txBody>
          <a:bodyPr/>
          <a:lstStyle/>
          <a:p>
            <a:endParaRPr lang="en-TR" dirty="0"/>
          </a:p>
          <a:p>
            <a:r>
              <a:rPr lang="en-TR" dirty="0"/>
              <a:t>Low brow</a:t>
            </a:r>
          </a:p>
          <a:p>
            <a:r>
              <a:rPr lang="en-TR" dirty="0"/>
              <a:t>Entertainment/Adventure</a:t>
            </a:r>
          </a:p>
        </p:txBody>
      </p:sp>
    </p:spTree>
    <p:extLst>
      <p:ext uri="{BB962C8B-B14F-4D97-AF65-F5344CB8AC3E}">
        <p14:creationId xmlns:p14="http://schemas.microsoft.com/office/powerpoint/2010/main" val="365837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A46C84CC-23A7-4795-8599-B9CD31CA4D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52" r="30448"/>
          <a:stretch/>
        </p:blipFill>
        <p:spPr>
          <a:xfrm>
            <a:off x="8006278" y="782595"/>
            <a:ext cx="1818244" cy="272736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327B37-DD8C-A649-972A-9E0F412A7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94" y="1218019"/>
            <a:ext cx="6324600" cy="1385327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8000" dirty="0"/>
              <a:t>Helpful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F682C-A872-F54E-9D30-6AB4D8FD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9" y="3809999"/>
            <a:ext cx="11793069" cy="12239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4"/>
              </a:rPr>
              <a:t>https://www.scifiideas.com/posts/a-guide-to-science-fiction-subgenres/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5148321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446</Words>
  <Application>Microsoft Macintosh PowerPoint</Application>
  <PresentationFormat>Widescreen</PresentationFormat>
  <Paragraphs>80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 Pro</vt:lpstr>
      <vt:lpstr>Verdana Pro Cond SemiBold</vt:lpstr>
      <vt:lpstr>TornVTI</vt:lpstr>
      <vt:lpstr>Science-Fiction</vt:lpstr>
      <vt:lpstr>Sources</vt:lpstr>
      <vt:lpstr>The Overlap</vt:lpstr>
      <vt:lpstr>David Seed suggests</vt:lpstr>
      <vt:lpstr>Joanna Russ suggests</vt:lpstr>
      <vt:lpstr>Samuel Delany suggests,</vt:lpstr>
      <vt:lpstr>Sub-genres</vt:lpstr>
      <vt:lpstr>A Common Distinction</vt:lpstr>
      <vt:lpstr>Helpful Link</vt:lpstr>
      <vt:lpstr>PowerPoint Presentation</vt:lpstr>
      <vt:lpstr>PowerPoint Presentation</vt:lpstr>
      <vt:lpstr>You might be familiar with:</vt:lpstr>
      <vt:lpstr>Guidelines for the stories: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Science-Fiction</dc:title>
  <dc:creator>Seda.Peksen</dc:creator>
  <cp:lastModifiedBy>Seda.Peksen</cp:lastModifiedBy>
  <cp:revision>81</cp:revision>
  <dcterms:created xsi:type="dcterms:W3CDTF">2021-02-21T10:46:23Z</dcterms:created>
  <dcterms:modified xsi:type="dcterms:W3CDTF">2022-04-20T17:31:34Z</dcterms:modified>
</cp:coreProperties>
</file>