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5268-F975-4394-B572-86632F90B74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95AFD-968B-449F-8701-4BDE617424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8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5268-F975-4394-B572-86632F90B74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95AFD-968B-449F-8701-4BDE617424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239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5268-F975-4394-B572-86632F90B74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95AFD-968B-449F-8701-4BDE617424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0974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5268-F975-4394-B572-86632F90B74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95AFD-968B-449F-8701-4BDE617424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0685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5268-F975-4394-B572-86632F90B74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95AFD-968B-449F-8701-4BDE617424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79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5268-F975-4394-B572-86632F90B74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95AFD-968B-449F-8701-4BDE617424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6455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5268-F975-4394-B572-86632F90B74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95AFD-968B-449F-8701-4BDE617424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518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5268-F975-4394-B572-86632F90B74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95AFD-968B-449F-8701-4BDE617424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7299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5268-F975-4394-B572-86632F90B74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95AFD-968B-449F-8701-4BDE617424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20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5268-F975-4394-B572-86632F90B74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95AFD-968B-449F-8701-4BDE617424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8316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E5268-F975-4394-B572-86632F90B74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95AFD-968B-449F-8701-4BDE617424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9364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E5268-F975-4394-B572-86632F90B74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95AFD-968B-449F-8701-4BDE617424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2498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953491"/>
            <a:ext cx="9144000" cy="3304309"/>
          </a:xfrm>
        </p:spPr>
        <p:txBody>
          <a:bodyPr>
            <a:normAutofit/>
          </a:bodyPr>
          <a:lstStyle/>
          <a:p>
            <a:pPr algn="just"/>
            <a:r>
              <a:rPr lang="hu-HU" sz="3200" b="1" dirty="0" smtClean="0"/>
              <a:t>METIN1:</a:t>
            </a:r>
          </a:p>
          <a:p>
            <a:pPr algn="just"/>
            <a:r>
              <a:rPr lang="hu-HU" sz="3200" dirty="0" smtClean="0"/>
              <a:t>Mindenki tudja, hogy éjszaka sötét van, nappal pedig világos. A Földnek azon a felén van nappal , amelyik a Napra néz. A Föld túlsó oldalát nem süti a Nap. Az arnyékban pihen. A Föld óriási golyóként lassan, állandóan forog, ezért váltják egymást a nappalok és az éjszakák.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1143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 smtClean="0"/>
              <a:t>METIN2:</a:t>
            </a:r>
          </a:p>
          <a:p>
            <a:pPr marL="0" indent="0" algn="just">
              <a:buNone/>
            </a:pPr>
            <a:r>
              <a:rPr lang="hu-HU" sz="3200" dirty="0" smtClean="0"/>
              <a:t>A Nap hatalmas, fotyogó gázgolyó. Több szászezer nagyobb a Földnél. A Napból sugárzó fénynek és hőnek köszönhetik létüket a földi növények, állatok és emberek. A fényt és a hőt is önmaga állítja elő. A Nap körül bolygók keringenek. Tőlünk ezek is olyanok, mint a csillagok. A Naptól kapják a fényüket. Napunkat kilenc nagy és ötvenezer kisebb bolygó fogja közre.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58619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3200" b="1" dirty="0" smtClean="0"/>
              <a:t>Metin3:</a:t>
            </a:r>
          </a:p>
          <a:p>
            <a:pPr marL="0" indent="0" algn="just">
              <a:buNone/>
            </a:pPr>
            <a:r>
              <a:rPr lang="hu-HU" sz="3200" dirty="0" smtClean="0"/>
              <a:t>Régen még nem volt óvoda. Az anya még a pólyás gyermeket is kivitte a mezőre. Ott ideiglenes járókát, kiságyat állítottak föl neki az emberek. Így a gyermekek egészen kicsi koruktól kezdve látták a felnőttek munkáját. Dologidőben a cemeték kinn játszottak a mezőn a szüleik mellett. Gyakran kiprobálták erejüket és ügyességüket a déli pihenők alatt. Ezalatt a szülők ebédelnek, nem használták a kapát és a kaszát.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385481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N.C</a:t>
            </a:r>
            <a:r>
              <a:rPr lang="hu-HU" dirty="0" smtClean="0"/>
              <a:t>szászi, Ildikó. Példaszövegek a magyar nyelvtan tanításához.Trezor Kiadó, Budapest, 1991.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4546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222</Words>
  <Application>Microsoft Office PowerPoint</Application>
  <PresentationFormat>Geniş ekran</PresentationFormat>
  <Paragraphs>7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7</cp:revision>
  <dcterms:created xsi:type="dcterms:W3CDTF">2020-05-03T06:37:04Z</dcterms:created>
  <dcterms:modified xsi:type="dcterms:W3CDTF">2020-05-05T18:32:44Z</dcterms:modified>
</cp:coreProperties>
</file>