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9"/>
  </p:notes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60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51" userDrawn="1">
          <p15:clr>
            <a:srgbClr val="A4A3A4"/>
          </p15:clr>
        </p15:guide>
        <p15:guide id="2" orient="horz" pos="12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2C62"/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04" d="100"/>
          <a:sy n="104" d="100"/>
        </p:scale>
        <p:origin x="126" y="96"/>
      </p:cViewPr>
      <p:guideLst>
        <p:guide pos="551"/>
        <p:guide orient="horz" pos="12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C653A-FE3C-4445-A523-BAEA4393C19B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56632-12FE-48DD-A502-EFC0DB3DE3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884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Dilimler ve Etkin Bölgeler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NBP107 GRAFİK VE ANİMASYON I</a:t>
            </a:r>
          </a:p>
          <a:p>
            <a:r>
              <a:rPr lang="tr-TR" dirty="0"/>
              <a:t>ÖĞR.GÖR. SALİH ERDURUCAN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Dilim Boyutlarını Silmek </a:t>
            </a:r>
            <a:r>
              <a:rPr lang="tr-TR" dirty="0" smtClean="0"/>
              <a:t>[2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62765" y="1884218"/>
            <a:ext cx="6919356" cy="4184072"/>
          </a:xfrm>
        </p:spPr>
        <p:txBody>
          <a:bodyPr>
            <a:normAutofit lnSpcReduction="10000"/>
          </a:bodyPr>
          <a:lstStyle/>
          <a:p>
            <a:r>
              <a:rPr lang="tr-TR" dirty="0"/>
              <a:t>Görüntüler dilimlendikten sonra tekrar </a:t>
            </a:r>
            <a:r>
              <a:rPr lang="tr-TR" dirty="0" smtClean="0"/>
              <a:t>kullanıma göre </a:t>
            </a:r>
            <a:r>
              <a:rPr lang="tr-TR" dirty="0"/>
              <a:t>birleştirilebilir</a:t>
            </a:r>
            <a:r>
              <a:rPr lang="tr-TR" dirty="0" smtClean="0"/>
              <a:t>. Dilimleri </a:t>
            </a:r>
            <a:r>
              <a:rPr lang="tr-TR" dirty="0"/>
              <a:t>birleştirmek için</a:t>
            </a:r>
            <a:r>
              <a:rPr lang="tr-TR" dirty="0" smtClean="0"/>
              <a:t>: </a:t>
            </a:r>
          </a:p>
          <a:p>
            <a:r>
              <a:rPr lang="pt-BR" b="1" dirty="0" smtClean="0"/>
              <a:t>1</a:t>
            </a:r>
            <a:r>
              <a:rPr lang="tr-TR" b="1" dirty="0" smtClean="0"/>
              <a:t>.</a:t>
            </a:r>
            <a:r>
              <a:rPr lang="pt-BR" b="1" dirty="0" smtClean="0"/>
              <a:t> </a:t>
            </a:r>
            <a:r>
              <a:rPr lang="pt-BR" dirty="0"/>
              <a:t>Araç Panelinde bulunan </a:t>
            </a:r>
            <a:r>
              <a:rPr lang="tr-TR" b="1" dirty="0" err="1"/>
              <a:t>Slice</a:t>
            </a:r>
            <a:r>
              <a:rPr lang="tr-TR" b="1" dirty="0"/>
              <a:t> Select </a:t>
            </a:r>
            <a:r>
              <a:rPr lang="tr-TR" b="1" dirty="0" err="1"/>
              <a:t>Tool’a</a:t>
            </a:r>
            <a:r>
              <a:rPr lang="tr-TR" b="1" dirty="0"/>
              <a:t> </a:t>
            </a:r>
            <a:r>
              <a:rPr lang="tr-TR" dirty="0"/>
              <a:t>tıklanır veya klavyeden </a:t>
            </a:r>
            <a:r>
              <a:rPr lang="tr-TR" b="1" dirty="0"/>
              <a:t>C </a:t>
            </a:r>
            <a:r>
              <a:rPr lang="tr-TR" dirty="0"/>
              <a:t>harfine basılır. </a:t>
            </a:r>
            <a:r>
              <a:rPr lang="tr-TR" b="1" dirty="0" err="1"/>
              <a:t>Slice</a:t>
            </a:r>
            <a:r>
              <a:rPr lang="tr-TR" b="1" dirty="0"/>
              <a:t> Select </a:t>
            </a:r>
            <a:r>
              <a:rPr lang="tr-TR" b="1" dirty="0" err="1"/>
              <a:t>Tool</a:t>
            </a:r>
            <a:r>
              <a:rPr lang="tr-TR" b="1" dirty="0"/>
              <a:t> </a:t>
            </a:r>
            <a:r>
              <a:rPr lang="tr-TR" dirty="0"/>
              <a:t>ekranda görünmüyor ise </a:t>
            </a:r>
            <a:r>
              <a:rPr lang="tr-TR" dirty="0" err="1"/>
              <a:t>Toolbar</a:t>
            </a:r>
            <a:r>
              <a:rPr lang="tr-TR" dirty="0"/>
              <a:t> panelinde bulunan </a:t>
            </a:r>
            <a:r>
              <a:rPr lang="tr-TR" b="1" dirty="0" err="1"/>
              <a:t>Crop</a:t>
            </a:r>
            <a:r>
              <a:rPr lang="tr-TR" b="1" dirty="0"/>
              <a:t> </a:t>
            </a:r>
            <a:r>
              <a:rPr lang="tr-TR" b="1" dirty="0" err="1"/>
              <a:t>Tool</a:t>
            </a:r>
            <a:r>
              <a:rPr lang="tr-TR" dirty="0" err="1"/>
              <a:t>’a</a:t>
            </a:r>
            <a:r>
              <a:rPr lang="tr-TR" dirty="0"/>
              <a:t> basılı tutulur veya yanındaki küçük üçgen simgeye tıklanarak </a:t>
            </a:r>
            <a:r>
              <a:rPr lang="tr-TR" b="1" dirty="0" err="1"/>
              <a:t>Slice</a:t>
            </a:r>
            <a:r>
              <a:rPr lang="tr-TR" b="1" dirty="0"/>
              <a:t> Select </a:t>
            </a:r>
            <a:r>
              <a:rPr lang="tr-TR" b="1" dirty="0" err="1"/>
              <a:t>Tool</a:t>
            </a:r>
            <a:r>
              <a:rPr lang="tr-TR" dirty="0" err="1"/>
              <a:t>’a</a:t>
            </a:r>
            <a:r>
              <a:rPr lang="tr-TR" dirty="0"/>
              <a:t> ulaşılır</a:t>
            </a:r>
            <a:r>
              <a:rPr lang="tr-TR" dirty="0" smtClean="0"/>
              <a:t>.</a:t>
            </a:r>
          </a:p>
          <a:p>
            <a:r>
              <a:rPr lang="tr-TR" dirty="0"/>
              <a:t>2. Dilimleme yapılmış görüntüde </a:t>
            </a:r>
            <a:r>
              <a:rPr lang="tr-TR" dirty="0" smtClean="0"/>
              <a:t>silinmek istenen </a:t>
            </a:r>
            <a:r>
              <a:rPr lang="tr-TR" dirty="0"/>
              <a:t>dilime </a:t>
            </a:r>
            <a:r>
              <a:rPr lang="tr-TR" b="1" dirty="0" err="1"/>
              <a:t>Slice</a:t>
            </a:r>
            <a:r>
              <a:rPr lang="tr-TR" b="1" dirty="0"/>
              <a:t> Select </a:t>
            </a:r>
            <a:r>
              <a:rPr lang="tr-TR" b="1" dirty="0" err="1"/>
              <a:t>Tool</a:t>
            </a:r>
            <a:r>
              <a:rPr lang="tr-TR" b="1" dirty="0" smtClean="0"/>
              <a:t> </a:t>
            </a:r>
            <a:r>
              <a:rPr lang="tr-TR" dirty="0" smtClean="0"/>
              <a:t>ile tıklanır</a:t>
            </a:r>
          </a:p>
          <a:p>
            <a:r>
              <a:rPr lang="tr-TR" dirty="0"/>
              <a:t>3. Klavyeden </a:t>
            </a:r>
            <a:r>
              <a:rPr lang="tr-TR" b="1" dirty="0"/>
              <a:t>SHIFT </a:t>
            </a:r>
            <a:r>
              <a:rPr lang="tr-TR" dirty="0"/>
              <a:t>tuşuna </a:t>
            </a:r>
            <a:r>
              <a:rPr lang="tr-TR" dirty="0" smtClean="0"/>
              <a:t>basılarak silinmek </a:t>
            </a:r>
            <a:r>
              <a:rPr lang="tr-TR" dirty="0"/>
              <a:t>istenen diğer dilimlere </a:t>
            </a:r>
            <a:r>
              <a:rPr lang="tr-TR" dirty="0" smtClean="0"/>
              <a:t>de fare ile </a:t>
            </a:r>
            <a:r>
              <a:rPr lang="tr-TR" dirty="0"/>
              <a:t>tıklanır</a:t>
            </a:r>
            <a:r>
              <a:rPr lang="tr-TR" dirty="0" smtClean="0"/>
              <a:t>. </a:t>
            </a:r>
            <a:endParaRPr lang="tr-TR" dirty="0"/>
          </a:p>
          <a:p>
            <a:r>
              <a:rPr lang="tr-TR" dirty="0"/>
              <a:t>4. Seçilen birleştirilecek dilimler </a:t>
            </a:r>
            <a:r>
              <a:rPr lang="tr-TR" dirty="0" smtClean="0"/>
              <a:t>üzerinde fare </a:t>
            </a:r>
            <a:r>
              <a:rPr lang="tr-TR" dirty="0"/>
              <a:t>ile sağ tuş yapılır. Açılan </a:t>
            </a:r>
            <a:r>
              <a:rPr lang="tr-TR" dirty="0" smtClean="0"/>
              <a:t>menüden </a:t>
            </a:r>
            <a:r>
              <a:rPr lang="tr-TR" b="1" dirty="0" err="1" smtClean="0"/>
              <a:t>Delete</a:t>
            </a:r>
            <a:r>
              <a:rPr lang="tr-TR" b="1" dirty="0" smtClean="0"/>
              <a:t> </a:t>
            </a:r>
            <a:r>
              <a:rPr lang="tr-TR" b="1" dirty="0" err="1" smtClean="0"/>
              <a:t>Slices</a:t>
            </a:r>
            <a:r>
              <a:rPr lang="tr-TR" b="1" dirty="0" smtClean="0"/>
              <a:t> </a:t>
            </a:r>
            <a:r>
              <a:rPr lang="tr-TR" dirty="0" smtClean="0"/>
              <a:t>seçilir</a:t>
            </a:r>
            <a:r>
              <a:rPr lang="tr-TR" dirty="0"/>
              <a:t>.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89138"/>
            <a:ext cx="314325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07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Dilimleri Kaydetmek </a:t>
            </a:r>
            <a:r>
              <a:rPr lang="tr-TR" dirty="0" smtClean="0"/>
              <a:t>[2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62765" y="1884218"/>
            <a:ext cx="6919356" cy="4184072"/>
          </a:xfrm>
        </p:spPr>
        <p:txBody>
          <a:bodyPr>
            <a:normAutofit/>
          </a:bodyPr>
          <a:lstStyle/>
          <a:p>
            <a:r>
              <a:rPr lang="tr-TR" dirty="0"/>
              <a:t>Web sayfası yaparken görüntüler fazla yer </a:t>
            </a:r>
            <a:r>
              <a:rPr lang="tr-TR" dirty="0" smtClean="0"/>
              <a:t>tutarsa bu </a:t>
            </a:r>
            <a:r>
              <a:rPr lang="tr-TR" dirty="0"/>
              <a:t>görüntülerin boyutlarını küçülterek </a:t>
            </a:r>
            <a:r>
              <a:rPr lang="tr-TR" dirty="0" smtClean="0"/>
              <a:t>veya</a:t>
            </a:r>
            <a:r>
              <a:rPr lang="tr-TR" dirty="0"/>
              <a:t> </a:t>
            </a:r>
            <a:r>
              <a:rPr lang="tr-TR" dirty="0" smtClean="0"/>
              <a:t>görüntü </a:t>
            </a:r>
            <a:r>
              <a:rPr lang="tr-TR" dirty="0"/>
              <a:t>kalitesini düşürerek kullanmak gerekir</a:t>
            </a:r>
            <a:r>
              <a:rPr lang="tr-TR" dirty="0" smtClean="0"/>
              <a:t>. Bu </a:t>
            </a:r>
            <a:r>
              <a:rPr lang="tr-TR" dirty="0"/>
              <a:t>tür iyileştirmeler için kaydetmeden </a:t>
            </a:r>
            <a:r>
              <a:rPr lang="tr-TR" dirty="0" smtClean="0"/>
              <a:t>önce ayarlamalar </a:t>
            </a:r>
            <a:r>
              <a:rPr lang="tr-TR" dirty="0"/>
              <a:t>yapmak gerekir</a:t>
            </a:r>
            <a:r>
              <a:rPr lang="tr-TR" dirty="0" smtClean="0"/>
              <a:t>. Dilimleri </a:t>
            </a:r>
            <a:r>
              <a:rPr lang="tr-TR" dirty="0"/>
              <a:t>kaydetmeden önce ayarlama yapmak için:</a:t>
            </a:r>
          </a:p>
          <a:p>
            <a:r>
              <a:rPr lang="tr-TR" b="1" dirty="0"/>
              <a:t>1 </a:t>
            </a:r>
            <a:r>
              <a:rPr lang="tr-TR" dirty="0"/>
              <a:t>Görüntüde </a:t>
            </a:r>
            <a:r>
              <a:rPr lang="tr-TR" dirty="0" err="1"/>
              <a:t>dilimlenilmek</a:t>
            </a:r>
            <a:r>
              <a:rPr lang="tr-TR" dirty="0"/>
              <a:t> istenen </a:t>
            </a:r>
            <a:r>
              <a:rPr lang="tr-TR" dirty="0" smtClean="0"/>
              <a:t>yerler </a:t>
            </a:r>
            <a:r>
              <a:rPr lang="tr-TR" dirty="0" err="1" smtClean="0"/>
              <a:t>Slice</a:t>
            </a:r>
            <a:r>
              <a:rPr lang="tr-TR" dirty="0" smtClean="0"/>
              <a:t> </a:t>
            </a:r>
            <a:r>
              <a:rPr lang="tr-TR" dirty="0" err="1" smtClean="0"/>
              <a:t>Tool</a:t>
            </a:r>
            <a:r>
              <a:rPr lang="tr-TR" dirty="0" smtClean="0"/>
              <a:t>, </a:t>
            </a:r>
            <a:r>
              <a:rPr lang="tr-TR" dirty="0"/>
              <a:t>Kılavuz veya </a:t>
            </a:r>
            <a:r>
              <a:rPr lang="tr-TR" dirty="0" smtClean="0"/>
              <a:t>Katmanlardan ayarlanır. </a:t>
            </a:r>
          </a:p>
          <a:p>
            <a:r>
              <a:rPr lang="tr-TR" b="1" dirty="0" smtClean="0"/>
              <a:t>2 </a:t>
            </a:r>
            <a:r>
              <a:rPr lang="tr-TR" dirty="0"/>
              <a:t>Menü Çubuğunda bulunan </a:t>
            </a:r>
            <a:r>
              <a:rPr lang="tr-TR" b="1" dirty="0" smtClean="0"/>
              <a:t>File </a:t>
            </a:r>
            <a:r>
              <a:rPr lang="tr-TR" dirty="0" smtClean="0"/>
              <a:t>başlığından </a:t>
            </a:r>
            <a:r>
              <a:rPr lang="tr-TR" b="1" dirty="0" err="1" smtClean="0"/>
              <a:t>Save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Web </a:t>
            </a:r>
            <a:r>
              <a:rPr lang="tr-TR" dirty="0" smtClean="0"/>
              <a:t>seçeneğine </a:t>
            </a:r>
            <a:r>
              <a:rPr lang="tr-TR" dirty="0"/>
              <a:t>tıklanır veya klavyeden </a:t>
            </a:r>
            <a:r>
              <a:rPr lang="tr-TR" b="1" dirty="0"/>
              <a:t>ALT </a:t>
            </a:r>
            <a:r>
              <a:rPr lang="tr-TR" b="1" dirty="0" smtClean="0"/>
              <a:t>+ SHIFT </a:t>
            </a:r>
            <a:r>
              <a:rPr lang="tr-TR" b="1" dirty="0"/>
              <a:t>+ CTRL + S </a:t>
            </a:r>
            <a:r>
              <a:rPr lang="tr-TR" dirty="0"/>
              <a:t>tuş </a:t>
            </a:r>
            <a:r>
              <a:rPr lang="tr-TR" dirty="0" smtClean="0"/>
              <a:t>kombinasyonuna basılır. </a:t>
            </a:r>
          </a:p>
          <a:p>
            <a:r>
              <a:rPr lang="tr-TR" b="1" dirty="0" smtClean="0"/>
              <a:t>3 </a:t>
            </a:r>
            <a:r>
              <a:rPr lang="tr-TR" dirty="0"/>
              <a:t>Ekrana gelen </a:t>
            </a:r>
            <a:r>
              <a:rPr lang="tr-TR" b="1" dirty="0" err="1"/>
              <a:t>Save</a:t>
            </a:r>
            <a:r>
              <a:rPr lang="tr-TR" b="1" dirty="0"/>
              <a:t> </a:t>
            </a:r>
            <a:r>
              <a:rPr lang="tr-TR" b="1" dirty="0" err="1"/>
              <a:t>for</a:t>
            </a:r>
            <a:r>
              <a:rPr lang="tr-TR" b="1" dirty="0"/>
              <a:t> Web </a:t>
            </a:r>
            <a:r>
              <a:rPr lang="tr-TR" dirty="0" smtClean="0"/>
              <a:t>penceresinde </a:t>
            </a:r>
            <a:r>
              <a:rPr lang="tr-TR" dirty="0"/>
              <a:t>bulunan Hazır Ayar </a:t>
            </a:r>
            <a:r>
              <a:rPr lang="tr-TR" dirty="0" smtClean="0"/>
              <a:t>açılır menüsünden </a:t>
            </a:r>
            <a:r>
              <a:rPr lang="tr-TR" dirty="0"/>
              <a:t>bir iyileştirme seçeneği seçilir.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432" y="1989138"/>
            <a:ext cx="4317333" cy="320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29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Dilimleri Kaydetmek </a:t>
            </a:r>
            <a:r>
              <a:rPr lang="tr-TR" dirty="0" smtClean="0"/>
              <a:t>[2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4713" y="1989138"/>
            <a:ext cx="10607408" cy="4079152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 smtClean="0"/>
              <a:t>Save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Web penceresinde Orijinal</a:t>
            </a:r>
            <a:r>
              <a:rPr lang="tr-TR" dirty="0"/>
              <a:t>, </a:t>
            </a:r>
            <a:r>
              <a:rPr lang="tr-TR" dirty="0" err="1" smtClean="0"/>
              <a:t>Optimized</a:t>
            </a:r>
            <a:r>
              <a:rPr lang="tr-TR" dirty="0" smtClean="0"/>
              <a:t>, </a:t>
            </a:r>
            <a:r>
              <a:rPr lang="tr-TR" dirty="0"/>
              <a:t>2 </a:t>
            </a:r>
            <a:r>
              <a:rPr lang="tr-TR" dirty="0" err="1" smtClean="0"/>
              <a:t>Up</a:t>
            </a:r>
            <a:r>
              <a:rPr lang="tr-TR" dirty="0" smtClean="0"/>
              <a:t> </a:t>
            </a:r>
            <a:r>
              <a:rPr lang="tr-TR" dirty="0"/>
              <a:t>ve 4 </a:t>
            </a:r>
            <a:r>
              <a:rPr lang="tr-TR" dirty="0" err="1" smtClean="0"/>
              <a:t>Up</a:t>
            </a:r>
            <a:r>
              <a:rPr lang="tr-TR" dirty="0" smtClean="0"/>
              <a:t> görüntü şekilleri </a:t>
            </a:r>
            <a:r>
              <a:rPr lang="tr-TR" dirty="0"/>
              <a:t>vardır. İyileştirme yaparken aynı </a:t>
            </a:r>
            <a:r>
              <a:rPr lang="tr-TR" dirty="0" smtClean="0"/>
              <a:t>zamanda eski </a:t>
            </a:r>
            <a:r>
              <a:rPr lang="tr-TR" dirty="0"/>
              <a:t>hali ile yeni hali </a:t>
            </a:r>
            <a:r>
              <a:rPr lang="tr-TR" dirty="0" smtClean="0"/>
              <a:t>izlenebilir Sol </a:t>
            </a:r>
            <a:r>
              <a:rPr lang="tr-TR" dirty="0"/>
              <a:t>tarafta bir </a:t>
            </a:r>
            <a:r>
              <a:rPr lang="tr-TR" dirty="0" smtClean="0"/>
              <a:t>araç Paneli </a:t>
            </a:r>
            <a:r>
              <a:rPr lang="tr-TR" dirty="0"/>
              <a:t>vardır</a:t>
            </a:r>
            <a:r>
              <a:rPr lang="tr-TR" dirty="0" smtClean="0"/>
              <a:t>. Ekranda </a:t>
            </a:r>
            <a:r>
              <a:rPr lang="tr-TR" dirty="0"/>
              <a:t>büyük bir görüntü varsa taşımak için </a:t>
            </a:r>
            <a:r>
              <a:rPr lang="tr-TR" dirty="0" smtClean="0"/>
              <a:t>El Aracına </a:t>
            </a:r>
            <a:r>
              <a:rPr lang="tr-TR" dirty="0"/>
              <a:t>tıklanır veya klavyeden H harfine basılır.</a:t>
            </a:r>
          </a:p>
          <a:p>
            <a:r>
              <a:rPr lang="tr-TR" dirty="0"/>
              <a:t>Ekranda bulunan dilimleri seçmek için </a:t>
            </a:r>
            <a:r>
              <a:rPr lang="tr-TR" dirty="0" err="1" smtClean="0"/>
              <a:t>Slice</a:t>
            </a:r>
            <a:r>
              <a:rPr lang="tr-TR" dirty="0" smtClean="0"/>
              <a:t> Select </a:t>
            </a:r>
            <a:r>
              <a:rPr lang="tr-TR" dirty="0" err="1" smtClean="0"/>
              <a:t>Tool’a</a:t>
            </a:r>
            <a:r>
              <a:rPr lang="tr-TR" dirty="0" smtClean="0"/>
              <a:t> tıklanır </a:t>
            </a:r>
            <a:r>
              <a:rPr lang="tr-TR" dirty="0"/>
              <a:t>veya klavyeden C </a:t>
            </a:r>
            <a:r>
              <a:rPr lang="tr-TR" dirty="0" smtClean="0"/>
              <a:t>harfine basılır. Ekrandaki </a:t>
            </a:r>
            <a:r>
              <a:rPr lang="tr-TR" dirty="0"/>
              <a:t>görüntüyü yakınlaştırmak </a:t>
            </a:r>
            <a:r>
              <a:rPr lang="tr-TR" dirty="0" smtClean="0"/>
              <a:t>için </a:t>
            </a:r>
            <a:r>
              <a:rPr lang="tr-TR" dirty="0" err="1" smtClean="0"/>
              <a:t>Zoom</a:t>
            </a:r>
            <a:r>
              <a:rPr lang="tr-TR" dirty="0" smtClean="0"/>
              <a:t> </a:t>
            </a:r>
            <a:r>
              <a:rPr lang="tr-TR" dirty="0" err="1" smtClean="0"/>
              <a:t>Tool’a</a:t>
            </a:r>
            <a:r>
              <a:rPr lang="tr-TR" dirty="0" smtClean="0"/>
              <a:t> tıklanır </a:t>
            </a:r>
            <a:r>
              <a:rPr lang="tr-TR" dirty="0"/>
              <a:t>veya klavyeden </a:t>
            </a:r>
            <a:r>
              <a:rPr lang="tr-TR" dirty="0" smtClean="0"/>
              <a:t>Z harfine </a:t>
            </a:r>
            <a:r>
              <a:rPr lang="tr-TR" dirty="0"/>
              <a:t>basılır.</a:t>
            </a:r>
          </a:p>
          <a:p>
            <a:r>
              <a:rPr lang="tr-TR" dirty="0"/>
              <a:t>Görüntüdeki bir rengi seçmek için </a:t>
            </a:r>
            <a:r>
              <a:rPr lang="tr-TR" dirty="0" err="1" smtClean="0"/>
              <a:t>Eyedropper</a:t>
            </a:r>
            <a:r>
              <a:rPr lang="tr-TR" dirty="0" smtClean="0"/>
              <a:t> </a:t>
            </a:r>
            <a:r>
              <a:rPr lang="tr-TR" dirty="0" err="1" smtClean="0"/>
              <a:t>Tool’a</a:t>
            </a:r>
            <a:r>
              <a:rPr lang="tr-TR" dirty="0" smtClean="0"/>
              <a:t> tıklanır </a:t>
            </a:r>
            <a:r>
              <a:rPr lang="tr-TR" dirty="0"/>
              <a:t>veya klavyeden I harfine basılır</a:t>
            </a:r>
            <a:r>
              <a:rPr lang="tr-TR" dirty="0" smtClean="0"/>
              <a:t>. Renk </a:t>
            </a:r>
            <a:r>
              <a:rPr lang="tr-TR" dirty="0"/>
              <a:t>değiştirmek için </a:t>
            </a:r>
            <a:r>
              <a:rPr lang="tr-TR" dirty="0" err="1" smtClean="0"/>
              <a:t>Eyedropper</a:t>
            </a:r>
            <a:r>
              <a:rPr lang="tr-TR" dirty="0" smtClean="0"/>
              <a:t> </a:t>
            </a:r>
            <a:r>
              <a:rPr lang="tr-TR" dirty="0" err="1" smtClean="0"/>
              <a:t>Color’a</a:t>
            </a:r>
            <a:r>
              <a:rPr lang="tr-TR" dirty="0" smtClean="0"/>
              <a:t> </a:t>
            </a:r>
            <a:r>
              <a:rPr lang="tr-TR" dirty="0"/>
              <a:t>tıklanır.</a:t>
            </a:r>
          </a:p>
          <a:p>
            <a:r>
              <a:rPr lang="tr-TR" dirty="0"/>
              <a:t>Görüntüdeki dilimleri gizlemek için </a:t>
            </a:r>
            <a:r>
              <a:rPr lang="tr-TR" dirty="0" err="1" smtClean="0"/>
              <a:t>Toggle</a:t>
            </a:r>
            <a:r>
              <a:rPr lang="tr-TR" dirty="0" smtClean="0"/>
              <a:t> </a:t>
            </a:r>
            <a:r>
              <a:rPr lang="tr-TR" dirty="0" err="1" smtClean="0"/>
              <a:t>Slices</a:t>
            </a:r>
            <a:r>
              <a:rPr lang="tr-TR" dirty="0" smtClean="0"/>
              <a:t> </a:t>
            </a:r>
            <a:r>
              <a:rPr lang="tr-TR" dirty="0" err="1" smtClean="0"/>
              <a:t>Visibility</a:t>
            </a:r>
            <a:r>
              <a:rPr lang="tr-TR" dirty="0" smtClean="0"/>
              <a:t> tıklanır </a:t>
            </a:r>
            <a:r>
              <a:rPr lang="tr-TR" dirty="0"/>
              <a:t>veya klavyeden </a:t>
            </a:r>
            <a:r>
              <a:rPr lang="tr-TR" dirty="0" smtClean="0"/>
              <a:t>Q harfine </a:t>
            </a:r>
            <a:r>
              <a:rPr lang="tr-TR" dirty="0"/>
              <a:t>basılır.</a:t>
            </a:r>
          </a:p>
          <a:p>
            <a:r>
              <a:rPr lang="tr-TR" dirty="0" err="1"/>
              <a:t>Save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Web </a:t>
            </a:r>
            <a:r>
              <a:rPr lang="tr-TR" dirty="0" smtClean="0"/>
              <a:t>penceresinin Sağ tarafında </a:t>
            </a:r>
            <a:r>
              <a:rPr lang="tr-TR" dirty="0"/>
              <a:t>bulunan sütundan </a:t>
            </a:r>
            <a:r>
              <a:rPr lang="tr-TR" dirty="0" err="1" smtClean="0"/>
              <a:t>Preset</a:t>
            </a:r>
            <a:r>
              <a:rPr lang="tr-TR" dirty="0" smtClean="0"/>
              <a:t> açılır menüsünden </a:t>
            </a:r>
            <a:r>
              <a:rPr lang="tr-TR" dirty="0"/>
              <a:t>dilimin kaydedileceği resim </a:t>
            </a:r>
            <a:r>
              <a:rPr lang="tr-TR" dirty="0" smtClean="0"/>
              <a:t>formatı seçilir. </a:t>
            </a:r>
            <a:r>
              <a:rPr lang="tr-TR" dirty="0" err="1" smtClean="0"/>
              <a:t>Gif</a:t>
            </a:r>
            <a:r>
              <a:rPr lang="tr-TR" dirty="0" smtClean="0"/>
              <a:t> formatı seçili ise dilime </a:t>
            </a:r>
            <a:r>
              <a:rPr lang="tr-TR" dirty="0" err="1"/>
              <a:t>tıklanıldığında</a:t>
            </a:r>
            <a:r>
              <a:rPr lang="tr-TR" dirty="0"/>
              <a:t> Renk Tablosunda </a:t>
            </a:r>
            <a:r>
              <a:rPr lang="tr-TR" dirty="0" smtClean="0"/>
              <a:t>dilimde kullanılan </a:t>
            </a:r>
            <a:r>
              <a:rPr lang="tr-TR" dirty="0"/>
              <a:t>tüm renkler görülür.</a:t>
            </a:r>
          </a:p>
          <a:p>
            <a:r>
              <a:rPr lang="tr-TR" dirty="0"/>
              <a:t>Bu renkler üzerinde yeni renk ekleme, seçme</a:t>
            </a:r>
            <a:r>
              <a:rPr lang="tr-TR" dirty="0" smtClean="0"/>
              <a:t>, silme</a:t>
            </a:r>
            <a:r>
              <a:rPr lang="tr-TR" dirty="0"/>
              <a:t>, değiştirme işlemleri de yapılabilir</a:t>
            </a:r>
            <a:r>
              <a:rPr lang="tr-TR" dirty="0" smtClean="0"/>
              <a:t>. Ayrıca </a:t>
            </a:r>
            <a:r>
              <a:rPr lang="tr-TR" dirty="0"/>
              <a:t>renk taklidi, saydamlık, kalite</a:t>
            </a:r>
            <a:r>
              <a:rPr lang="tr-TR" dirty="0" smtClean="0"/>
              <a:t>, </a:t>
            </a:r>
            <a:r>
              <a:rPr lang="tr-TR" dirty="0"/>
              <a:t>bulanıklaştırma ve matlaştırma </a:t>
            </a:r>
            <a:r>
              <a:rPr lang="tr-TR" dirty="0" smtClean="0"/>
              <a:t>seçenekleri değiştirilerek </a:t>
            </a:r>
            <a:r>
              <a:rPr lang="tr-TR" dirty="0"/>
              <a:t>resim sıkıştırılıp dosyanın </a:t>
            </a:r>
            <a:r>
              <a:rPr lang="tr-TR" dirty="0" smtClean="0"/>
              <a:t>boyutu küçültülebilir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472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Web </a:t>
            </a:r>
            <a:r>
              <a:rPr lang="tr-TR" dirty="0" err="1"/>
              <a:t>Arayüzü</a:t>
            </a:r>
            <a:r>
              <a:rPr lang="tr-TR" dirty="0"/>
              <a:t> Olarak </a:t>
            </a:r>
            <a:r>
              <a:rPr lang="tr-TR" dirty="0" smtClean="0"/>
              <a:t>Kaydetme </a:t>
            </a:r>
            <a:r>
              <a:rPr lang="tr-TR" dirty="0" smtClean="0"/>
              <a:t>[2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4713" y="1989138"/>
            <a:ext cx="10607408" cy="4079152"/>
          </a:xfrm>
        </p:spPr>
        <p:txBody>
          <a:bodyPr>
            <a:normAutofit/>
          </a:bodyPr>
          <a:lstStyle/>
          <a:p>
            <a:r>
              <a:rPr lang="tr-TR" dirty="0" smtClean="0"/>
              <a:t>Tüm </a:t>
            </a:r>
            <a:r>
              <a:rPr lang="tr-TR" dirty="0"/>
              <a:t>dilimlemelerin iyileştirmeleri </a:t>
            </a:r>
            <a:r>
              <a:rPr lang="tr-TR" dirty="0" smtClean="0"/>
              <a:t>yapıldıktan sonra </a:t>
            </a:r>
            <a:r>
              <a:rPr lang="tr-TR" dirty="0"/>
              <a:t>kaydedilir.</a:t>
            </a:r>
          </a:p>
          <a:p>
            <a:r>
              <a:rPr lang="tr-TR" dirty="0"/>
              <a:t>Web </a:t>
            </a:r>
            <a:r>
              <a:rPr lang="tr-TR" dirty="0" err="1"/>
              <a:t>Arayüzünü</a:t>
            </a:r>
            <a:r>
              <a:rPr lang="tr-TR" dirty="0"/>
              <a:t> Kaydetmek için</a:t>
            </a:r>
            <a:r>
              <a:rPr lang="tr-TR" dirty="0" smtClean="0"/>
              <a:t>: </a:t>
            </a:r>
            <a:endParaRPr lang="tr-TR" dirty="0"/>
          </a:p>
          <a:p>
            <a:r>
              <a:rPr lang="tr-TR" b="1" dirty="0" smtClean="0"/>
              <a:t>1. </a:t>
            </a:r>
            <a:r>
              <a:rPr lang="tr-TR" b="1" dirty="0" err="1" smtClean="0"/>
              <a:t>Save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Web </a:t>
            </a:r>
            <a:r>
              <a:rPr lang="tr-TR" dirty="0" smtClean="0"/>
              <a:t>penceresinden </a:t>
            </a:r>
            <a:r>
              <a:rPr lang="tr-TR" dirty="0" err="1" smtClean="0"/>
              <a:t>Save</a:t>
            </a:r>
            <a:r>
              <a:rPr lang="tr-TR" dirty="0" smtClean="0"/>
              <a:t> butonuna </a:t>
            </a:r>
            <a:r>
              <a:rPr lang="tr-TR" dirty="0"/>
              <a:t>basılır.</a:t>
            </a:r>
          </a:p>
          <a:p>
            <a:r>
              <a:rPr lang="tr-TR" b="1" dirty="0" smtClean="0"/>
              <a:t>2. </a:t>
            </a:r>
            <a:r>
              <a:rPr lang="tr-TR" dirty="0"/>
              <a:t>Ekrana </a:t>
            </a:r>
            <a:r>
              <a:rPr lang="tr-TR" b="1" dirty="0" err="1" smtClean="0"/>
              <a:t>Save</a:t>
            </a:r>
            <a:r>
              <a:rPr lang="tr-TR" b="1" dirty="0" smtClean="0"/>
              <a:t> </a:t>
            </a:r>
            <a:r>
              <a:rPr lang="tr-TR" b="1" dirty="0" err="1" smtClean="0"/>
              <a:t>Optimized</a:t>
            </a:r>
            <a:r>
              <a:rPr lang="tr-TR" b="1" dirty="0" smtClean="0"/>
              <a:t> As </a:t>
            </a:r>
            <a:r>
              <a:rPr lang="tr-TR" dirty="0" smtClean="0"/>
              <a:t>penceresi </a:t>
            </a:r>
            <a:r>
              <a:rPr lang="tr-TR" dirty="0"/>
              <a:t>gelir.</a:t>
            </a:r>
          </a:p>
          <a:p>
            <a:r>
              <a:rPr lang="tr-TR" b="1" dirty="0" smtClean="0"/>
              <a:t>3. </a:t>
            </a:r>
            <a:r>
              <a:rPr lang="tr-TR" dirty="0"/>
              <a:t>Kaydedilmek istenen klasör konumu </a:t>
            </a:r>
            <a:r>
              <a:rPr lang="tr-TR" dirty="0" smtClean="0"/>
              <a:t>seçilir ve </a:t>
            </a:r>
            <a:r>
              <a:rPr lang="tr-TR" dirty="0"/>
              <a:t>onaylanarak kaydedilir</a:t>
            </a:r>
            <a:r>
              <a:rPr lang="tr-TR" dirty="0" smtClean="0"/>
              <a:t>. Klasör </a:t>
            </a:r>
            <a:r>
              <a:rPr lang="tr-TR" dirty="0"/>
              <a:t>incelendiği zaman tüm dilimlerin ayrı </a:t>
            </a:r>
            <a:r>
              <a:rPr lang="tr-TR" dirty="0" smtClean="0"/>
              <a:t>ayrı kaydedildiği </a:t>
            </a:r>
            <a:r>
              <a:rPr lang="tr-TR" dirty="0"/>
              <a:t>görülür.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1441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Web’e</a:t>
            </a:r>
            <a:r>
              <a:rPr lang="tr-TR" dirty="0" smtClean="0"/>
              <a:t> Uygun Formatları İyileştirme </a:t>
            </a:r>
            <a:r>
              <a:rPr lang="tr-TR" dirty="0" smtClean="0"/>
              <a:t>[2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4713" y="1989138"/>
            <a:ext cx="10607408" cy="4079152"/>
          </a:xfrm>
        </p:spPr>
        <p:txBody>
          <a:bodyPr>
            <a:normAutofit/>
          </a:bodyPr>
          <a:lstStyle/>
          <a:p>
            <a:r>
              <a:rPr lang="tr-TR" b="1" dirty="0" smtClean="0"/>
              <a:t>JPEG </a:t>
            </a:r>
            <a:r>
              <a:rPr lang="tr-TR" dirty="0"/>
              <a:t>genellikle </a:t>
            </a:r>
            <a:r>
              <a:rPr lang="tr-TR" dirty="0" err="1"/>
              <a:t>fotoğrafl</a:t>
            </a:r>
            <a:r>
              <a:rPr lang="tr-TR" dirty="0"/>
              <a:t> arda kullanılan </a:t>
            </a:r>
            <a:r>
              <a:rPr lang="tr-TR" dirty="0" smtClean="0"/>
              <a:t>renk tonları </a:t>
            </a:r>
            <a:r>
              <a:rPr lang="tr-TR" dirty="0"/>
              <a:t>sıkıştırılarak kullanılan dosya formatıdır.</a:t>
            </a:r>
          </a:p>
          <a:p>
            <a:r>
              <a:rPr lang="tr-TR" b="1" dirty="0" err="1" smtClean="0"/>
              <a:t>Preset</a:t>
            </a:r>
            <a:r>
              <a:rPr lang="tr-TR" b="1" dirty="0" smtClean="0"/>
              <a:t> </a:t>
            </a:r>
            <a:r>
              <a:rPr lang="tr-TR" dirty="0" smtClean="0"/>
              <a:t>ile </a:t>
            </a:r>
            <a:r>
              <a:rPr lang="tr-TR" dirty="0"/>
              <a:t>JPEG iyileştirme </a:t>
            </a:r>
            <a:r>
              <a:rPr lang="tr-TR" dirty="0" smtClean="0"/>
              <a:t>seçeneklerinden biri </a:t>
            </a:r>
            <a:r>
              <a:rPr lang="tr-TR" dirty="0"/>
              <a:t>seçilir.</a:t>
            </a:r>
          </a:p>
          <a:p>
            <a:r>
              <a:rPr lang="tr-TR" b="1" dirty="0" smtClean="0"/>
              <a:t>File Format </a:t>
            </a:r>
            <a:r>
              <a:rPr lang="tr-TR" dirty="0" smtClean="0"/>
              <a:t>ile </a:t>
            </a:r>
            <a:r>
              <a:rPr lang="tr-TR" dirty="0"/>
              <a:t>JPEG dosya </a:t>
            </a:r>
            <a:r>
              <a:rPr lang="tr-TR" dirty="0" smtClean="0"/>
              <a:t>formatı görüntülenir</a:t>
            </a:r>
            <a:r>
              <a:rPr lang="tr-TR" dirty="0"/>
              <a:t>.</a:t>
            </a:r>
          </a:p>
          <a:p>
            <a:r>
              <a:rPr lang="tr-TR" b="1" dirty="0" err="1" smtClean="0"/>
              <a:t>Compress</a:t>
            </a:r>
            <a:r>
              <a:rPr lang="tr-TR" b="1" dirty="0" smtClean="0"/>
              <a:t> </a:t>
            </a:r>
            <a:r>
              <a:rPr lang="tr-TR" b="1" dirty="0" err="1" smtClean="0"/>
              <a:t>Quality</a:t>
            </a:r>
            <a:r>
              <a:rPr lang="tr-TR" b="1" dirty="0" smtClean="0"/>
              <a:t> </a:t>
            </a:r>
            <a:r>
              <a:rPr lang="tr-TR" dirty="0" smtClean="0"/>
              <a:t>ile </a:t>
            </a:r>
            <a:r>
              <a:rPr lang="tr-TR" dirty="0"/>
              <a:t>görüntü kalitesinin </a:t>
            </a:r>
            <a:r>
              <a:rPr lang="tr-TR" dirty="0" smtClean="0"/>
              <a:t>yüksek veya </a:t>
            </a:r>
            <a:r>
              <a:rPr lang="tr-TR" dirty="0"/>
              <a:t>düşük olması ayarlanır.</a:t>
            </a:r>
          </a:p>
          <a:p>
            <a:r>
              <a:rPr lang="tr-TR" b="1" dirty="0" smtClean="0"/>
              <a:t>Preview </a:t>
            </a:r>
            <a:r>
              <a:rPr lang="tr-TR" dirty="0" smtClean="0"/>
              <a:t>açılır </a:t>
            </a:r>
            <a:r>
              <a:rPr lang="tr-TR" dirty="0"/>
              <a:t>menüsünden Windows</a:t>
            </a:r>
            <a:r>
              <a:rPr lang="tr-TR" dirty="0" smtClean="0"/>
              <a:t>, </a:t>
            </a:r>
            <a:r>
              <a:rPr lang="tr-TR" dirty="0" err="1" smtClean="0"/>
              <a:t>Machintosh</a:t>
            </a:r>
            <a:r>
              <a:rPr lang="tr-TR" dirty="0" smtClean="0"/>
              <a:t> </a:t>
            </a:r>
            <a:r>
              <a:rPr lang="tr-TR" dirty="0"/>
              <a:t>veya Monitörde görünümü ayarlanır.</a:t>
            </a:r>
          </a:p>
          <a:p>
            <a:r>
              <a:rPr lang="tr-TR" b="1" dirty="0" err="1"/>
              <a:t>Quality</a:t>
            </a:r>
            <a:r>
              <a:rPr lang="tr-TR" b="1" dirty="0" smtClean="0"/>
              <a:t> </a:t>
            </a:r>
            <a:r>
              <a:rPr lang="tr-TR" dirty="0"/>
              <a:t>seçeneği ile kalite yükseltilir veya düşürülür.</a:t>
            </a:r>
          </a:p>
          <a:p>
            <a:r>
              <a:rPr lang="tr-TR" b="1" dirty="0" err="1" smtClean="0"/>
              <a:t>Blur</a:t>
            </a:r>
            <a:r>
              <a:rPr lang="tr-TR" b="1" dirty="0" smtClean="0"/>
              <a:t> </a:t>
            </a:r>
            <a:r>
              <a:rPr lang="tr-TR" dirty="0" smtClean="0"/>
              <a:t>seçeneği </a:t>
            </a:r>
            <a:r>
              <a:rPr lang="tr-TR" dirty="0"/>
              <a:t>ile görüntünün </a:t>
            </a:r>
            <a:r>
              <a:rPr lang="tr-TR" dirty="0" smtClean="0"/>
              <a:t>bulanıklığı ayarlanır</a:t>
            </a:r>
            <a:r>
              <a:rPr lang="tr-TR" dirty="0"/>
              <a:t>.</a:t>
            </a:r>
          </a:p>
          <a:p>
            <a:r>
              <a:rPr lang="tr-TR" b="1" dirty="0" err="1" smtClean="0"/>
              <a:t>Matte</a:t>
            </a:r>
            <a:r>
              <a:rPr lang="tr-TR" b="1" dirty="0" smtClean="0"/>
              <a:t> </a:t>
            </a:r>
            <a:r>
              <a:rPr lang="tr-TR" dirty="0"/>
              <a:t>seçeneği ile görüntünün matlığı ayarlanır.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6402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Web’e</a:t>
            </a:r>
            <a:r>
              <a:rPr lang="tr-TR" dirty="0" smtClean="0"/>
              <a:t> Uygun Formatları İyileştirme </a:t>
            </a:r>
            <a:r>
              <a:rPr lang="tr-TR" dirty="0" smtClean="0"/>
              <a:t>[2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4713" y="1989138"/>
            <a:ext cx="10607408" cy="4079152"/>
          </a:xfrm>
        </p:spPr>
        <p:txBody>
          <a:bodyPr>
            <a:normAutofit/>
          </a:bodyPr>
          <a:lstStyle/>
          <a:p>
            <a:r>
              <a:rPr lang="tr-TR" b="1" dirty="0"/>
              <a:t>GIF </a:t>
            </a:r>
            <a:r>
              <a:rPr lang="tr-TR" dirty="0"/>
              <a:t>seçenekleri</a:t>
            </a:r>
          </a:p>
          <a:p>
            <a:r>
              <a:rPr lang="tr-TR" b="1" dirty="0" err="1" smtClean="0"/>
              <a:t>Preset</a:t>
            </a:r>
            <a:r>
              <a:rPr lang="tr-TR" b="1" dirty="0" smtClean="0"/>
              <a:t> </a:t>
            </a:r>
            <a:r>
              <a:rPr lang="tr-TR" dirty="0" smtClean="0"/>
              <a:t>ile </a:t>
            </a:r>
            <a:r>
              <a:rPr lang="tr-TR" dirty="0"/>
              <a:t>GIF iyileştirme seçeneklerinden </a:t>
            </a:r>
            <a:r>
              <a:rPr lang="tr-TR" dirty="0" smtClean="0"/>
              <a:t>biri seçilir</a:t>
            </a:r>
            <a:r>
              <a:rPr lang="tr-TR" dirty="0"/>
              <a:t>.</a:t>
            </a:r>
          </a:p>
          <a:p>
            <a:r>
              <a:rPr lang="tr-TR" b="1" dirty="0" smtClean="0"/>
              <a:t>File Format </a:t>
            </a:r>
            <a:r>
              <a:rPr lang="tr-TR" dirty="0" smtClean="0"/>
              <a:t>ile </a:t>
            </a:r>
            <a:r>
              <a:rPr lang="tr-TR" dirty="0"/>
              <a:t>GIF dosya formatı görüntülenir.</a:t>
            </a:r>
          </a:p>
          <a:p>
            <a:r>
              <a:rPr lang="tr-TR" b="1" dirty="0" err="1" smtClean="0"/>
              <a:t>Color</a:t>
            </a:r>
            <a:r>
              <a:rPr lang="tr-TR" b="1" dirty="0" smtClean="0"/>
              <a:t> </a:t>
            </a:r>
            <a:r>
              <a:rPr lang="tr-TR" b="1" dirty="0" err="1" smtClean="0"/>
              <a:t>Reduction</a:t>
            </a:r>
            <a:r>
              <a:rPr lang="tr-TR" b="1" dirty="0" smtClean="0"/>
              <a:t> </a:t>
            </a:r>
            <a:r>
              <a:rPr lang="tr-TR" b="1" dirty="0" err="1" smtClean="0"/>
              <a:t>Algorithm</a:t>
            </a:r>
            <a:r>
              <a:rPr lang="tr-TR" b="1" dirty="0" smtClean="0"/>
              <a:t> </a:t>
            </a:r>
            <a:r>
              <a:rPr lang="tr-TR" dirty="0" smtClean="0"/>
              <a:t>açılır </a:t>
            </a:r>
            <a:r>
              <a:rPr lang="tr-TR" dirty="0"/>
              <a:t>menüsünden renk </a:t>
            </a:r>
            <a:r>
              <a:rPr lang="tr-TR" dirty="0" smtClean="0"/>
              <a:t>sayısını değiştirilir</a:t>
            </a:r>
            <a:r>
              <a:rPr lang="tr-TR" dirty="0"/>
              <a:t>.</a:t>
            </a:r>
          </a:p>
          <a:p>
            <a:r>
              <a:rPr lang="tr-TR" b="1" dirty="0" err="1" smtClean="0"/>
              <a:t>Colors</a:t>
            </a:r>
            <a:r>
              <a:rPr lang="tr-TR" b="1" dirty="0" smtClean="0"/>
              <a:t> </a:t>
            </a:r>
            <a:r>
              <a:rPr lang="tr-TR" dirty="0"/>
              <a:t>seçeneğinden renklerin azalması ayarlanır.</a:t>
            </a:r>
          </a:p>
          <a:p>
            <a:r>
              <a:rPr lang="tr-TR" b="1" dirty="0" err="1" smtClean="0"/>
              <a:t>Specify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dither</a:t>
            </a:r>
            <a:r>
              <a:rPr lang="tr-TR" b="1" dirty="0" smtClean="0"/>
              <a:t> </a:t>
            </a:r>
            <a:r>
              <a:rPr lang="tr-TR" b="1" dirty="0" err="1"/>
              <a:t>Algorithm</a:t>
            </a:r>
            <a:r>
              <a:rPr lang="tr-TR" b="1" dirty="0"/>
              <a:t> </a:t>
            </a:r>
            <a:r>
              <a:rPr lang="nl-NL" dirty="0" smtClean="0"/>
              <a:t>ile </a:t>
            </a:r>
            <a:r>
              <a:rPr lang="nl-NL" dirty="0"/>
              <a:t>rengin </a:t>
            </a:r>
            <a:r>
              <a:rPr lang="nl-NL" dirty="0" smtClean="0"/>
              <a:t>dağılması</a:t>
            </a:r>
            <a:r>
              <a:rPr lang="tr-TR" dirty="0" smtClean="0"/>
              <a:t> deseni </a:t>
            </a:r>
            <a:r>
              <a:rPr lang="tr-TR" dirty="0"/>
              <a:t>veya parazitli olması ayarlanır.</a:t>
            </a:r>
          </a:p>
          <a:p>
            <a:r>
              <a:rPr lang="tr-TR" b="1" dirty="0" err="1" smtClean="0"/>
              <a:t>Dither</a:t>
            </a:r>
            <a:r>
              <a:rPr lang="tr-TR" b="1" dirty="0" smtClean="0"/>
              <a:t> </a:t>
            </a:r>
            <a:r>
              <a:rPr lang="tr-TR" dirty="0" smtClean="0"/>
              <a:t>ile </a:t>
            </a:r>
            <a:r>
              <a:rPr lang="tr-TR" dirty="0"/>
              <a:t>yüzde olarak oranı ayarlanır.</a:t>
            </a:r>
          </a:p>
          <a:p>
            <a:r>
              <a:rPr lang="tr-TR" b="1" dirty="0" err="1" smtClean="0"/>
              <a:t>Matte</a:t>
            </a:r>
            <a:r>
              <a:rPr lang="tr-TR" b="1" dirty="0" smtClean="0"/>
              <a:t> </a:t>
            </a:r>
            <a:r>
              <a:rPr lang="tr-TR" dirty="0"/>
              <a:t>seçeneği ile görüntünün matlığı ayarlanır</a:t>
            </a:r>
            <a:r>
              <a:rPr lang="tr-TR" dirty="0" smtClean="0"/>
              <a:t>.</a:t>
            </a:r>
          </a:p>
          <a:p>
            <a:r>
              <a:rPr lang="tr-TR" b="1" dirty="0" err="1" smtClean="0"/>
              <a:t>Transparency</a:t>
            </a:r>
            <a:r>
              <a:rPr lang="tr-TR" b="1" dirty="0" smtClean="0"/>
              <a:t> </a:t>
            </a:r>
            <a:r>
              <a:rPr lang="tr-TR" dirty="0"/>
              <a:t>işaretleme kutusundan </a:t>
            </a:r>
            <a:r>
              <a:rPr lang="tr-TR" dirty="0" smtClean="0"/>
              <a:t>şeffaflığı ayarlanır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228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Web’e</a:t>
            </a:r>
            <a:r>
              <a:rPr lang="tr-TR" dirty="0" smtClean="0"/>
              <a:t> Uygun Formatları İyileştirme </a:t>
            </a:r>
            <a:r>
              <a:rPr lang="tr-TR" dirty="0" smtClean="0"/>
              <a:t>[2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4713" y="1989138"/>
            <a:ext cx="10607408" cy="4079152"/>
          </a:xfrm>
        </p:spPr>
        <p:txBody>
          <a:bodyPr>
            <a:normAutofit/>
          </a:bodyPr>
          <a:lstStyle/>
          <a:p>
            <a:r>
              <a:rPr lang="tr-TR" b="1" dirty="0"/>
              <a:t>PNG </a:t>
            </a:r>
            <a:r>
              <a:rPr lang="tr-TR" dirty="0"/>
              <a:t>seçenekleri</a:t>
            </a:r>
          </a:p>
          <a:p>
            <a:r>
              <a:rPr lang="tr-TR" b="1" dirty="0" err="1" smtClean="0"/>
              <a:t>Preset</a:t>
            </a:r>
            <a:r>
              <a:rPr lang="tr-TR" b="1" dirty="0" smtClean="0"/>
              <a:t> </a:t>
            </a:r>
            <a:r>
              <a:rPr lang="tr-TR" dirty="0" smtClean="0"/>
              <a:t>ile </a:t>
            </a:r>
            <a:r>
              <a:rPr lang="tr-TR" dirty="0"/>
              <a:t>PNG iyileştirme </a:t>
            </a:r>
            <a:r>
              <a:rPr lang="tr-TR" dirty="0" smtClean="0"/>
              <a:t>seçeneklerinden biri </a:t>
            </a:r>
            <a:r>
              <a:rPr lang="tr-TR" dirty="0"/>
              <a:t>seçilir.</a:t>
            </a:r>
          </a:p>
          <a:p>
            <a:r>
              <a:rPr lang="tr-TR" b="1" dirty="0"/>
              <a:t>File </a:t>
            </a:r>
            <a:r>
              <a:rPr lang="tr-TR" b="1" dirty="0" smtClean="0"/>
              <a:t>Format </a:t>
            </a:r>
            <a:r>
              <a:rPr lang="tr-TR" dirty="0" smtClean="0"/>
              <a:t>ile </a:t>
            </a:r>
            <a:r>
              <a:rPr lang="tr-TR" dirty="0"/>
              <a:t>PNG dosya </a:t>
            </a:r>
            <a:r>
              <a:rPr lang="tr-TR" dirty="0" smtClean="0"/>
              <a:t>formatı görüntülenir</a:t>
            </a:r>
            <a:r>
              <a:rPr lang="tr-TR" dirty="0"/>
              <a:t>.</a:t>
            </a:r>
          </a:p>
          <a:p>
            <a:r>
              <a:rPr lang="tr-TR" b="1" dirty="0" err="1"/>
              <a:t>Color</a:t>
            </a:r>
            <a:r>
              <a:rPr lang="tr-TR" b="1" dirty="0"/>
              <a:t> </a:t>
            </a:r>
            <a:r>
              <a:rPr lang="tr-TR" b="1" dirty="0" err="1"/>
              <a:t>Reduction</a:t>
            </a:r>
            <a:r>
              <a:rPr lang="tr-TR" b="1" dirty="0"/>
              <a:t> </a:t>
            </a:r>
            <a:r>
              <a:rPr lang="tr-TR" b="1" dirty="0" err="1" smtClean="0"/>
              <a:t>Algorithm</a:t>
            </a:r>
            <a:r>
              <a:rPr lang="tr-TR" b="1" dirty="0" smtClean="0"/>
              <a:t> </a:t>
            </a:r>
            <a:r>
              <a:rPr lang="tr-TR" dirty="0" smtClean="0"/>
              <a:t>açılır </a:t>
            </a:r>
            <a:r>
              <a:rPr lang="tr-TR" dirty="0"/>
              <a:t>menüsünden renk </a:t>
            </a:r>
            <a:r>
              <a:rPr lang="tr-TR" dirty="0" smtClean="0"/>
              <a:t>sayısını değiştirilir</a:t>
            </a:r>
            <a:r>
              <a:rPr lang="tr-TR" dirty="0"/>
              <a:t>.</a:t>
            </a:r>
          </a:p>
          <a:p>
            <a:r>
              <a:rPr lang="tr-TR" b="1" dirty="0" err="1"/>
              <a:t>Colors</a:t>
            </a:r>
            <a:r>
              <a:rPr lang="tr-TR" b="1" dirty="0"/>
              <a:t> </a:t>
            </a:r>
            <a:r>
              <a:rPr lang="tr-TR" dirty="0"/>
              <a:t>seçeneğinden renklerin azalması ayarlanır.</a:t>
            </a:r>
          </a:p>
          <a:p>
            <a:r>
              <a:rPr lang="nl-NL" b="1" dirty="0"/>
              <a:t>Specify the dither Algorithm </a:t>
            </a:r>
            <a:r>
              <a:rPr lang="tr-TR" b="1" dirty="0" smtClean="0"/>
              <a:t> </a:t>
            </a:r>
            <a:r>
              <a:rPr lang="nl-NL" dirty="0" smtClean="0"/>
              <a:t>ile </a:t>
            </a:r>
            <a:r>
              <a:rPr lang="nl-NL" dirty="0"/>
              <a:t>rengin </a:t>
            </a:r>
            <a:r>
              <a:rPr lang="nl-NL" dirty="0" smtClean="0"/>
              <a:t>dağılması</a:t>
            </a:r>
            <a:r>
              <a:rPr lang="tr-TR" dirty="0" smtClean="0"/>
              <a:t> deseni </a:t>
            </a:r>
            <a:r>
              <a:rPr lang="tr-TR" dirty="0"/>
              <a:t>veya parazitli olması ayarlanır.</a:t>
            </a:r>
          </a:p>
          <a:p>
            <a:r>
              <a:rPr lang="tr-TR" b="1" dirty="0" err="1" smtClean="0"/>
              <a:t>Dither</a:t>
            </a:r>
            <a:r>
              <a:rPr lang="tr-TR" b="1" dirty="0" smtClean="0"/>
              <a:t> </a:t>
            </a:r>
            <a:r>
              <a:rPr lang="tr-TR" dirty="0" smtClean="0"/>
              <a:t>ile </a:t>
            </a:r>
            <a:r>
              <a:rPr lang="tr-TR" dirty="0"/>
              <a:t>yüzde olarak oranı ayarlanır.</a:t>
            </a:r>
          </a:p>
          <a:p>
            <a:r>
              <a:rPr lang="tr-TR" b="1" dirty="0" err="1"/>
              <a:t>Matte</a:t>
            </a:r>
            <a:r>
              <a:rPr lang="tr-TR" b="1" dirty="0"/>
              <a:t> </a:t>
            </a:r>
            <a:r>
              <a:rPr lang="tr-TR" dirty="0"/>
              <a:t>seçeneği ile görüntünün matlığı ayarlanır.</a:t>
            </a:r>
          </a:p>
          <a:p>
            <a:r>
              <a:rPr lang="tr-TR" b="1" dirty="0" err="1" smtClean="0"/>
              <a:t>Transparency</a:t>
            </a:r>
            <a:r>
              <a:rPr lang="tr-TR" b="1" dirty="0" smtClean="0"/>
              <a:t>  </a:t>
            </a:r>
            <a:r>
              <a:rPr lang="tr-TR" dirty="0"/>
              <a:t>işaretleme kutusundan </a:t>
            </a:r>
            <a:r>
              <a:rPr lang="tr-TR" dirty="0" smtClean="0"/>
              <a:t>şeffaflığı ayarlanır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1760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Özer T.  2009 Grafik </a:t>
            </a:r>
            <a:r>
              <a:rPr lang="tr-TR" dirty="0"/>
              <a:t>ve Animasyon ders </a:t>
            </a:r>
            <a:r>
              <a:rPr lang="tr-TR" dirty="0" smtClean="0"/>
              <a:t>notları</a:t>
            </a:r>
          </a:p>
          <a:p>
            <a:r>
              <a:rPr lang="tr-TR" dirty="0" smtClean="0"/>
              <a:t>[2] </a:t>
            </a:r>
            <a:r>
              <a:rPr lang="tr-TR" dirty="0" err="1" smtClean="0"/>
              <a:t>Şumlu</a:t>
            </a:r>
            <a:r>
              <a:rPr lang="tr-TR" dirty="0" smtClean="0"/>
              <a:t> S.,  </a:t>
            </a:r>
            <a:r>
              <a:rPr lang="tr-TR" dirty="0" err="1" smtClean="0"/>
              <a:t>Adobe</a:t>
            </a:r>
            <a:r>
              <a:rPr lang="tr-TR" dirty="0" smtClean="0"/>
              <a:t> </a:t>
            </a:r>
            <a:r>
              <a:rPr lang="tr-TR" dirty="0" err="1" smtClean="0"/>
              <a:t>Photoshop</a:t>
            </a:r>
            <a:r>
              <a:rPr lang="tr-TR" dirty="0" smtClean="0"/>
              <a:t> Kullanıcı El Kitabı, Doğan </a:t>
            </a:r>
            <a:r>
              <a:rPr lang="tr-TR" dirty="0" err="1" smtClean="0"/>
              <a:t>Burda</a:t>
            </a:r>
            <a:r>
              <a:rPr lang="tr-TR" dirty="0" smtClean="0"/>
              <a:t> </a:t>
            </a:r>
            <a:r>
              <a:rPr lang="tr-TR" dirty="0"/>
              <a:t>Dergi Yayıncılık ve Pazarlama A.Ş.</a:t>
            </a:r>
          </a:p>
        </p:txBody>
      </p:sp>
    </p:spTree>
    <p:extLst>
      <p:ext uri="{BB962C8B-B14F-4D97-AF65-F5344CB8AC3E}">
        <p14:creationId xmlns:p14="http://schemas.microsoft.com/office/powerpoint/2010/main" val="222056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Neden Dilimlemek Gerekli </a:t>
            </a:r>
            <a:r>
              <a:rPr lang="tr-TR" dirty="0" smtClean="0"/>
              <a:t>[2]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65600" y="2401455"/>
            <a:ext cx="7242629" cy="1727200"/>
          </a:xfrm>
        </p:spPr>
        <p:txBody>
          <a:bodyPr>
            <a:normAutofit/>
          </a:bodyPr>
          <a:lstStyle/>
          <a:p>
            <a:r>
              <a:rPr lang="tr-TR" dirty="0" err="1"/>
              <a:t>Photoshop’ta</a:t>
            </a:r>
            <a:r>
              <a:rPr lang="tr-TR" dirty="0"/>
              <a:t> üzerinde çalışılan resim dosyaları</a:t>
            </a:r>
            <a:r>
              <a:rPr lang="tr-TR" dirty="0" smtClean="0"/>
              <a:t>, düzenlenen fotoğraflar </a:t>
            </a:r>
            <a:r>
              <a:rPr lang="tr-TR" dirty="0"/>
              <a:t>veya tasarlanan sayfalar </a:t>
            </a:r>
            <a:r>
              <a:rPr lang="tr-TR" dirty="0" smtClean="0"/>
              <a:t>web ortamında </a:t>
            </a:r>
            <a:r>
              <a:rPr lang="tr-TR" dirty="0"/>
              <a:t>kullanılmak üzere hazırlanabilir. </a:t>
            </a:r>
            <a:r>
              <a:rPr lang="tr-TR" dirty="0" smtClean="0"/>
              <a:t>Bir web </a:t>
            </a:r>
            <a:r>
              <a:rPr lang="tr-TR" dirty="0"/>
              <a:t>sayfasını oluşturacak görsellerin dilimlenmesi</a:t>
            </a:r>
            <a:r>
              <a:rPr lang="tr-TR" dirty="0" smtClean="0"/>
              <a:t>, içeriğin </a:t>
            </a:r>
            <a:r>
              <a:rPr lang="tr-TR" dirty="0"/>
              <a:t>hızlı </a:t>
            </a:r>
            <a:r>
              <a:rPr lang="tr-TR" dirty="0" smtClean="0"/>
              <a:t>yüklenmesini </a:t>
            </a:r>
            <a:r>
              <a:rPr lang="tr-TR" dirty="0"/>
              <a:t>sağlar ve </a:t>
            </a:r>
            <a:r>
              <a:rPr lang="tr-TR" dirty="0" smtClean="0"/>
              <a:t>içeriğe etkileşim </a:t>
            </a:r>
            <a:r>
              <a:rPr lang="tr-TR" dirty="0"/>
              <a:t>katmak için gereklidir.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713" y="1989137"/>
            <a:ext cx="3204448" cy="2564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39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Neden Dilimlemek Gerekli </a:t>
            </a:r>
            <a:r>
              <a:rPr lang="tr-TR" dirty="0" smtClean="0"/>
              <a:t>[2]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39491" y="1884218"/>
            <a:ext cx="7242629" cy="4184072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/>
              <a:t>Kullanıcı Dilimleri Yaratmak</a:t>
            </a:r>
          </a:p>
          <a:p>
            <a:r>
              <a:rPr lang="tr-TR" dirty="0"/>
              <a:t>Web için hazırlanan görüntüyü dilimlemek için</a:t>
            </a:r>
            <a:r>
              <a:rPr lang="tr-TR" dirty="0" smtClean="0"/>
              <a:t>: </a:t>
            </a:r>
            <a:endParaRPr lang="tr-TR" dirty="0"/>
          </a:p>
          <a:p>
            <a:r>
              <a:rPr lang="pt-BR" b="1" dirty="0"/>
              <a:t>1 </a:t>
            </a:r>
            <a:r>
              <a:rPr lang="pt-BR" dirty="0"/>
              <a:t>Araç Panelinde bulunan </a:t>
            </a:r>
            <a:r>
              <a:rPr lang="tr-TR" b="1" dirty="0" err="1" smtClean="0"/>
              <a:t>Slice</a:t>
            </a:r>
            <a:r>
              <a:rPr lang="tr-TR" b="1" dirty="0" smtClean="0"/>
              <a:t> </a:t>
            </a:r>
            <a:r>
              <a:rPr lang="tr-TR" b="1" dirty="0" err="1" smtClean="0"/>
              <a:t>Tool</a:t>
            </a:r>
            <a:r>
              <a:rPr lang="tr-TR" b="1" dirty="0" smtClean="0"/>
              <a:t>’</a:t>
            </a:r>
            <a:r>
              <a:rPr lang="pt-BR" dirty="0" smtClean="0"/>
              <a:t>a</a:t>
            </a:r>
            <a:r>
              <a:rPr lang="tr-TR" dirty="0" smtClean="0"/>
              <a:t> tıklanır </a:t>
            </a:r>
            <a:r>
              <a:rPr lang="tr-TR" dirty="0"/>
              <a:t>veya klavyeden </a:t>
            </a:r>
            <a:r>
              <a:rPr lang="tr-TR" b="1" dirty="0"/>
              <a:t>C </a:t>
            </a:r>
            <a:r>
              <a:rPr lang="tr-TR" dirty="0"/>
              <a:t>harfine basılır.</a:t>
            </a:r>
          </a:p>
          <a:p>
            <a:r>
              <a:rPr lang="tr-TR" dirty="0"/>
              <a:t>Dilim Aracı Araç Panelinde </a:t>
            </a:r>
            <a:r>
              <a:rPr lang="tr-TR" dirty="0" smtClean="0"/>
              <a:t>görünmüyor ise </a:t>
            </a:r>
            <a:r>
              <a:rPr lang="tr-TR" dirty="0"/>
              <a:t>Araç Panelinde bulunan </a:t>
            </a:r>
            <a:r>
              <a:rPr lang="tr-TR" dirty="0" err="1" smtClean="0"/>
              <a:t>Crop</a:t>
            </a:r>
            <a:r>
              <a:rPr lang="tr-TR" dirty="0" smtClean="0"/>
              <a:t> </a:t>
            </a:r>
            <a:r>
              <a:rPr lang="tr-TR" dirty="0" err="1" smtClean="0"/>
              <a:t>Tool’a</a:t>
            </a:r>
            <a:endParaRPr lang="tr-TR" dirty="0"/>
          </a:p>
          <a:p>
            <a:r>
              <a:rPr lang="tr-TR" dirty="0"/>
              <a:t>basılı tutulur veya yanında bulunan </a:t>
            </a:r>
            <a:r>
              <a:rPr lang="tr-TR" dirty="0" smtClean="0"/>
              <a:t>küçük üçgen </a:t>
            </a:r>
            <a:r>
              <a:rPr lang="tr-TR" dirty="0"/>
              <a:t>simgesine tıklanarak Dilim Aracına</a:t>
            </a:r>
          </a:p>
          <a:p>
            <a:r>
              <a:rPr lang="tr-TR" dirty="0"/>
              <a:t>ulaşılır. Fare İşaretçisinin değiştiği görülür.</a:t>
            </a:r>
          </a:p>
          <a:p>
            <a:r>
              <a:rPr lang="tr-TR" b="1" dirty="0"/>
              <a:t>2 </a:t>
            </a:r>
            <a:r>
              <a:rPr lang="tr-TR" dirty="0"/>
              <a:t>Ekrandaki görüntüden </a:t>
            </a:r>
            <a:r>
              <a:rPr lang="tr-TR" dirty="0" smtClean="0"/>
              <a:t>dilimlenmek istenilen </a:t>
            </a:r>
            <a:r>
              <a:rPr lang="tr-TR" dirty="0"/>
              <a:t>yer üzerinde basıp sürüklenir ve</a:t>
            </a:r>
          </a:p>
          <a:p>
            <a:r>
              <a:rPr lang="tr-TR" dirty="0"/>
              <a:t>kare içerisine alınır. Dilimlenen </a:t>
            </a:r>
            <a:r>
              <a:rPr lang="tr-TR" dirty="0" smtClean="0"/>
              <a:t>bölümler kare </a:t>
            </a:r>
            <a:r>
              <a:rPr lang="tr-TR" dirty="0"/>
              <a:t>bir çizgi içerisinde gösterilir. Her bir</a:t>
            </a:r>
          </a:p>
          <a:p>
            <a:r>
              <a:rPr lang="tr-TR" dirty="0"/>
              <a:t>dilimde bir sayı görülür ve hemen </a:t>
            </a:r>
            <a:r>
              <a:rPr lang="tr-TR" dirty="0" smtClean="0"/>
              <a:t>yanında dilim </a:t>
            </a:r>
            <a:r>
              <a:rPr lang="tr-TR" dirty="0"/>
              <a:t>seçenekleri simgesi bulunur. Dilimler</a:t>
            </a:r>
          </a:p>
          <a:p>
            <a:r>
              <a:rPr lang="tr-TR" dirty="0"/>
              <a:t>oluşturulurken belirli bir mantık </a:t>
            </a:r>
            <a:r>
              <a:rPr lang="tr-TR" dirty="0" smtClean="0"/>
              <a:t>ile oluşturulur</a:t>
            </a:r>
            <a:r>
              <a:rPr lang="tr-TR" dirty="0"/>
              <a:t>. Bir alana </a:t>
            </a:r>
            <a:r>
              <a:rPr lang="tr-TR" dirty="0" err="1"/>
              <a:t>tıklanılması</a:t>
            </a:r>
            <a:r>
              <a:rPr lang="tr-TR" dirty="0"/>
              <a:t> isteniyorsa</a:t>
            </a:r>
          </a:p>
          <a:p>
            <a:r>
              <a:rPr lang="tr-TR" dirty="0"/>
              <a:t>o alan tek bir dilim olarak oluşturulmalıdır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713" y="1989137"/>
            <a:ext cx="3204448" cy="2564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142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Neden Dilimlemek Gerekli </a:t>
            </a:r>
            <a:r>
              <a:rPr lang="tr-TR" dirty="0" smtClean="0"/>
              <a:t>[2]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38255" y="1884218"/>
            <a:ext cx="6743865" cy="4184072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Dilim Aracı seçildiğinde Seçenekler Çubuğu </a:t>
            </a:r>
            <a:r>
              <a:rPr lang="tr-TR" dirty="0" smtClean="0"/>
              <a:t>Dilim Aracının </a:t>
            </a:r>
            <a:r>
              <a:rPr lang="tr-TR" dirty="0"/>
              <a:t>özelliklerini gösterir.</a:t>
            </a:r>
          </a:p>
          <a:p>
            <a:r>
              <a:rPr lang="tr-TR" dirty="0"/>
              <a:t>Seçenekler Çubuğuna gelen </a:t>
            </a:r>
            <a:r>
              <a:rPr lang="tr-TR" dirty="0" smtClean="0"/>
              <a:t>Style </a:t>
            </a:r>
            <a:r>
              <a:rPr lang="tr-TR" dirty="0"/>
              <a:t>açılır </a:t>
            </a:r>
            <a:r>
              <a:rPr lang="tr-TR" dirty="0" smtClean="0"/>
              <a:t>menüsünde </a:t>
            </a:r>
            <a:r>
              <a:rPr lang="fr-FR" dirty="0" smtClean="0"/>
              <a:t>Normal</a:t>
            </a:r>
            <a:r>
              <a:rPr lang="fr-FR" dirty="0"/>
              <a:t>, </a:t>
            </a:r>
            <a:r>
              <a:rPr lang="tr-TR" dirty="0" err="1" smtClean="0"/>
              <a:t>Fixed</a:t>
            </a:r>
            <a:r>
              <a:rPr lang="tr-TR" dirty="0" smtClean="0"/>
              <a:t> Size (</a:t>
            </a:r>
            <a:r>
              <a:rPr lang="fr-FR" dirty="0" err="1" smtClean="0"/>
              <a:t>Sabit</a:t>
            </a:r>
            <a:r>
              <a:rPr lang="fr-FR" dirty="0" smtClean="0"/>
              <a:t> </a:t>
            </a:r>
            <a:r>
              <a:rPr lang="fr-FR" dirty="0" err="1" smtClean="0"/>
              <a:t>Boyut</a:t>
            </a:r>
            <a:r>
              <a:rPr lang="tr-TR" dirty="0" smtClean="0"/>
              <a:t>) </a:t>
            </a:r>
            <a:r>
              <a:rPr lang="fr-FR" dirty="0" err="1" smtClean="0"/>
              <a:t>ve</a:t>
            </a:r>
            <a:r>
              <a:rPr lang="tr-TR" dirty="0" smtClean="0"/>
              <a:t> </a:t>
            </a:r>
            <a:r>
              <a:rPr lang="tr-TR" dirty="0" err="1"/>
              <a:t>Fixed</a:t>
            </a:r>
            <a:r>
              <a:rPr lang="tr-TR" dirty="0"/>
              <a:t> </a:t>
            </a:r>
            <a:r>
              <a:rPr lang="tr-TR" dirty="0" err="1"/>
              <a:t>Aspect</a:t>
            </a:r>
            <a:r>
              <a:rPr lang="tr-TR" dirty="0"/>
              <a:t> </a:t>
            </a:r>
            <a:r>
              <a:rPr lang="tr-TR" dirty="0" err="1"/>
              <a:t>Ratio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fr-FR" dirty="0" err="1" smtClean="0"/>
              <a:t>Sabit</a:t>
            </a:r>
            <a:r>
              <a:rPr lang="fr-FR" dirty="0" smtClean="0"/>
              <a:t> </a:t>
            </a:r>
            <a:r>
              <a:rPr lang="fr-FR" dirty="0" err="1"/>
              <a:t>Boyut</a:t>
            </a:r>
            <a:r>
              <a:rPr lang="fr-FR" dirty="0"/>
              <a:t> </a:t>
            </a:r>
            <a:r>
              <a:rPr lang="fr-FR" dirty="0" err="1" smtClean="0"/>
              <a:t>Oranı</a:t>
            </a:r>
            <a:r>
              <a:rPr lang="tr-TR" dirty="0" smtClean="0"/>
              <a:t>) seçenekleri </a:t>
            </a:r>
            <a:r>
              <a:rPr lang="tr-TR" dirty="0"/>
              <a:t>görülür. </a:t>
            </a:r>
            <a:r>
              <a:rPr lang="tr-TR" dirty="0" err="1"/>
              <a:t>Photoshop</a:t>
            </a:r>
            <a:r>
              <a:rPr lang="tr-TR" dirty="0"/>
              <a:t> kullanıcı </a:t>
            </a:r>
            <a:r>
              <a:rPr lang="tr-TR" dirty="0" smtClean="0"/>
              <a:t>dilimleri doğru </a:t>
            </a:r>
            <a:r>
              <a:rPr lang="tr-TR" dirty="0"/>
              <a:t>bir şekilde kullanabilmek için </a:t>
            </a:r>
            <a:r>
              <a:rPr lang="tr-TR" dirty="0" smtClean="0"/>
              <a:t>gerektiğinde kendisi </a:t>
            </a:r>
            <a:r>
              <a:rPr lang="tr-TR" dirty="0"/>
              <a:t>otomatik olarak dilim oluşturabilir</a:t>
            </a:r>
            <a:r>
              <a:rPr lang="tr-TR" dirty="0" smtClean="0"/>
              <a:t>. </a:t>
            </a:r>
            <a:endParaRPr lang="tr-TR" dirty="0"/>
          </a:p>
          <a:p>
            <a:r>
              <a:rPr lang="tr-TR" b="1" dirty="0"/>
              <a:t>Normal </a:t>
            </a:r>
            <a:r>
              <a:rPr lang="tr-TR" dirty="0"/>
              <a:t>seçeneği tıklandığında serbest </a:t>
            </a:r>
            <a:r>
              <a:rPr lang="tr-TR" dirty="0" smtClean="0"/>
              <a:t>boyutlarda dilimler </a:t>
            </a:r>
            <a:r>
              <a:rPr lang="tr-TR" dirty="0"/>
              <a:t>oluşturulabilir.</a:t>
            </a:r>
          </a:p>
          <a:p>
            <a:r>
              <a:rPr lang="tr-TR" b="1" dirty="0" err="1"/>
              <a:t>Fixed</a:t>
            </a:r>
            <a:r>
              <a:rPr lang="tr-TR" b="1" dirty="0"/>
              <a:t> Size</a:t>
            </a:r>
            <a:r>
              <a:rPr lang="tr-TR" dirty="0"/>
              <a:t> </a:t>
            </a:r>
            <a:r>
              <a:rPr lang="tr-TR" dirty="0" smtClean="0"/>
              <a:t>seçeneği </a:t>
            </a:r>
            <a:r>
              <a:rPr lang="tr-TR" dirty="0"/>
              <a:t>tıklandığında Genişlik </a:t>
            </a:r>
            <a:r>
              <a:rPr lang="tr-TR" dirty="0" smtClean="0"/>
              <a:t>ve Yükseklik </a:t>
            </a:r>
            <a:r>
              <a:rPr lang="tr-TR" dirty="0"/>
              <a:t>değer kutularına piksel cinsinden </a:t>
            </a:r>
            <a:r>
              <a:rPr lang="tr-TR" dirty="0" smtClean="0"/>
              <a:t>değer girilir</a:t>
            </a:r>
            <a:r>
              <a:rPr lang="tr-TR" dirty="0"/>
              <a:t>. Oluşturulacak dilimlerin bu ölçüler </a:t>
            </a:r>
            <a:r>
              <a:rPr lang="tr-TR" dirty="0" smtClean="0"/>
              <a:t>dışına çıkması </a:t>
            </a:r>
            <a:r>
              <a:rPr lang="tr-TR" dirty="0"/>
              <a:t>engellenecektir. Daha detaylı </a:t>
            </a:r>
            <a:r>
              <a:rPr lang="tr-TR" dirty="0" smtClean="0"/>
              <a:t>çalışma imkanı </a:t>
            </a:r>
            <a:r>
              <a:rPr lang="tr-TR" dirty="0"/>
              <a:t>sağlar.</a:t>
            </a:r>
          </a:p>
          <a:p>
            <a:r>
              <a:rPr lang="tr-TR" b="1" dirty="0" err="1"/>
              <a:t>Fixed</a:t>
            </a:r>
            <a:r>
              <a:rPr lang="tr-TR" b="1" dirty="0"/>
              <a:t> </a:t>
            </a:r>
            <a:r>
              <a:rPr lang="tr-TR" b="1" dirty="0" err="1"/>
              <a:t>Aspect</a:t>
            </a:r>
            <a:r>
              <a:rPr lang="tr-TR" b="1" dirty="0"/>
              <a:t> </a:t>
            </a:r>
            <a:r>
              <a:rPr lang="tr-TR" b="1" dirty="0" err="1"/>
              <a:t>Ratio</a:t>
            </a:r>
            <a:r>
              <a:rPr lang="tr-TR" dirty="0"/>
              <a:t> </a:t>
            </a:r>
            <a:r>
              <a:rPr lang="tr-TR" dirty="0" smtClean="0"/>
              <a:t>tıklandığında </a:t>
            </a:r>
            <a:r>
              <a:rPr lang="tr-TR" dirty="0"/>
              <a:t>Genişlik </a:t>
            </a:r>
            <a:r>
              <a:rPr lang="tr-TR" dirty="0" smtClean="0"/>
              <a:t>değer kutusuna </a:t>
            </a:r>
            <a:r>
              <a:rPr lang="tr-TR" dirty="0"/>
              <a:t>en için ve Yükseklik değer kutusuna </a:t>
            </a:r>
            <a:r>
              <a:rPr lang="tr-TR" dirty="0" smtClean="0"/>
              <a:t>boy</a:t>
            </a:r>
            <a:r>
              <a:rPr lang="tr-TR" dirty="0"/>
              <a:t> için sayı girilir. Çizilen dilimler en ve boya </a:t>
            </a:r>
            <a:r>
              <a:rPr lang="tr-TR" dirty="0" smtClean="0"/>
              <a:t>göre çizilecektir </a:t>
            </a:r>
            <a:r>
              <a:rPr lang="tr-TR" dirty="0"/>
              <a:t>ve istenildiği kadar büyültülecektir.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609" y="1884218"/>
            <a:ext cx="4494646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100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Katman Tabanlı Dilim </a:t>
            </a:r>
            <a:r>
              <a:rPr lang="tr-TR" dirty="0" smtClean="0"/>
              <a:t>[2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2109" y="1884218"/>
            <a:ext cx="10540011" cy="4184072"/>
          </a:xfrm>
        </p:spPr>
        <p:txBody>
          <a:bodyPr>
            <a:normAutofit/>
          </a:bodyPr>
          <a:lstStyle/>
          <a:p>
            <a:r>
              <a:rPr lang="tr-TR" dirty="0"/>
              <a:t>Katman Tabanlı Dilim yaratmak için:</a:t>
            </a:r>
          </a:p>
          <a:p>
            <a:r>
              <a:rPr lang="tr-TR" b="1" dirty="0" smtClean="0"/>
              <a:t>1. </a:t>
            </a:r>
            <a:r>
              <a:rPr lang="tr-TR" dirty="0"/>
              <a:t>Katman Panelinden görüntünün </a:t>
            </a:r>
            <a:r>
              <a:rPr lang="tr-TR" dirty="0" smtClean="0"/>
              <a:t>veya öğenin </a:t>
            </a:r>
            <a:r>
              <a:rPr lang="tr-TR" dirty="0"/>
              <a:t>bulunduğu katman seçilir</a:t>
            </a:r>
            <a:r>
              <a:rPr lang="tr-TR" dirty="0" smtClean="0"/>
              <a:t>. </a:t>
            </a:r>
            <a:endParaRPr lang="tr-TR" dirty="0"/>
          </a:p>
          <a:p>
            <a:r>
              <a:rPr lang="sv-SE" b="1" dirty="0" smtClean="0"/>
              <a:t>2</a:t>
            </a:r>
            <a:r>
              <a:rPr lang="tr-TR" b="1" dirty="0" smtClean="0"/>
              <a:t>.</a:t>
            </a:r>
            <a:r>
              <a:rPr lang="sv-SE" b="1" dirty="0" smtClean="0"/>
              <a:t> </a:t>
            </a:r>
            <a:r>
              <a:rPr lang="sv-SE" dirty="0"/>
              <a:t>Menü Çubuğunda bulunan </a:t>
            </a:r>
            <a:r>
              <a:rPr lang="sv-SE" b="1" dirty="0" smtClean="0"/>
              <a:t>Katman</a:t>
            </a:r>
            <a:r>
              <a:rPr lang="tr-TR" b="1" dirty="0" smtClean="0"/>
              <a:t> </a:t>
            </a:r>
            <a:r>
              <a:rPr lang="tr-TR" dirty="0" smtClean="0"/>
              <a:t>başlığından </a:t>
            </a:r>
            <a:r>
              <a:rPr lang="tr-TR" b="1" dirty="0"/>
              <a:t>Yeni Katman Tabanlı </a:t>
            </a:r>
            <a:r>
              <a:rPr lang="tr-TR" b="1" dirty="0" smtClean="0"/>
              <a:t>Dilim </a:t>
            </a:r>
            <a:r>
              <a:rPr lang="tr-TR" dirty="0" smtClean="0"/>
              <a:t>seçilir</a:t>
            </a:r>
            <a:r>
              <a:rPr lang="tr-TR" dirty="0"/>
              <a:t>.</a:t>
            </a:r>
          </a:p>
          <a:p>
            <a:r>
              <a:rPr lang="tr-TR" b="1" dirty="0" smtClean="0"/>
              <a:t>3. </a:t>
            </a:r>
            <a:r>
              <a:rPr lang="tr-TR" dirty="0"/>
              <a:t>Katmanın Dilimlere dönüştüğü görülür.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383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Dilim Seçenekleri Eklemek </a:t>
            </a:r>
            <a:r>
              <a:rPr lang="tr-TR" dirty="0" smtClean="0"/>
              <a:t>[2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34327" y="1884218"/>
            <a:ext cx="8147793" cy="4184072"/>
          </a:xfrm>
        </p:spPr>
        <p:txBody>
          <a:bodyPr>
            <a:normAutofit/>
          </a:bodyPr>
          <a:lstStyle/>
          <a:p>
            <a:r>
              <a:rPr lang="tr-TR" dirty="0"/>
              <a:t>Dilimleri seçmek </a:t>
            </a:r>
            <a:r>
              <a:rPr lang="tr-TR" dirty="0" smtClean="0"/>
              <a:t>için </a:t>
            </a:r>
            <a:r>
              <a:rPr lang="tr-TR" dirty="0" err="1" smtClean="0"/>
              <a:t>Slice</a:t>
            </a:r>
            <a:r>
              <a:rPr lang="tr-TR" dirty="0" smtClean="0"/>
              <a:t> Select </a:t>
            </a:r>
            <a:r>
              <a:rPr lang="tr-TR" dirty="0" err="1" smtClean="0"/>
              <a:t>Tool</a:t>
            </a:r>
            <a:r>
              <a:rPr lang="tr-TR" dirty="0" smtClean="0"/>
              <a:t> kullanılır.</a:t>
            </a:r>
          </a:p>
          <a:p>
            <a:endParaRPr lang="tr-TR" dirty="0"/>
          </a:p>
          <a:p>
            <a:r>
              <a:rPr lang="tr-TR" dirty="0"/>
              <a:t>Dilim Seçimi Aracını kullanmak için:</a:t>
            </a:r>
          </a:p>
          <a:p>
            <a:r>
              <a:rPr lang="pt-BR" b="1" dirty="0" smtClean="0"/>
              <a:t>1</a:t>
            </a:r>
            <a:r>
              <a:rPr lang="tr-TR" b="1" dirty="0" smtClean="0"/>
              <a:t>.</a:t>
            </a:r>
            <a:r>
              <a:rPr lang="pt-BR" b="1" dirty="0" smtClean="0"/>
              <a:t> </a:t>
            </a:r>
            <a:r>
              <a:rPr lang="pt-BR" dirty="0"/>
              <a:t>Araç Panelinde bulunan </a:t>
            </a:r>
            <a:r>
              <a:rPr lang="tr-TR" b="1" dirty="0" err="1"/>
              <a:t>Slice</a:t>
            </a:r>
            <a:r>
              <a:rPr lang="tr-TR" b="1" dirty="0"/>
              <a:t> Select </a:t>
            </a:r>
            <a:r>
              <a:rPr lang="tr-TR" b="1" dirty="0" err="1"/>
              <a:t>Tool</a:t>
            </a:r>
            <a:r>
              <a:rPr lang="tr-TR" b="1" dirty="0"/>
              <a:t> </a:t>
            </a:r>
            <a:r>
              <a:rPr lang="tr-TR" dirty="0" smtClean="0"/>
              <a:t>tıklanır </a:t>
            </a:r>
            <a:r>
              <a:rPr lang="tr-TR" dirty="0"/>
              <a:t>veya klavyeden </a:t>
            </a:r>
            <a:r>
              <a:rPr lang="tr-TR" b="1" dirty="0"/>
              <a:t>C </a:t>
            </a:r>
            <a:r>
              <a:rPr lang="tr-TR" dirty="0"/>
              <a:t>harfine basılır. </a:t>
            </a:r>
            <a:r>
              <a:rPr lang="tr-TR" b="1" dirty="0" err="1"/>
              <a:t>Slice</a:t>
            </a:r>
            <a:r>
              <a:rPr lang="tr-TR" b="1" dirty="0"/>
              <a:t> Select </a:t>
            </a:r>
            <a:r>
              <a:rPr lang="tr-TR" b="1" dirty="0" err="1"/>
              <a:t>Tool</a:t>
            </a:r>
            <a:r>
              <a:rPr lang="tr-TR" b="1" dirty="0"/>
              <a:t> </a:t>
            </a:r>
            <a:r>
              <a:rPr lang="tr-TR" dirty="0" smtClean="0"/>
              <a:t>ekranda </a:t>
            </a:r>
            <a:r>
              <a:rPr lang="tr-TR" dirty="0"/>
              <a:t>görünmüyor </a:t>
            </a:r>
            <a:r>
              <a:rPr lang="tr-TR" dirty="0" smtClean="0"/>
              <a:t>ise Araç </a:t>
            </a:r>
            <a:r>
              <a:rPr lang="tr-TR" dirty="0"/>
              <a:t>Panelinde bulunan </a:t>
            </a:r>
            <a:r>
              <a:rPr lang="tr-TR" dirty="0" err="1" smtClean="0"/>
              <a:t>Crop</a:t>
            </a:r>
            <a:r>
              <a:rPr lang="tr-TR" dirty="0" smtClean="0"/>
              <a:t> </a:t>
            </a:r>
            <a:r>
              <a:rPr lang="tr-TR" dirty="0" err="1" smtClean="0"/>
              <a:t>Tool’a</a:t>
            </a:r>
            <a:r>
              <a:rPr lang="tr-TR" dirty="0" smtClean="0"/>
              <a:t> basılı </a:t>
            </a:r>
            <a:r>
              <a:rPr lang="tr-TR" dirty="0"/>
              <a:t>tutulur veya yanındaki küçük </a:t>
            </a:r>
            <a:r>
              <a:rPr lang="tr-TR" dirty="0" smtClean="0"/>
              <a:t>üçgen simgeye tıklanır </a:t>
            </a:r>
          </a:p>
          <a:p>
            <a:r>
              <a:rPr lang="tr-TR" b="1" dirty="0" smtClean="0"/>
              <a:t>2. </a:t>
            </a:r>
            <a:r>
              <a:rPr lang="tr-TR" dirty="0"/>
              <a:t>Dilimleme yapılmış görüntüde </a:t>
            </a:r>
            <a:r>
              <a:rPr lang="tr-TR" dirty="0" smtClean="0"/>
              <a:t>seçilmek istenen </a:t>
            </a:r>
            <a:r>
              <a:rPr lang="tr-TR" dirty="0"/>
              <a:t>dilime </a:t>
            </a:r>
            <a:r>
              <a:rPr lang="tr-TR" b="1" dirty="0" err="1"/>
              <a:t>Slice</a:t>
            </a:r>
            <a:r>
              <a:rPr lang="tr-TR" b="1" dirty="0"/>
              <a:t> Select </a:t>
            </a:r>
            <a:r>
              <a:rPr lang="tr-TR" b="1" dirty="0" err="1"/>
              <a:t>Tool</a:t>
            </a:r>
            <a:r>
              <a:rPr lang="tr-TR" b="1" dirty="0"/>
              <a:t> </a:t>
            </a:r>
            <a:r>
              <a:rPr lang="tr-TR" dirty="0" smtClean="0"/>
              <a:t>ile </a:t>
            </a:r>
            <a:r>
              <a:rPr lang="tr-TR" dirty="0"/>
              <a:t>tıklanır.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89138"/>
            <a:ext cx="208597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24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Dilim Seçenekleri Eklemek </a:t>
            </a:r>
            <a:r>
              <a:rPr lang="tr-TR" dirty="0" smtClean="0"/>
              <a:t>[2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34327" y="1884218"/>
            <a:ext cx="8147793" cy="4184072"/>
          </a:xfrm>
        </p:spPr>
        <p:txBody>
          <a:bodyPr>
            <a:normAutofit fontScale="70000" lnSpcReduction="20000"/>
          </a:bodyPr>
          <a:lstStyle/>
          <a:p>
            <a:r>
              <a:rPr lang="tr-TR" dirty="0"/>
              <a:t>Dilimlenmiş görüntüde numaralar ve </a:t>
            </a:r>
            <a:r>
              <a:rPr lang="tr-TR" dirty="0" smtClean="0"/>
              <a:t>dilim seçenekleri </a:t>
            </a:r>
            <a:r>
              <a:rPr lang="tr-TR" dirty="0"/>
              <a:t>simgesi görülür.</a:t>
            </a:r>
          </a:p>
          <a:p>
            <a:r>
              <a:rPr lang="tr-TR" dirty="0"/>
              <a:t>Bu simgeye fare ile çift </a:t>
            </a:r>
            <a:r>
              <a:rPr lang="tr-TR" dirty="0" err="1"/>
              <a:t>tıklanıldığında</a:t>
            </a:r>
            <a:r>
              <a:rPr lang="tr-TR" dirty="0"/>
              <a:t> </a:t>
            </a:r>
            <a:r>
              <a:rPr lang="tr-TR" b="1" dirty="0" err="1" smtClean="0"/>
              <a:t>Slice</a:t>
            </a:r>
            <a:r>
              <a:rPr lang="tr-TR" b="1" dirty="0" smtClean="0"/>
              <a:t> </a:t>
            </a:r>
            <a:r>
              <a:rPr lang="tr-TR" b="1" dirty="0" err="1" smtClean="0"/>
              <a:t>Options</a:t>
            </a:r>
            <a:r>
              <a:rPr lang="tr-TR" b="1" dirty="0" smtClean="0"/>
              <a:t> </a:t>
            </a:r>
            <a:r>
              <a:rPr lang="tr-TR" dirty="0"/>
              <a:t>penceresi açılır.</a:t>
            </a:r>
          </a:p>
          <a:p>
            <a:r>
              <a:rPr lang="tr-TR" dirty="0"/>
              <a:t>Bu pencerede </a:t>
            </a:r>
            <a:r>
              <a:rPr lang="tr-TR" b="1" dirty="0" err="1" smtClean="0"/>
              <a:t>Slice</a:t>
            </a:r>
            <a:r>
              <a:rPr lang="tr-TR" b="1" dirty="0" smtClean="0"/>
              <a:t> </a:t>
            </a:r>
            <a:r>
              <a:rPr lang="tr-TR" b="1" dirty="0" err="1" smtClean="0"/>
              <a:t>Type</a:t>
            </a:r>
            <a:r>
              <a:rPr lang="tr-TR" dirty="0" smtClean="0"/>
              <a:t> olarak </a:t>
            </a:r>
            <a:r>
              <a:rPr lang="tr-TR" dirty="0"/>
              <a:t>görüntü </a:t>
            </a:r>
            <a:r>
              <a:rPr lang="tr-TR" dirty="0" smtClean="0"/>
              <a:t>yada  tablo </a:t>
            </a:r>
            <a:r>
              <a:rPr lang="tr-TR" dirty="0"/>
              <a:t>seçilebilir.</a:t>
            </a:r>
          </a:p>
          <a:p>
            <a:r>
              <a:rPr lang="tr-TR" b="1" dirty="0" smtClean="0"/>
              <a:t>Name </a:t>
            </a:r>
            <a:r>
              <a:rPr lang="tr-TR" dirty="0"/>
              <a:t>bölümüne dilime verilmek istenen isim yazılır.</a:t>
            </a:r>
          </a:p>
          <a:p>
            <a:r>
              <a:rPr lang="tr-TR" b="1" dirty="0"/>
              <a:t>URL </a:t>
            </a:r>
            <a:r>
              <a:rPr lang="tr-TR" dirty="0"/>
              <a:t>bölümüne dilim </a:t>
            </a:r>
            <a:r>
              <a:rPr lang="tr-TR" dirty="0" err="1"/>
              <a:t>tıklanıldığında</a:t>
            </a:r>
            <a:r>
              <a:rPr lang="tr-TR" dirty="0"/>
              <a:t> gideceği </a:t>
            </a:r>
            <a:r>
              <a:rPr lang="tr-TR" dirty="0" smtClean="0"/>
              <a:t>web adresi </a:t>
            </a:r>
            <a:r>
              <a:rPr lang="tr-TR" dirty="0"/>
              <a:t>yazılır.</a:t>
            </a:r>
          </a:p>
          <a:p>
            <a:r>
              <a:rPr lang="tr-TR" b="1" dirty="0" err="1" smtClean="0"/>
              <a:t>Target</a:t>
            </a:r>
            <a:r>
              <a:rPr lang="tr-TR" b="1" dirty="0" smtClean="0"/>
              <a:t> </a:t>
            </a:r>
            <a:r>
              <a:rPr lang="tr-TR" dirty="0" smtClean="0"/>
              <a:t>kutusunda </a:t>
            </a:r>
            <a:r>
              <a:rPr lang="tr-TR" dirty="0"/>
              <a:t>web sitesinin </a:t>
            </a:r>
            <a:r>
              <a:rPr lang="tr-TR" dirty="0" smtClean="0"/>
              <a:t>görüntüleneceği bölüm </a:t>
            </a:r>
            <a:r>
              <a:rPr lang="tr-TR" dirty="0"/>
              <a:t>belirtilir.</a:t>
            </a:r>
          </a:p>
          <a:p>
            <a:r>
              <a:rPr lang="tr-TR" b="1" dirty="0" smtClean="0"/>
              <a:t>Message </a:t>
            </a:r>
            <a:r>
              <a:rPr lang="tr-TR" b="1" dirty="0" err="1" smtClean="0"/>
              <a:t>Text</a:t>
            </a:r>
            <a:r>
              <a:rPr lang="tr-TR" b="1" dirty="0" smtClean="0"/>
              <a:t> </a:t>
            </a:r>
            <a:r>
              <a:rPr lang="tr-TR" dirty="0" smtClean="0"/>
              <a:t>kutusuna </a:t>
            </a:r>
            <a:r>
              <a:rPr lang="tr-TR" dirty="0"/>
              <a:t>İnternet sitesi </a:t>
            </a:r>
            <a:r>
              <a:rPr lang="tr-TR" dirty="0" smtClean="0"/>
              <a:t>açıldığından tarayıcının </a:t>
            </a:r>
            <a:r>
              <a:rPr lang="tr-TR" dirty="0"/>
              <a:t>durum çubuğunda </a:t>
            </a:r>
            <a:r>
              <a:rPr lang="tr-TR" dirty="0" smtClean="0"/>
              <a:t>görüntülenecek mesaj </a:t>
            </a:r>
            <a:r>
              <a:rPr lang="tr-TR" dirty="0"/>
              <a:t>yazılır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Alt </a:t>
            </a:r>
            <a:r>
              <a:rPr lang="tr-TR" b="1" dirty="0" err="1" smtClean="0"/>
              <a:t>Tag</a:t>
            </a:r>
            <a:r>
              <a:rPr lang="tr-TR" dirty="0" smtClean="0"/>
              <a:t> </a:t>
            </a:r>
            <a:r>
              <a:rPr lang="tr-TR" dirty="0"/>
              <a:t>kutusuna İnternet sitesi açıldığından </a:t>
            </a:r>
            <a:r>
              <a:rPr lang="tr-TR" dirty="0" smtClean="0"/>
              <a:t>fare </a:t>
            </a:r>
            <a:r>
              <a:rPr lang="tr-TR" dirty="0" err="1" smtClean="0"/>
              <a:t>image</a:t>
            </a:r>
            <a:r>
              <a:rPr lang="tr-TR" dirty="0" smtClean="0"/>
              <a:t> üzerine geldiğinde görüntülenecek </a:t>
            </a:r>
            <a:r>
              <a:rPr lang="tr-TR" dirty="0"/>
              <a:t>mesaj yazılır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b="1" dirty="0" err="1" smtClean="0"/>
              <a:t>Dimensions</a:t>
            </a:r>
            <a:r>
              <a:rPr lang="tr-TR" b="1" dirty="0" smtClean="0"/>
              <a:t> </a:t>
            </a:r>
            <a:r>
              <a:rPr lang="tr-TR" dirty="0"/>
              <a:t>bölümünde bulunan seçenekler </a:t>
            </a:r>
            <a:r>
              <a:rPr lang="tr-TR" dirty="0" smtClean="0"/>
              <a:t>dilimin genişliğini </a:t>
            </a:r>
            <a:r>
              <a:rPr lang="tr-TR" dirty="0"/>
              <a:t>ve yüksekliğini belirtir.</a:t>
            </a:r>
          </a:p>
          <a:p>
            <a:r>
              <a:rPr lang="tr-TR" dirty="0"/>
              <a:t>Görüntüde bulunan tüm dilimleri </a:t>
            </a:r>
            <a:r>
              <a:rPr lang="tr-TR" dirty="0" smtClean="0"/>
              <a:t>kaldırmak için </a:t>
            </a:r>
            <a:r>
              <a:rPr lang="tr-TR" dirty="0"/>
              <a:t>Menü Çubuğunda bulunan </a:t>
            </a:r>
            <a:r>
              <a:rPr lang="tr-TR" b="1" dirty="0" err="1" smtClean="0"/>
              <a:t>View</a:t>
            </a:r>
            <a:r>
              <a:rPr lang="tr-TR" b="1" dirty="0" smtClean="0"/>
              <a:t> </a:t>
            </a:r>
            <a:r>
              <a:rPr lang="tr-TR" dirty="0" smtClean="0"/>
              <a:t>seçeneğinden </a:t>
            </a:r>
            <a:r>
              <a:rPr lang="tr-TR" b="1" dirty="0" err="1" smtClean="0"/>
              <a:t>Clear</a:t>
            </a:r>
            <a:r>
              <a:rPr lang="tr-TR" b="1" dirty="0" smtClean="0"/>
              <a:t> </a:t>
            </a:r>
            <a:r>
              <a:rPr lang="tr-TR" b="1" dirty="0" err="1" smtClean="0"/>
              <a:t>Slice</a:t>
            </a:r>
            <a:r>
              <a:rPr lang="tr-TR" b="1" dirty="0" smtClean="0"/>
              <a:t> </a:t>
            </a:r>
            <a:r>
              <a:rPr lang="tr-TR" dirty="0" smtClean="0"/>
              <a:t>seçilir</a:t>
            </a:r>
            <a:r>
              <a:rPr lang="tr-TR" dirty="0"/>
              <a:t>. </a:t>
            </a:r>
            <a:r>
              <a:rPr lang="tr-TR" dirty="0" smtClean="0"/>
              <a:t>Ekrandaki tüm </a:t>
            </a:r>
            <a:r>
              <a:rPr lang="tr-TR" dirty="0"/>
              <a:t>dilimlerin kalktığı görülür.</a:t>
            </a:r>
          </a:p>
          <a:p>
            <a:r>
              <a:rPr lang="tr-TR" dirty="0"/>
              <a:t>Dilimlerin boyutları küçültülebilir </a:t>
            </a:r>
            <a:r>
              <a:rPr lang="tr-TR" dirty="0" smtClean="0"/>
              <a:t>veya büyültülebilir</a:t>
            </a:r>
            <a:r>
              <a:rPr lang="tr-TR" dirty="0"/>
              <a:t>.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769" y="1989138"/>
            <a:ext cx="2873841" cy="229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65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Dilim Boyutlarını Değiştirmek </a:t>
            </a:r>
            <a:r>
              <a:rPr lang="tr-TR" dirty="0" smtClean="0"/>
              <a:t>[2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62765" y="1884218"/>
            <a:ext cx="6919356" cy="4184072"/>
          </a:xfrm>
        </p:spPr>
        <p:txBody>
          <a:bodyPr>
            <a:normAutofit/>
          </a:bodyPr>
          <a:lstStyle/>
          <a:p>
            <a:r>
              <a:rPr lang="tr-TR" dirty="0" smtClean="0"/>
              <a:t>Dilimlerin </a:t>
            </a:r>
            <a:r>
              <a:rPr lang="tr-TR" dirty="0"/>
              <a:t>boyutları küçültülebilir </a:t>
            </a:r>
            <a:r>
              <a:rPr lang="tr-TR" dirty="0" smtClean="0"/>
              <a:t>veya büyültülebilir.</a:t>
            </a:r>
          </a:p>
          <a:p>
            <a:r>
              <a:rPr lang="tr-TR" dirty="0"/>
              <a:t>Dilimlerin boyutunu değiştirmek için:</a:t>
            </a:r>
          </a:p>
          <a:p>
            <a:r>
              <a:rPr lang="pt-BR" b="1" dirty="0"/>
              <a:t>1 </a:t>
            </a:r>
            <a:r>
              <a:rPr lang="pt-BR" dirty="0"/>
              <a:t>Araç Panelinde bulunan </a:t>
            </a:r>
            <a:r>
              <a:rPr lang="tr-TR" b="1" dirty="0" err="1" smtClean="0"/>
              <a:t>Slice</a:t>
            </a:r>
            <a:r>
              <a:rPr lang="tr-TR" b="1" dirty="0" smtClean="0"/>
              <a:t> Select </a:t>
            </a:r>
            <a:r>
              <a:rPr lang="tr-TR" b="1" dirty="0" err="1" smtClean="0"/>
              <a:t>Tool’a</a:t>
            </a:r>
            <a:r>
              <a:rPr lang="tr-TR" b="1" dirty="0" smtClean="0"/>
              <a:t> </a:t>
            </a:r>
            <a:r>
              <a:rPr lang="tr-TR" dirty="0" smtClean="0"/>
              <a:t>tıklanır </a:t>
            </a:r>
            <a:r>
              <a:rPr lang="tr-TR" dirty="0"/>
              <a:t>veya klavyeden </a:t>
            </a:r>
            <a:r>
              <a:rPr lang="tr-TR" b="1" dirty="0"/>
              <a:t>C </a:t>
            </a:r>
            <a:r>
              <a:rPr lang="tr-TR" dirty="0"/>
              <a:t>harfine basılır. </a:t>
            </a:r>
            <a:r>
              <a:rPr lang="tr-TR" b="1" dirty="0" err="1"/>
              <a:t>Slice</a:t>
            </a:r>
            <a:r>
              <a:rPr lang="tr-TR" b="1" dirty="0"/>
              <a:t> Select </a:t>
            </a:r>
            <a:r>
              <a:rPr lang="tr-TR" b="1" dirty="0" err="1" smtClean="0"/>
              <a:t>Tool</a:t>
            </a:r>
            <a:r>
              <a:rPr lang="tr-TR" b="1" dirty="0" smtClean="0"/>
              <a:t> </a:t>
            </a:r>
            <a:r>
              <a:rPr lang="tr-TR" dirty="0" smtClean="0"/>
              <a:t>ekranda </a:t>
            </a:r>
            <a:r>
              <a:rPr lang="tr-TR" dirty="0"/>
              <a:t>görünmüyor </a:t>
            </a:r>
            <a:r>
              <a:rPr lang="tr-TR" dirty="0" smtClean="0"/>
              <a:t>ise </a:t>
            </a:r>
            <a:r>
              <a:rPr lang="tr-TR" dirty="0" err="1" smtClean="0"/>
              <a:t>Toolbar</a:t>
            </a:r>
            <a:r>
              <a:rPr lang="tr-TR" dirty="0" smtClean="0"/>
              <a:t> panelinde </a:t>
            </a:r>
            <a:r>
              <a:rPr lang="tr-TR" dirty="0"/>
              <a:t>bulunan </a:t>
            </a:r>
            <a:r>
              <a:rPr lang="tr-TR" b="1" dirty="0" err="1" smtClean="0"/>
              <a:t>Crop</a:t>
            </a:r>
            <a:r>
              <a:rPr lang="tr-TR" b="1" dirty="0" smtClean="0"/>
              <a:t> </a:t>
            </a:r>
            <a:r>
              <a:rPr lang="tr-TR" b="1" dirty="0" err="1" smtClean="0"/>
              <a:t>Tool</a:t>
            </a:r>
            <a:r>
              <a:rPr lang="tr-TR" dirty="0" err="1" smtClean="0"/>
              <a:t>’a</a:t>
            </a:r>
            <a:r>
              <a:rPr lang="tr-TR" dirty="0" smtClean="0"/>
              <a:t> basılı </a:t>
            </a:r>
            <a:r>
              <a:rPr lang="tr-TR" dirty="0"/>
              <a:t>tutulur veya yanındaki küçük </a:t>
            </a:r>
            <a:r>
              <a:rPr lang="tr-TR" dirty="0" smtClean="0"/>
              <a:t>üçgen simgeye </a:t>
            </a:r>
            <a:r>
              <a:rPr lang="tr-TR" dirty="0"/>
              <a:t>tıklanarak </a:t>
            </a:r>
            <a:r>
              <a:rPr lang="tr-TR" b="1" dirty="0" err="1"/>
              <a:t>Slice</a:t>
            </a:r>
            <a:r>
              <a:rPr lang="tr-TR" b="1" dirty="0"/>
              <a:t> Select </a:t>
            </a:r>
            <a:r>
              <a:rPr lang="tr-TR" b="1" dirty="0" err="1"/>
              <a:t>Tool’a</a:t>
            </a:r>
            <a:r>
              <a:rPr lang="tr-TR" b="1" dirty="0"/>
              <a:t> </a:t>
            </a:r>
            <a:r>
              <a:rPr lang="tr-TR" dirty="0" smtClean="0"/>
              <a:t>ulaşılır</a:t>
            </a:r>
            <a:r>
              <a:rPr lang="tr-TR" dirty="0"/>
              <a:t>.</a:t>
            </a:r>
          </a:p>
          <a:p>
            <a:r>
              <a:rPr lang="tr-TR" b="1" dirty="0"/>
              <a:t>2 </a:t>
            </a:r>
            <a:r>
              <a:rPr lang="tr-TR" dirty="0"/>
              <a:t>Dilimleme yapılmış görüntüde </a:t>
            </a:r>
            <a:r>
              <a:rPr lang="tr-TR" dirty="0" smtClean="0"/>
              <a:t>seçilmek istenen </a:t>
            </a:r>
            <a:r>
              <a:rPr lang="tr-TR" dirty="0"/>
              <a:t>dilime </a:t>
            </a:r>
            <a:r>
              <a:rPr lang="tr-TR" b="1" dirty="0" err="1"/>
              <a:t>Slice</a:t>
            </a:r>
            <a:r>
              <a:rPr lang="tr-TR" b="1" dirty="0"/>
              <a:t> Select </a:t>
            </a:r>
            <a:r>
              <a:rPr lang="tr-TR" b="1" dirty="0" err="1" smtClean="0"/>
              <a:t>Tool</a:t>
            </a:r>
            <a:r>
              <a:rPr lang="tr-TR" b="1" dirty="0" smtClean="0"/>
              <a:t> </a:t>
            </a:r>
            <a:r>
              <a:rPr lang="tr-TR" dirty="0"/>
              <a:t>ile tıklanır.</a:t>
            </a:r>
          </a:p>
          <a:p>
            <a:r>
              <a:rPr lang="tr-TR" b="1" dirty="0"/>
              <a:t>3 </a:t>
            </a:r>
            <a:r>
              <a:rPr lang="tr-TR" dirty="0"/>
              <a:t>Dilim çizgilerinin kenarlarında </a:t>
            </a:r>
            <a:r>
              <a:rPr lang="tr-TR" dirty="0" smtClean="0"/>
              <a:t>oluşan küçük </a:t>
            </a:r>
            <a:r>
              <a:rPr lang="tr-TR" dirty="0"/>
              <a:t>kare noktaları basıp çekerek </a:t>
            </a:r>
            <a:r>
              <a:rPr lang="tr-TR" dirty="0" smtClean="0"/>
              <a:t>dilimde büyültme </a:t>
            </a:r>
            <a:r>
              <a:rPr lang="tr-TR" dirty="0"/>
              <a:t>veya küçültme yapılabilir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713" y="1989138"/>
            <a:ext cx="3528001" cy="2238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815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Dilim Boyutlarını Birleştirmek </a:t>
            </a:r>
            <a:r>
              <a:rPr lang="tr-TR" dirty="0" smtClean="0"/>
              <a:t>[2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62765" y="1884218"/>
            <a:ext cx="6919356" cy="4184072"/>
          </a:xfrm>
        </p:spPr>
        <p:txBody>
          <a:bodyPr>
            <a:normAutofit lnSpcReduction="10000"/>
          </a:bodyPr>
          <a:lstStyle/>
          <a:p>
            <a:r>
              <a:rPr lang="tr-TR" dirty="0"/>
              <a:t>Görüntüler dilimlendikten sonra tekrar </a:t>
            </a:r>
            <a:r>
              <a:rPr lang="tr-TR" dirty="0" smtClean="0"/>
              <a:t>kullanıma göre </a:t>
            </a:r>
            <a:r>
              <a:rPr lang="tr-TR" dirty="0"/>
              <a:t>birleştirilebilir</a:t>
            </a:r>
            <a:r>
              <a:rPr lang="tr-TR" dirty="0" smtClean="0"/>
              <a:t>. Dilimleri </a:t>
            </a:r>
            <a:r>
              <a:rPr lang="tr-TR" dirty="0"/>
              <a:t>birleştirmek için</a:t>
            </a:r>
            <a:r>
              <a:rPr lang="tr-TR" dirty="0" smtClean="0"/>
              <a:t>: </a:t>
            </a:r>
          </a:p>
          <a:p>
            <a:r>
              <a:rPr lang="pt-BR" b="1" dirty="0" smtClean="0"/>
              <a:t>1</a:t>
            </a:r>
            <a:r>
              <a:rPr lang="tr-TR" b="1" dirty="0" smtClean="0"/>
              <a:t>.</a:t>
            </a:r>
            <a:r>
              <a:rPr lang="pt-BR" b="1" dirty="0" smtClean="0"/>
              <a:t> </a:t>
            </a:r>
            <a:r>
              <a:rPr lang="pt-BR" dirty="0"/>
              <a:t>Araç Panelinde bulunan </a:t>
            </a:r>
            <a:r>
              <a:rPr lang="tr-TR" b="1" dirty="0" err="1"/>
              <a:t>Slice</a:t>
            </a:r>
            <a:r>
              <a:rPr lang="tr-TR" b="1" dirty="0"/>
              <a:t> Select </a:t>
            </a:r>
            <a:r>
              <a:rPr lang="tr-TR" b="1" dirty="0" err="1"/>
              <a:t>Tool’a</a:t>
            </a:r>
            <a:r>
              <a:rPr lang="tr-TR" b="1" dirty="0"/>
              <a:t> </a:t>
            </a:r>
            <a:r>
              <a:rPr lang="tr-TR" dirty="0"/>
              <a:t>tıklanır veya klavyeden </a:t>
            </a:r>
            <a:r>
              <a:rPr lang="tr-TR" b="1" dirty="0"/>
              <a:t>C </a:t>
            </a:r>
            <a:r>
              <a:rPr lang="tr-TR" dirty="0"/>
              <a:t>harfine basılır. </a:t>
            </a:r>
            <a:r>
              <a:rPr lang="tr-TR" b="1" dirty="0" err="1"/>
              <a:t>Slice</a:t>
            </a:r>
            <a:r>
              <a:rPr lang="tr-TR" b="1" dirty="0"/>
              <a:t> Select </a:t>
            </a:r>
            <a:r>
              <a:rPr lang="tr-TR" b="1" dirty="0" err="1"/>
              <a:t>Tool</a:t>
            </a:r>
            <a:r>
              <a:rPr lang="tr-TR" b="1" dirty="0"/>
              <a:t> </a:t>
            </a:r>
            <a:r>
              <a:rPr lang="tr-TR" dirty="0"/>
              <a:t>ekranda görünmüyor ise </a:t>
            </a:r>
            <a:r>
              <a:rPr lang="tr-TR" dirty="0" err="1"/>
              <a:t>Toolbar</a:t>
            </a:r>
            <a:r>
              <a:rPr lang="tr-TR" dirty="0"/>
              <a:t> panelinde bulunan </a:t>
            </a:r>
            <a:r>
              <a:rPr lang="tr-TR" b="1" dirty="0" err="1"/>
              <a:t>Crop</a:t>
            </a:r>
            <a:r>
              <a:rPr lang="tr-TR" b="1" dirty="0"/>
              <a:t> </a:t>
            </a:r>
            <a:r>
              <a:rPr lang="tr-TR" b="1" dirty="0" err="1"/>
              <a:t>Tool</a:t>
            </a:r>
            <a:r>
              <a:rPr lang="tr-TR" dirty="0" err="1"/>
              <a:t>’a</a:t>
            </a:r>
            <a:r>
              <a:rPr lang="tr-TR" dirty="0"/>
              <a:t> basılı tutulur veya yanındaki küçük üçgen simgeye tıklanarak </a:t>
            </a:r>
            <a:r>
              <a:rPr lang="tr-TR" b="1" dirty="0" err="1"/>
              <a:t>Slice</a:t>
            </a:r>
            <a:r>
              <a:rPr lang="tr-TR" b="1" dirty="0"/>
              <a:t> Select </a:t>
            </a:r>
            <a:r>
              <a:rPr lang="tr-TR" b="1" dirty="0" err="1"/>
              <a:t>Tool</a:t>
            </a:r>
            <a:r>
              <a:rPr lang="tr-TR" dirty="0" err="1"/>
              <a:t>’a</a:t>
            </a:r>
            <a:r>
              <a:rPr lang="tr-TR" dirty="0"/>
              <a:t> ulaşılır</a:t>
            </a:r>
            <a:r>
              <a:rPr lang="tr-TR" dirty="0" smtClean="0"/>
              <a:t>.</a:t>
            </a:r>
          </a:p>
          <a:p>
            <a:r>
              <a:rPr lang="tr-TR" dirty="0"/>
              <a:t>2. Dilimleme yapılmış görüntüde </a:t>
            </a:r>
            <a:r>
              <a:rPr lang="tr-TR" dirty="0" smtClean="0"/>
              <a:t>seçilmek istenen </a:t>
            </a:r>
            <a:r>
              <a:rPr lang="tr-TR" dirty="0"/>
              <a:t>dilime </a:t>
            </a:r>
            <a:r>
              <a:rPr lang="tr-TR" b="1" dirty="0" err="1"/>
              <a:t>Slice</a:t>
            </a:r>
            <a:r>
              <a:rPr lang="tr-TR" b="1" dirty="0"/>
              <a:t> Select </a:t>
            </a:r>
            <a:r>
              <a:rPr lang="tr-TR" b="1" dirty="0" err="1"/>
              <a:t>Tool</a:t>
            </a:r>
            <a:r>
              <a:rPr lang="tr-TR" b="1" dirty="0" smtClean="0"/>
              <a:t> </a:t>
            </a:r>
            <a:r>
              <a:rPr lang="tr-TR" dirty="0" smtClean="0"/>
              <a:t>ile tıklanır</a:t>
            </a:r>
          </a:p>
          <a:p>
            <a:r>
              <a:rPr lang="tr-TR" dirty="0"/>
              <a:t>3. Klavyeden </a:t>
            </a:r>
            <a:r>
              <a:rPr lang="tr-TR" b="1" dirty="0"/>
              <a:t>SHIFT </a:t>
            </a:r>
            <a:r>
              <a:rPr lang="tr-TR" dirty="0"/>
              <a:t>tuşuna </a:t>
            </a:r>
            <a:r>
              <a:rPr lang="tr-TR" dirty="0" smtClean="0"/>
              <a:t>basılarak birleştirilmek </a:t>
            </a:r>
            <a:r>
              <a:rPr lang="tr-TR" dirty="0"/>
              <a:t>istenen diğer dilimlere </a:t>
            </a:r>
            <a:r>
              <a:rPr lang="tr-TR" dirty="0" smtClean="0"/>
              <a:t>fare ile </a:t>
            </a:r>
            <a:r>
              <a:rPr lang="tr-TR" dirty="0"/>
              <a:t>tıklanır</a:t>
            </a:r>
            <a:r>
              <a:rPr lang="tr-TR" dirty="0" smtClean="0"/>
              <a:t>. </a:t>
            </a:r>
            <a:endParaRPr lang="tr-TR" dirty="0"/>
          </a:p>
          <a:p>
            <a:r>
              <a:rPr lang="tr-TR" dirty="0"/>
              <a:t>4. Seçilen birleştirilecek dilimler </a:t>
            </a:r>
            <a:r>
              <a:rPr lang="tr-TR" dirty="0" smtClean="0"/>
              <a:t>üzerinde fare </a:t>
            </a:r>
            <a:r>
              <a:rPr lang="tr-TR" dirty="0"/>
              <a:t>ile sağ tuş yapılır. Açılan </a:t>
            </a:r>
            <a:r>
              <a:rPr lang="tr-TR" dirty="0" smtClean="0"/>
              <a:t>menüden </a:t>
            </a:r>
            <a:r>
              <a:rPr lang="tr-TR" b="1" dirty="0" err="1" smtClean="0"/>
              <a:t>Combine</a:t>
            </a:r>
            <a:r>
              <a:rPr lang="tr-TR" b="1" dirty="0" smtClean="0"/>
              <a:t> </a:t>
            </a:r>
            <a:r>
              <a:rPr lang="tr-TR" b="1" dirty="0" err="1" smtClean="0"/>
              <a:t>Slices</a:t>
            </a:r>
            <a:r>
              <a:rPr lang="tr-TR" b="1" dirty="0" smtClean="0"/>
              <a:t> </a:t>
            </a:r>
            <a:r>
              <a:rPr lang="tr-TR" dirty="0" smtClean="0"/>
              <a:t>seçilir</a:t>
            </a:r>
            <a:r>
              <a:rPr lang="tr-TR" dirty="0"/>
              <a:t>.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89138"/>
            <a:ext cx="314325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49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876</TotalTime>
  <Words>1410</Words>
  <Application>Microsoft Office PowerPoint</Application>
  <PresentationFormat>Geniş ekran</PresentationFormat>
  <Paragraphs>114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0" baseType="lpstr">
      <vt:lpstr>Calibri</vt:lpstr>
      <vt:lpstr>Times New Roman</vt:lpstr>
      <vt:lpstr>Geçmişe bakış</vt:lpstr>
      <vt:lpstr>Dilimler ve Etkin Bölgeler</vt:lpstr>
      <vt:lpstr>Neden Dilimlemek Gerekli [2]</vt:lpstr>
      <vt:lpstr>Neden Dilimlemek Gerekli [2]</vt:lpstr>
      <vt:lpstr>Neden Dilimlemek Gerekli [2]</vt:lpstr>
      <vt:lpstr>Katman Tabanlı Dilim [2]</vt:lpstr>
      <vt:lpstr>Dilim Seçenekleri Eklemek [2]</vt:lpstr>
      <vt:lpstr>Dilim Seçenekleri Eklemek [2]</vt:lpstr>
      <vt:lpstr>Dilim Boyutlarını Değiştirmek [2]</vt:lpstr>
      <vt:lpstr>Dilim Boyutlarını Birleştirmek [2]</vt:lpstr>
      <vt:lpstr>Dilim Boyutlarını Silmek [2]</vt:lpstr>
      <vt:lpstr>Dilimleri Kaydetmek [2]</vt:lpstr>
      <vt:lpstr>Dilimleri Kaydetmek [2]</vt:lpstr>
      <vt:lpstr>Web Arayüzü Olarak Kaydetme [2]</vt:lpstr>
      <vt:lpstr>Web’e Uygun Formatları İyileştirme [2]</vt:lpstr>
      <vt:lpstr>Web’e Uygun Formatları İyileştirme [2]</vt:lpstr>
      <vt:lpstr>Web’e Uygun Formatları İyileştirme [2]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Windows Kullanıcısı</cp:lastModifiedBy>
  <cp:revision>90</cp:revision>
  <dcterms:created xsi:type="dcterms:W3CDTF">2017-11-14T11:12:27Z</dcterms:created>
  <dcterms:modified xsi:type="dcterms:W3CDTF">2017-11-17T14:53:06Z</dcterms:modified>
</cp:coreProperties>
</file>