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E561-14AF-4EB1-9CBC-A1F1546028E7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3BE8-59FC-4118-AD91-6CA8B4497C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2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E561-14AF-4EB1-9CBC-A1F1546028E7}" type="datetimeFigureOut">
              <a:rPr lang="tr-TR" smtClean="0"/>
              <a:t>24.02.2021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3BE8-59FC-4118-AD91-6CA8B4497C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8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[488084] (CHM348-A) INORGANIC MATERIALS IN MEDICINE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9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9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8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0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0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3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5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9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47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4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7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7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8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Chapter 1</a:t>
            </a:r>
            <a:br>
              <a:rPr lang="tr-TR" smtClean="0"/>
            </a:br>
            <a:r>
              <a:rPr lang="tr-TR" smtClean="0"/>
              <a:t>ESSENTİAL TRACE ELEMENTS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3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4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5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4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49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Geniş ekran</PresentationFormat>
  <Paragraphs>2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 [488084] (CHM348-A) INORGANIC MATERIALS IN MEDICINE</vt:lpstr>
      <vt:lpstr>PowerPoint Sunusu</vt:lpstr>
      <vt:lpstr>PowerPoint Sunusu</vt:lpstr>
      <vt:lpstr>PowerPoint Sunusu</vt:lpstr>
      <vt:lpstr>Chapter 1 ESSENTİAL TRACE ELEMENTS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[488084] (CHM348-A) INORGANIC MATERIALS IN MEDICINE</dc:title>
  <dc:creator>user</dc:creator>
  <cp:lastModifiedBy>user</cp:lastModifiedBy>
  <cp:revision>1</cp:revision>
  <dcterms:created xsi:type="dcterms:W3CDTF">2021-02-24T05:36:06Z</dcterms:created>
  <dcterms:modified xsi:type="dcterms:W3CDTF">2021-02-24T05:36:06Z</dcterms:modified>
</cp:coreProperties>
</file>