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71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38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33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179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64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081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07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9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694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41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98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F9A81-EDC2-462B-8B5D-CF03C813335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07191-816C-4E9C-8B12-23D8BDA82C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19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İngiliz hegemonyası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530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Üzerinde güneş batmayan imparatorluğun serbest ticaret ilkesini tartışılmaz bir konuma yükseltmesi.</a:t>
            </a:r>
          </a:p>
          <a:p>
            <a:r>
              <a:rPr lang="tr-TR" dirty="0" smtClean="0"/>
              <a:t>Londra’nın finansın başkenti haline gelmesi.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455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İngiltere serbest ticaret </a:t>
            </a:r>
            <a:r>
              <a:rPr lang="tr-TR" dirty="0"/>
              <a:t>i</a:t>
            </a:r>
            <a:r>
              <a:rPr lang="tr-TR" dirty="0" smtClean="0"/>
              <a:t>lkesi ile zorun yapabileceğinden çok daha fazlasını yapabilmiştir.</a:t>
            </a:r>
          </a:p>
          <a:p>
            <a:r>
              <a:rPr lang="tr-TR" dirty="0" smtClean="0"/>
              <a:t>Bu dönemde dünyanın en büyük ‘imparatoru’ Adam Smith’tir.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2252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1815-1914 Yüzyıllık Avrupa barışı </a:t>
            </a:r>
            <a:r>
              <a:rPr lang="tr-TR" dirty="0" err="1" smtClean="0"/>
              <a:t>PaxBritannia</a:t>
            </a:r>
            <a:endParaRPr lang="tr-TR" dirty="0" smtClean="0"/>
          </a:p>
          <a:p>
            <a:r>
              <a:rPr lang="tr-TR" dirty="0" smtClean="0"/>
              <a:t>Ancak 1879 «yeni» Alman korumacılığının devreye girmesi</a:t>
            </a:r>
          </a:p>
          <a:p>
            <a:r>
              <a:rPr lang="tr-TR" dirty="0" smtClean="0"/>
              <a:t>Ve ABD’de Hamilton’un </a:t>
            </a:r>
            <a:r>
              <a:rPr lang="tr-TR" dirty="0" err="1" smtClean="0"/>
              <a:t>Rapor’unu</a:t>
            </a:r>
            <a:r>
              <a:rPr lang="tr-TR" dirty="0" smtClean="0"/>
              <a:t> yayınlaması.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3901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ABD’nin işgücü, sermaye ve girişimcileri karadelik gibi çekmesi</a:t>
            </a:r>
          </a:p>
          <a:p>
            <a:r>
              <a:rPr lang="tr-TR" dirty="0" smtClean="0"/>
              <a:t>Ve hükümetlerin iç piyasayı yabancı ürünlere kapatırken, sermaye, girişimci ve işgücüne açık tutması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4325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19. Yüzyılın son çeyreği ile birlikte, </a:t>
            </a:r>
            <a:r>
              <a:rPr lang="tr-TR" dirty="0" err="1" smtClean="0"/>
              <a:t>teritoryal</a:t>
            </a:r>
            <a:r>
              <a:rPr lang="tr-TR" dirty="0" smtClean="0"/>
              <a:t> ve kapitalist güç mantığını birleştiren 3 ülkenin (İngiltere, Almanya, ABD) dünya üstünlüğü için rakip hale gelmeye başlamaları.</a:t>
            </a:r>
          </a:p>
          <a:p>
            <a:r>
              <a:rPr lang="tr-TR" dirty="0" smtClean="0"/>
              <a:t>Almanya’nın ‘yaşam alanı’ sorunu!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8046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Dünya egemenliği ve ölçek sorunu</a:t>
            </a:r>
          </a:p>
          <a:p>
            <a:r>
              <a:rPr lang="tr-TR" dirty="0" smtClean="0"/>
              <a:t>19. yüzyılın başında batılı Devletler dünyanın % 55’inde hak iddia ederken, %35’ini fiili olarak elinde bulunduruyor.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084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Batılı devletlerin 1878’de elinde bulundukları dünya yüzeyinin %67’si</a:t>
            </a:r>
          </a:p>
          <a:p>
            <a:r>
              <a:rPr lang="tr-TR" dirty="0" smtClean="0"/>
              <a:t>Batılı devletlerin 1914’de elinde bulundukları dünya yüzeyinin %85’i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3301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168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İngiliz hegemonyası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mozis</dc:creator>
  <cp:lastModifiedBy>MUSTAFA OZIS</cp:lastModifiedBy>
  <cp:revision>5</cp:revision>
  <dcterms:created xsi:type="dcterms:W3CDTF">2020-02-05T01:48:43Z</dcterms:created>
  <dcterms:modified xsi:type="dcterms:W3CDTF">2020-02-05T14:29:50Z</dcterms:modified>
</cp:coreProperties>
</file>