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72" r:id="rId3"/>
    <p:sldId id="271" r:id="rId4"/>
    <p:sldId id="262" r:id="rId5"/>
    <p:sldId id="273" r:id="rId6"/>
    <p:sldId id="276" r:id="rId7"/>
    <p:sldId id="278" r:id="rId8"/>
    <p:sldId id="277" r:id="rId9"/>
    <p:sldId id="275" r:id="rId10"/>
    <p:sldId id="279" r:id="rId11"/>
    <p:sldId id="280" r:id="rId12"/>
    <p:sldId id="269" r:id="rId13"/>
  </p:sldIdLst>
  <p:sldSz cx="95996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>
          <p15:clr>
            <a:srgbClr val="A4A3A4"/>
          </p15:clr>
        </p15:guide>
        <p15:guide id="2" pos="30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2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16" y="108"/>
      </p:cViewPr>
      <p:guideLst>
        <p:guide orient="horz" pos="2267"/>
        <p:guide pos="30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71" y="1178222"/>
            <a:ext cx="8159671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952" y="3781306"/>
            <a:ext cx="719971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61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169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723" y="383297"/>
            <a:ext cx="2069917" cy="610108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974" y="383297"/>
            <a:ext cx="6089754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593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838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4" y="1794831"/>
            <a:ext cx="827966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974" y="4817876"/>
            <a:ext cx="827966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093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973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04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84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383299"/>
            <a:ext cx="8279666" cy="139153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25" y="1764832"/>
            <a:ext cx="406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225" y="2629749"/>
            <a:ext cx="406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805" y="1764832"/>
            <a:ext cx="408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805" y="2629749"/>
            <a:ext cx="408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68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09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527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086" y="1036570"/>
            <a:ext cx="4859804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103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086" y="1036570"/>
            <a:ext cx="4859804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31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974" y="383299"/>
            <a:ext cx="827966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74" y="1916484"/>
            <a:ext cx="827966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973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9872" y="6672698"/>
            <a:ext cx="323986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727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66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>
            <a:extLst>
              <a:ext uri="{FF2B5EF4-FFF2-40B4-BE49-F238E27FC236}">
                <a16:creationId xmlns:a16="http://schemas.microsoft.com/office/drawing/2014/main" id="{373094E3-16D2-46B8-8C52-67382A8DF38A}"/>
              </a:ext>
            </a:extLst>
          </p:cNvPr>
          <p:cNvSpPr txBox="1">
            <a:spLocks/>
          </p:cNvSpPr>
          <p:nvPr/>
        </p:nvSpPr>
        <p:spPr>
          <a:xfrm>
            <a:off x="3130452" y="1088063"/>
            <a:ext cx="5985447" cy="1043650"/>
          </a:xfrm>
          <a:prstGeom prst="rect">
            <a:avLst/>
          </a:prstGeom>
        </p:spPr>
        <p:txBody>
          <a:bodyPr/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656" b="1" dirty="0"/>
              <a:t>JEOMORFOLOİK ANALİZ I</a:t>
            </a:r>
          </a:p>
          <a:p>
            <a:pPr algn="r"/>
            <a:endParaRPr lang="tr-TR" sz="2205" b="1" dirty="0"/>
          </a:p>
          <a:p>
            <a:pPr algn="r"/>
            <a:endParaRPr lang="tr-TR" sz="2205" b="1" dirty="0"/>
          </a:p>
          <a:p>
            <a:pPr algn="r"/>
            <a:r>
              <a:rPr lang="tr-TR" sz="2205" b="1" dirty="0"/>
              <a:t>Dr. Erkan Yılmaz</a:t>
            </a:r>
          </a:p>
        </p:txBody>
      </p:sp>
      <p:sp>
        <p:nvSpPr>
          <p:cNvPr id="5" name="Metin kutusu 3">
            <a:extLst>
              <a:ext uri="{FF2B5EF4-FFF2-40B4-BE49-F238E27FC236}">
                <a16:creationId xmlns:a16="http://schemas.microsoft.com/office/drawing/2014/main" id="{196A614F-7FA8-438F-8983-CDA77F2E1CD8}"/>
              </a:ext>
            </a:extLst>
          </p:cNvPr>
          <p:cNvSpPr txBox="1"/>
          <p:nvPr/>
        </p:nvSpPr>
        <p:spPr>
          <a:xfrm>
            <a:off x="184033" y="4626952"/>
            <a:ext cx="6699161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905" b="1" dirty="0"/>
              <a:t>Hafta 4 – Yamaç-Düzlük Analizi</a:t>
            </a:r>
          </a:p>
          <a:p>
            <a:r>
              <a:rPr lang="tr-TR" sz="1905" b="1" dirty="0"/>
              <a:t>İç Bükey Eğim Kırıklıkları</a:t>
            </a:r>
          </a:p>
          <a:p>
            <a:r>
              <a:rPr lang="tr-TR" sz="1905" b="1" dirty="0"/>
              <a:t>Dış Bükey Eğim Kırıklıkları</a:t>
            </a:r>
          </a:p>
          <a:p>
            <a:r>
              <a:rPr lang="tr-TR" sz="1905" b="1" dirty="0"/>
              <a:t>Tekrar Eden Eğim Kırıklıkları</a:t>
            </a:r>
          </a:p>
          <a:p>
            <a:r>
              <a:rPr lang="tr-TR" sz="1905" b="1" dirty="0"/>
              <a:t>Düzlükler</a:t>
            </a:r>
          </a:p>
          <a:p>
            <a:r>
              <a:rPr lang="tr-TR" sz="1905" b="1" dirty="0"/>
              <a:t>Yamaçlar</a:t>
            </a:r>
          </a:p>
          <a:p>
            <a:r>
              <a:rPr lang="tr-TR" sz="1905" b="1" dirty="0"/>
              <a:t>Birikinti Konileri</a:t>
            </a:r>
          </a:p>
          <a:p>
            <a:r>
              <a:rPr lang="tr-TR" sz="1905" b="1" dirty="0"/>
              <a:t>Vadi Tabanları</a:t>
            </a:r>
          </a:p>
        </p:txBody>
      </p:sp>
    </p:spTree>
    <p:extLst>
      <p:ext uri="{BB962C8B-B14F-4D97-AF65-F5344CB8AC3E}">
        <p14:creationId xmlns:p14="http://schemas.microsoft.com/office/powerpoint/2010/main" val="150005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D770A-4636-4358-BEFD-E6F54DE66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-1"/>
            <a:ext cx="5563105" cy="719931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B19234E-E59E-46B7-85DA-FDB75DBD44B4}"/>
              </a:ext>
            </a:extLst>
          </p:cNvPr>
          <p:cNvSpPr txBox="1"/>
          <p:nvPr/>
        </p:nvSpPr>
        <p:spPr>
          <a:xfrm>
            <a:off x="7764495" y="0"/>
            <a:ext cx="1835118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/>
              <a:t>Basamak Haritası</a:t>
            </a:r>
          </a:p>
        </p:txBody>
      </p:sp>
    </p:spTree>
    <p:extLst>
      <p:ext uri="{BB962C8B-B14F-4D97-AF65-F5344CB8AC3E}">
        <p14:creationId xmlns:p14="http://schemas.microsoft.com/office/powerpoint/2010/main" val="122741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3C3BD50F-F986-4B7C-8560-2E606DC77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6290" r="15065" b="8434"/>
          <a:stretch/>
        </p:blipFill>
        <p:spPr>
          <a:xfrm>
            <a:off x="0" y="0"/>
            <a:ext cx="7812592" cy="485687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09D65B-E0EF-47A5-8954-EA3D1C3F1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14219" r="10964"/>
          <a:stretch/>
        </p:blipFill>
        <p:spPr>
          <a:xfrm>
            <a:off x="-304800" y="1221389"/>
            <a:ext cx="7950200" cy="529857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1E103CA-705C-4A49-9F42-EDEF2D915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t="16750" r="15992" b="7974"/>
          <a:stretch/>
        </p:blipFill>
        <p:spPr>
          <a:xfrm>
            <a:off x="3135312" y="3046413"/>
            <a:ext cx="6464301" cy="41529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69A0368-229C-4E70-B600-623F44BA4945}"/>
              </a:ext>
            </a:extLst>
          </p:cNvPr>
          <p:cNvSpPr txBox="1"/>
          <p:nvPr/>
        </p:nvSpPr>
        <p:spPr>
          <a:xfrm>
            <a:off x="7764495" y="0"/>
            <a:ext cx="1835118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/>
              <a:t>Basamak Haritası</a:t>
            </a:r>
          </a:p>
        </p:txBody>
      </p:sp>
    </p:spTree>
    <p:extLst>
      <p:ext uri="{BB962C8B-B14F-4D97-AF65-F5344CB8AC3E}">
        <p14:creationId xmlns:p14="http://schemas.microsoft.com/office/powerpoint/2010/main" val="38349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D770A-4636-4358-BEFD-E6F54DE66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-1"/>
            <a:ext cx="5563105" cy="7199313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676400" y="259080"/>
            <a:ext cx="1387478" cy="5311140"/>
          </a:xfrm>
          <a:custGeom>
            <a:avLst/>
            <a:gdLst>
              <a:gd name="connsiteX0" fmla="*/ 0 w 1387478"/>
              <a:gd name="connsiteY0" fmla="*/ 5311140 h 5311140"/>
              <a:gd name="connsiteX1" fmla="*/ 129540 w 1387478"/>
              <a:gd name="connsiteY1" fmla="*/ 5090160 h 5311140"/>
              <a:gd name="connsiteX2" fmla="*/ 259080 w 1387478"/>
              <a:gd name="connsiteY2" fmla="*/ 4907280 h 5311140"/>
              <a:gd name="connsiteX3" fmla="*/ 449580 w 1387478"/>
              <a:gd name="connsiteY3" fmla="*/ 4777740 h 5311140"/>
              <a:gd name="connsiteX4" fmla="*/ 617220 w 1387478"/>
              <a:gd name="connsiteY4" fmla="*/ 4411980 h 5311140"/>
              <a:gd name="connsiteX5" fmla="*/ 777240 w 1387478"/>
              <a:gd name="connsiteY5" fmla="*/ 4221480 h 5311140"/>
              <a:gd name="connsiteX6" fmla="*/ 876300 w 1387478"/>
              <a:gd name="connsiteY6" fmla="*/ 4107180 h 5311140"/>
              <a:gd name="connsiteX7" fmla="*/ 990600 w 1387478"/>
              <a:gd name="connsiteY7" fmla="*/ 3863340 h 5311140"/>
              <a:gd name="connsiteX8" fmla="*/ 1089660 w 1387478"/>
              <a:gd name="connsiteY8" fmla="*/ 3642360 h 5311140"/>
              <a:gd name="connsiteX9" fmla="*/ 1097280 w 1387478"/>
              <a:gd name="connsiteY9" fmla="*/ 3383280 h 5311140"/>
              <a:gd name="connsiteX10" fmla="*/ 1097280 w 1387478"/>
              <a:gd name="connsiteY10" fmla="*/ 3185160 h 5311140"/>
              <a:gd name="connsiteX11" fmla="*/ 1097280 w 1387478"/>
              <a:gd name="connsiteY11" fmla="*/ 3048000 h 5311140"/>
              <a:gd name="connsiteX12" fmla="*/ 1181100 w 1387478"/>
              <a:gd name="connsiteY12" fmla="*/ 2377440 h 5311140"/>
              <a:gd name="connsiteX13" fmla="*/ 1173480 w 1387478"/>
              <a:gd name="connsiteY13" fmla="*/ 2095500 h 5311140"/>
              <a:gd name="connsiteX14" fmla="*/ 1173480 w 1387478"/>
              <a:gd name="connsiteY14" fmla="*/ 1927860 h 5311140"/>
              <a:gd name="connsiteX15" fmla="*/ 1158240 w 1387478"/>
              <a:gd name="connsiteY15" fmla="*/ 1615440 h 5311140"/>
              <a:gd name="connsiteX16" fmla="*/ 1181100 w 1387478"/>
              <a:gd name="connsiteY16" fmla="*/ 1417320 h 5311140"/>
              <a:gd name="connsiteX17" fmla="*/ 1219200 w 1387478"/>
              <a:gd name="connsiteY17" fmla="*/ 1234440 h 5311140"/>
              <a:gd name="connsiteX18" fmla="*/ 1234440 w 1387478"/>
              <a:gd name="connsiteY18" fmla="*/ 1043940 h 5311140"/>
              <a:gd name="connsiteX19" fmla="*/ 1249680 w 1387478"/>
              <a:gd name="connsiteY19" fmla="*/ 830580 h 5311140"/>
              <a:gd name="connsiteX20" fmla="*/ 1310640 w 1387478"/>
              <a:gd name="connsiteY20" fmla="*/ 617220 h 5311140"/>
              <a:gd name="connsiteX21" fmla="*/ 1363980 w 1387478"/>
              <a:gd name="connsiteY21" fmla="*/ 472440 h 5311140"/>
              <a:gd name="connsiteX22" fmla="*/ 1386840 w 1387478"/>
              <a:gd name="connsiteY22" fmla="*/ 251460 h 5311140"/>
              <a:gd name="connsiteX23" fmla="*/ 1341120 w 1387478"/>
              <a:gd name="connsiteY23" fmla="*/ 160020 h 5311140"/>
              <a:gd name="connsiteX24" fmla="*/ 1295400 w 1387478"/>
              <a:gd name="connsiteY24" fmla="*/ 45720 h 5311140"/>
              <a:gd name="connsiteX25" fmla="*/ 1264920 w 1387478"/>
              <a:gd name="connsiteY25" fmla="*/ 0 h 531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87478" h="5311140">
                <a:moveTo>
                  <a:pt x="0" y="5311140"/>
                </a:moveTo>
                <a:cubicBezTo>
                  <a:pt x="43180" y="5234305"/>
                  <a:pt x="86360" y="5157470"/>
                  <a:pt x="129540" y="5090160"/>
                </a:cubicBezTo>
                <a:cubicBezTo>
                  <a:pt x="172720" y="5022850"/>
                  <a:pt x="205740" y="4959350"/>
                  <a:pt x="259080" y="4907280"/>
                </a:cubicBezTo>
                <a:cubicBezTo>
                  <a:pt x="312420" y="4855210"/>
                  <a:pt x="389890" y="4860290"/>
                  <a:pt x="449580" y="4777740"/>
                </a:cubicBezTo>
                <a:cubicBezTo>
                  <a:pt x="509270" y="4695190"/>
                  <a:pt x="562610" y="4504690"/>
                  <a:pt x="617220" y="4411980"/>
                </a:cubicBezTo>
                <a:cubicBezTo>
                  <a:pt x="671830" y="4319270"/>
                  <a:pt x="734060" y="4272280"/>
                  <a:pt x="777240" y="4221480"/>
                </a:cubicBezTo>
                <a:cubicBezTo>
                  <a:pt x="820420" y="4170680"/>
                  <a:pt x="840740" y="4166870"/>
                  <a:pt x="876300" y="4107180"/>
                </a:cubicBezTo>
                <a:cubicBezTo>
                  <a:pt x="911860" y="4047490"/>
                  <a:pt x="955040" y="3940810"/>
                  <a:pt x="990600" y="3863340"/>
                </a:cubicBezTo>
                <a:cubicBezTo>
                  <a:pt x="1026160" y="3785870"/>
                  <a:pt x="1071880" y="3722370"/>
                  <a:pt x="1089660" y="3642360"/>
                </a:cubicBezTo>
                <a:cubicBezTo>
                  <a:pt x="1107440" y="3562350"/>
                  <a:pt x="1096010" y="3459480"/>
                  <a:pt x="1097280" y="3383280"/>
                </a:cubicBezTo>
                <a:cubicBezTo>
                  <a:pt x="1098550" y="3307080"/>
                  <a:pt x="1097280" y="3185160"/>
                  <a:pt x="1097280" y="3185160"/>
                </a:cubicBezTo>
                <a:cubicBezTo>
                  <a:pt x="1097280" y="3129280"/>
                  <a:pt x="1083310" y="3182620"/>
                  <a:pt x="1097280" y="3048000"/>
                </a:cubicBezTo>
                <a:cubicBezTo>
                  <a:pt x="1111250" y="2913380"/>
                  <a:pt x="1168400" y="2536190"/>
                  <a:pt x="1181100" y="2377440"/>
                </a:cubicBezTo>
                <a:cubicBezTo>
                  <a:pt x="1193800" y="2218690"/>
                  <a:pt x="1174750" y="2170430"/>
                  <a:pt x="1173480" y="2095500"/>
                </a:cubicBezTo>
                <a:cubicBezTo>
                  <a:pt x="1172210" y="2020570"/>
                  <a:pt x="1176020" y="2007870"/>
                  <a:pt x="1173480" y="1927860"/>
                </a:cubicBezTo>
                <a:cubicBezTo>
                  <a:pt x="1170940" y="1847850"/>
                  <a:pt x="1156970" y="1700530"/>
                  <a:pt x="1158240" y="1615440"/>
                </a:cubicBezTo>
                <a:cubicBezTo>
                  <a:pt x="1159510" y="1530350"/>
                  <a:pt x="1170940" y="1480820"/>
                  <a:pt x="1181100" y="1417320"/>
                </a:cubicBezTo>
                <a:cubicBezTo>
                  <a:pt x="1191260" y="1353820"/>
                  <a:pt x="1210310" y="1296670"/>
                  <a:pt x="1219200" y="1234440"/>
                </a:cubicBezTo>
                <a:cubicBezTo>
                  <a:pt x="1228090" y="1172210"/>
                  <a:pt x="1229360" y="1111250"/>
                  <a:pt x="1234440" y="1043940"/>
                </a:cubicBezTo>
                <a:cubicBezTo>
                  <a:pt x="1239520" y="976630"/>
                  <a:pt x="1236980" y="901700"/>
                  <a:pt x="1249680" y="830580"/>
                </a:cubicBezTo>
                <a:cubicBezTo>
                  <a:pt x="1262380" y="759460"/>
                  <a:pt x="1291590" y="676910"/>
                  <a:pt x="1310640" y="617220"/>
                </a:cubicBezTo>
                <a:cubicBezTo>
                  <a:pt x="1329690" y="557530"/>
                  <a:pt x="1351280" y="533400"/>
                  <a:pt x="1363980" y="472440"/>
                </a:cubicBezTo>
                <a:cubicBezTo>
                  <a:pt x="1376680" y="411480"/>
                  <a:pt x="1390650" y="303530"/>
                  <a:pt x="1386840" y="251460"/>
                </a:cubicBezTo>
                <a:cubicBezTo>
                  <a:pt x="1383030" y="199390"/>
                  <a:pt x="1356360" y="194310"/>
                  <a:pt x="1341120" y="160020"/>
                </a:cubicBezTo>
                <a:cubicBezTo>
                  <a:pt x="1325880" y="125730"/>
                  <a:pt x="1308100" y="72390"/>
                  <a:pt x="1295400" y="45720"/>
                </a:cubicBezTo>
                <a:cubicBezTo>
                  <a:pt x="1282700" y="19050"/>
                  <a:pt x="1273810" y="9525"/>
                  <a:pt x="126492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1225974" y="1005840"/>
            <a:ext cx="1738206" cy="3293088"/>
          </a:xfrm>
          <a:custGeom>
            <a:avLst/>
            <a:gdLst>
              <a:gd name="connsiteX0" fmla="*/ 1738206 w 1738206"/>
              <a:gd name="connsiteY0" fmla="*/ 0 h 3293088"/>
              <a:gd name="connsiteX1" fmla="*/ 1547706 w 1738206"/>
              <a:gd name="connsiteY1" fmla="*/ 152400 h 3293088"/>
              <a:gd name="connsiteX2" fmla="*/ 1303866 w 1738206"/>
              <a:gd name="connsiteY2" fmla="*/ 365760 h 3293088"/>
              <a:gd name="connsiteX3" fmla="*/ 922866 w 1738206"/>
              <a:gd name="connsiteY3" fmla="*/ 525780 h 3293088"/>
              <a:gd name="connsiteX4" fmla="*/ 663786 w 1738206"/>
              <a:gd name="connsiteY4" fmla="*/ 746760 h 3293088"/>
              <a:gd name="connsiteX5" fmla="*/ 557106 w 1738206"/>
              <a:gd name="connsiteY5" fmla="*/ 891540 h 3293088"/>
              <a:gd name="connsiteX6" fmla="*/ 290406 w 1738206"/>
              <a:gd name="connsiteY6" fmla="*/ 1051560 h 3293088"/>
              <a:gd name="connsiteX7" fmla="*/ 183726 w 1738206"/>
              <a:gd name="connsiteY7" fmla="*/ 1219200 h 3293088"/>
              <a:gd name="connsiteX8" fmla="*/ 77046 w 1738206"/>
              <a:gd name="connsiteY8" fmla="*/ 1333500 h 3293088"/>
              <a:gd name="connsiteX9" fmla="*/ 69426 w 1738206"/>
              <a:gd name="connsiteY9" fmla="*/ 1600200 h 3293088"/>
              <a:gd name="connsiteX10" fmla="*/ 46566 w 1738206"/>
              <a:gd name="connsiteY10" fmla="*/ 1866900 h 3293088"/>
              <a:gd name="connsiteX11" fmla="*/ 16086 w 1738206"/>
              <a:gd name="connsiteY11" fmla="*/ 1958340 h 3293088"/>
              <a:gd name="connsiteX12" fmla="*/ 846 w 1738206"/>
              <a:gd name="connsiteY12" fmla="*/ 2141220 h 3293088"/>
              <a:gd name="connsiteX13" fmla="*/ 8466 w 1738206"/>
              <a:gd name="connsiteY13" fmla="*/ 2339340 h 3293088"/>
              <a:gd name="connsiteX14" fmla="*/ 61806 w 1738206"/>
              <a:gd name="connsiteY14" fmla="*/ 2491740 h 3293088"/>
              <a:gd name="connsiteX15" fmla="*/ 153246 w 1738206"/>
              <a:gd name="connsiteY15" fmla="*/ 2674620 h 3293088"/>
              <a:gd name="connsiteX16" fmla="*/ 160866 w 1738206"/>
              <a:gd name="connsiteY16" fmla="*/ 2842260 h 3293088"/>
              <a:gd name="connsiteX17" fmla="*/ 176106 w 1738206"/>
              <a:gd name="connsiteY17" fmla="*/ 3025140 h 3293088"/>
              <a:gd name="connsiteX18" fmla="*/ 221826 w 1738206"/>
              <a:gd name="connsiteY18" fmla="*/ 3261360 h 3293088"/>
              <a:gd name="connsiteX19" fmla="*/ 252306 w 1738206"/>
              <a:gd name="connsiteY19" fmla="*/ 3284220 h 329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38206" h="3293088">
                <a:moveTo>
                  <a:pt x="1738206" y="0"/>
                </a:moveTo>
                <a:cubicBezTo>
                  <a:pt x="1679151" y="45720"/>
                  <a:pt x="1620096" y="91440"/>
                  <a:pt x="1547706" y="152400"/>
                </a:cubicBezTo>
                <a:cubicBezTo>
                  <a:pt x="1475316" y="213360"/>
                  <a:pt x="1408006" y="303530"/>
                  <a:pt x="1303866" y="365760"/>
                </a:cubicBezTo>
                <a:cubicBezTo>
                  <a:pt x="1199726" y="427990"/>
                  <a:pt x="1029546" y="462280"/>
                  <a:pt x="922866" y="525780"/>
                </a:cubicBezTo>
                <a:cubicBezTo>
                  <a:pt x="816186" y="589280"/>
                  <a:pt x="724746" y="685800"/>
                  <a:pt x="663786" y="746760"/>
                </a:cubicBezTo>
                <a:cubicBezTo>
                  <a:pt x="602826" y="807720"/>
                  <a:pt x="619336" y="840740"/>
                  <a:pt x="557106" y="891540"/>
                </a:cubicBezTo>
                <a:cubicBezTo>
                  <a:pt x="494876" y="942340"/>
                  <a:pt x="352636" y="996950"/>
                  <a:pt x="290406" y="1051560"/>
                </a:cubicBezTo>
                <a:cubicBezTo>
                  <a:pt x="228176" y="1106170"/>
                  <a:pt x="219286" y="1172210"/>
                  <a:pt x="183726" y="1219200"/>
                </a:cubicBezTo>
                <a:cubicBezTo>
                  <a:pt x="148166" y="1266190"/>
                  <a:pt x="96096" y="1270000"/>
                  <a:pt x="77046" y="1333500"/>
                </a:cubicBezTo>
                <a:cubicBezTo>
                  <a:pt x="57996" y="1397000"/>
                  <a:pt x="74506" y="1511300"/>
                  <a:pt x="69426" y="1600200"/>
                </a:cubicBezTo>
                <a:cubicBezTo>
                  <a:pt x="64346" y="1689100"/>
                  <a:pt x="55456" y="1807210"/>
                  <a:pt x="46566" y="1866900"/>
                </a:cubicBezTo>
                <a:cubicBezTo>
                  <a:pt x="37676" y="1926590"/>
                  <a:pt x="23706" y="1912620"/>
                  <a:pt x="16086" y="1958340"/>
                </a:cubicBezTo>
                <a:cubicBezTo>
                  <a:pt x="8466" y="2004060"/>
                  <a:pt x="2116" y="2077720"/>
                  <a:pt x="846" y="2141220"/>
                </a:cubicBezTo>
                <a:cubicBezTo>
                  <a:pt x="-424" y="2204720"/>
                  <a:pt x="-1694" y="2280920"/>
                  <a:pt x="8466" y="2339340"/>
                </a:cubicBezTo>
                <a:cubicBezTo>
                  <a:pt x="18626" y="2397760"/>
                  <a:pt x="37676" y="2435860"/>
                  <a:pt x="61806" y="2491740"/>
                </a:cubicBezTo>
                <a:cubicBezTo>
                  <a:pt x="85936" y="2547620"/>
                  <a:pt x="136736" y="2616200"/>
                  <a:pt x="153246" y="2674620"/>
                </a:cubicBezTo>
                <a:cubicBezTo>
                  <a:pt x="169756" y="2733040"/>
                  <a:pt x="157056" y="2783840"/>
                  <a:pt x="160866" y="2842260"/>
                </a:cubicBezTo>
                <a:cubicBezTo>
                  <a:pt x="164676" y="2900680"/>
                  <a:pt x="165946" y="2955290"/>
                  <a:pt x="176106" y="3025140"/>
                </a:cubicBezTo>
                <a:cubicBezTo>
                  <a:pt x="186266" y="3094990"/>
                  <a:pt x="209126" y="3218180"/>
                  <a:pt x="221826" y="3261360"/>
                </a:cubicBezTo>
                <a:cubicBezTo>
                  <a:pt x="234526" y="3304540"/>
                  <a:pt x="243416" y="3294380"/>
                  <a:pt x="252306" y="328422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495300" y="2000109"/>
            <a:ext cx="1097280" cy="857391"/>
          </a:xfrm>
          <a:custGeom>
            <a:avLst/>
            <a:gdLst>
              <a:gd name="connsiteX0" fmla="*/ 1097280 w 1097280"/>
              <a:gd name="connsiteY0" fmla="*/ 3951 h 857391"/>
              <a:gd name="connsiteX1" fmla="*/ 845820 w 1097280"/>
              <a:gd name="connsiteY1" fmla="*/ 3951 h 857391"/>
              <a:gd name="connsiteX2" fmla="*/ 800100 w 1097280"/>
              <a:gd name="connsiteY2" fmla="*/ 3951 h 857391"/>
              <a:gd name="connsiteX3" fmla="*/ 746760 w 1097280"/>
              <a:gd name="connsiteY3" fmla="*/ 57291 h 857391"/>
              <a:gd name="connsiteX4" fmla="*/ 632460 w 1097280"/>
              <a:gd name="connsiteY4" fmla="*/ 141111 h 857391"/>
              <a:gd name="connsiteX5" fmla="*/ 419100 w 1097280"/>
              <a:gd name="connsiteY5" fmla="*/ 278271 h 857391"/>
              <a:gd name="connsiteX6" fmla="*/ 312420 w 1097280"/>
              <a:gd name="connsiteY6" fmla="*/ 377331 h 857391"/>
              <a:gd name="connsiteX7" fmla="*/ 198120 w 1097280"/>
              <a:gd name="connsiteY7" fmla="*/ 560211 h 857391"/>
              <a:gd name="connsiteX8" fmla="*/ 160020 w 1097280"/>
              <a:gd name="connsiteY8" fmla="*/ 704991 h 857391"/>
              <a:gd name="connsiteX9" fmla="*/ 60960 w 1097280"/>
              <a:gd name="connsiteY9" fmla="*/ 788811 h 857391"/>
              <a:gd name="connsiteX10" fmla="*/ 0 w 1097280"/>
              <a:gd name="connsiteY10" fmla="*/ 857391 h 85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7280" h="857391">
                <a:moveTo>
                  <a:pt x="1097280" y="3951"/>
                </a:moveTo>
                <a:lnTo>
                  <a:pt x="845820" y="3951"/>
                </a:lnTo>
                <a:cubicBezTo>
                  <a:pt x="796290" y="3951"/>
                  <a:pt x="816610" y="-4939"/>
                  <a:pt x="800100" y="3951"/>
                </a:cubicBezTo>
                <a:cubicBezTo>
                  <a:pt x="783590" y="12841"/>
                  <a:pt x="774700" y="34431"/>
                  <a:pt x="746760" y="57291"/>
                </a:cubicBezTo>
                <a:cubicBezTo>
                  <a:pt x="718820" y="80151"/>
                  <a:pt x="687070" y="104281"/>
                  <a:pt x="632460" y="141111"/>
                </a:cubicBezTo>
                <a:cubicBezTo>
                  <a:pt x="577850" y="177941"/>
                  <a:pt x="472440" y="238901"/>
                  <a:pt x="419100" y="278271"/>
                </a:cubicBezTo>
                <a:cubicBezTo>
                  <a:pt x="365760" y="317641"/>
                  <a:pt x="349250" y="330341"/>
                  <a:pt x="312420" y="377331"/>
                </a:cubicBezTo>
                <a:cubicBezTo>
                  <a:pt x="275590" y="424321"/>
                  <a:pt x="223520" y="505601"/>
                  <a:pt x="198120" y="560211"/>
                </a:cubicBezTo>
                <a:cubicBezTo>
                  <a:pt x="172720" y="614821"/>
                  <a:pt x="182880" y="666891"/>
                  <a:pt x="160020" y="704991"/>
                </a:cubicBezTo>
                <a:cubicBezTo>
                  <a:pt x="137160" y="743091"/>
                  <a:pt x="87630" y="763411"/>
                  <a:pt x="60960" y="788811"/>
                </a:cubicBezTo>
                <a:cubicBezTo>
                  <a:pt x="34290" y="814211"/>
                  <a:pt x="17145" y="835801"/>
                  <a:pt x="0" y="8573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>
            <a:off x="510540" y="1941387"/>
            <a:ext cx="807720" cy="93153"/>
          </a:xfrm>
          <a:custGeom>
            <a:avLst/>
            <a:gdLst>
              <a:gd name="connsiteX0" fmla="*/ 807720 w 807720"/>
              <a:gd name="connsiteY0" fmla="*/ 55053 h 93153"/>
              <a:gd name="connsiteX1" fmla="*/ 716280 w 807720"/>
              <a:gd name="connsiteY1" fmla="*/ 16953 h 93153"/>
              <a:gd name="connsiteX2" fmla="*/ 533400 w 807720"/>
              <a:gd name="connsiteY2" fmla="*/ 1713 h 93153"/>
              <a:gd name="connsiteX3" fmla="*/ 381000 w 807720"/>
              <a:gd name="connsiteY3" fmla="*/ 55053 h 93153"/>
              <a:gd name="connsiteX4" fmla="*/ 243840 w 807720"/>
              <a:gd name="connsiteY4" fmla="*/ 62673 h 93153"/>
              <a:gd name="connsiteX5" fmla="*/ 114300 w 807720"/>
              <a:gd name="connsiteY5" fmla="*/ 62673 h 93153"/>
              <a:gd name="connsiteX6" fmla="*/ 0 w 807720"/>
              <a:gd name="connsiteY6" fmla="*/ 93153 h 9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720" h="93153">
                <a:moveTo>
                  <a:pt x="807720" y="55053"/>
                </a:moveTo>
                <a:cubicBezTo>
                  <a:pt x="784860" y="40448"/>
                  <a:pt x="762000" y="25843"/>
                  <a:pt x="716280" y="16953"/>
                </a:cubicBezTo>
                <a:cubicBezTo>
                  <a:pt x="670560" y="8063"/>
                  <a:pt x="589280" y="-4637"/>
                  <a:pt x="533400" y="1713"/>
                </a:cubicBezTo>
                <a:cubicBezTo>
                  <a:pt x="477520" y="8063"/>
                  <a:pt x="429260" y="44893"/>
                  <a:pt x="381000" y="55053"/>
                </a:cubicBezTo>
                <a:cubicBezTo>
                  <a:pt x="332740" y="65213"/>
                  <a:pt x="288290" y="61403"/>
                  <a:pt x="243840" y="62673"/>
                </a:cubicBezTo>
                <a:cubicBezTo>
                  <a:pt x="199390" y="63943"/>
                  <a:pt x="154940" y="57593"/>
                  <a:pt x="114300" y="62673"/>
                </a:cubicBezTo>
                <a:cubicBezTo>
                  <a:pt x="73660" y="67753"/>
                  <a:pt x="36830" y="80453"/>
                  <a:pt x="0" y="9315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/>
          <p:cNvSpPr/>
          <p:nvPr/>
        </p:nvSpPr>
        <p:spPr>
          <a:xfrm>
            <a:off x="1950578" y="1584960"/>
            <a:ext cx="140590" cy="1714500"/>
          </a:xfrm>
          <a:custGeom>
            <a:avLst/>
            <a:gdLst>
              <a:gd name="connsiteX0" fmla="*/ 129682 w 140590"/>
              <a:gd name="connsiteY0" fmla="*/ 0 h 1714500"/>
              <a:gd name="connsiteX1" fmla="*/ 129682 w 140590"/>
              <a:gd name="connsiteY1" fmla="*/ 213360 h 1714500"/>
              <a:gd name="connsiteX2" fmla="*/ 129682 w 140590"/>
              <a:gd name="connsiteY2" fmla="*/ 358140 h 1714500"/>
              <a:gd name="connsiteX3" fmla="*/ 137302 w 140590"/>
              <a:gd name="connsiteY3" fmla="*/ 510540 h 1714500"/>
              <a:gd name="connsiteX4" fmla="*/ 68722 w 140590"/>
              <a:gd name="connsiteY4" fmla="*/ 624840 h 1714500"/>
              <a:gd name="connsiteX5" fmla="*/ 15382 w 140590"/>
              <a:gd name="connsiteY5" fmla="*/ 784860 h 1714500"/>
              <a:gd name="connsiteX6" fmla="*/ 142 w 140590"/>
              <a:gd name="connsiteY6" fmla="*/ 914400 h 1714500"/>
              <a:gd name="connsiteX7" fmla="*/ 7762 w 140590"/>
              <a:gd name="connsiteY7" fmla="*/ 1089660 h 1714500"/>
              <a:gd name="connsiteX8" fmla="*/ 7762 w 140590"/>
              <a:gd name="connsiteY8" fmla="*/ 1303020 h 1714500"/>
              <a:gd name="connsiteX9" fmla="*/ 7762 w 140590"/>
              <a:gd name="connsiteY9" fmla="*/ 1524000 h 1714500"/>
              <a:gd name="connsiteX10" fmla="*/ 15382 w 140590"/>
              <a:gd name="connsiteY10" fmla="*/ 1676400 h 1714500"/>
              <a:gd name="connsiteX11" fmla="*/ 30622 w 140590"/>
              <a:gd name="connsiteY11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590" h="1714500">
                <a:moveTo>
                  <a:pt x="129682" y="0"/>
                </a:moveTo>
                <a:lnTo>
                  <a:pt x="129682" y="213360"/>
                </a:lnTo>
                <a:cubicBezTo>
                  <a:pt x="129682" y="273050"/>
                  <a:pt x="128412" y="308610"/>
                  <a:pt x="129682" y="358140"/>
                </a:cubicBezTo>
                <a:cubicBezTo>
                  <a:pt x="130952" y="407670"/>
                  <a:pt x="147462" y="466090"/>
                  <a:pt x="137302" y="510540"/>
                </a:cubicBezTo>
                <a:cubicBezTo>
                  <a:pt x="127142" y="554990"/>
                  <a:pt x="89042" y="579120"/>
                  <a:pt x="68722" y="624840"/>
                </a:cubicBezTo>
                <a:cubicBezTo>
                  <a:pt x="48402" y="670560"/>
                  <a:pt x="26812" y="736600"/>
                  <a:pt x="15382" y="784860"/>
                </a:cubicBezTo>
                <a:cubicBezTo>
                  <a:pt x="3952" y="833120"/>
                  <a:pt x="1412" y="863600"/>
                  <a:pt x="142" y="914400"/>
                </a:cubicBezTo>
                <a:cubicBezTo>
                  <a:pt x="-1128" y="965200"/>
                  <a:pt x="6492" y="1024890"/>
                  <a:pt x="7762" y="1089660"/>
                </a:cubicBezTo>
                <a:cubicBezTo>
                  <a:pt x="9032" y="1154430"/>
                  <a:pt x="7762" y="1303020"/>
                  <a:pt x="7762" y="1303020"/>
                </a:cubicBezTo>
                <a:cubicBezTo>
                  <a:pt x="7762" y="1375410"/>
                  <a:pt x="6492" y="1461770"/>
                  <a:pt x="7762" y="1524000"/>
                </a:cubicBezTo>
                <a:cubicBezTo>
                  <a:pt x="9032" y="1586230"/>
                  <a:pt x="11572" y="1644650"/>
                  <a:pt x="15382" y="1676400"/>
                </a:cubicBezTo>
                <a:cubicBezTo>
                  <a:pt x="19192" y="1708150"/>
                  <a:pt x="24907" y="1711325"/>
                  <a:pt x="30622" y="17145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 7"/>
          <p:cNvSpPr/>
          <p:nvPr/>
        </p:nvSpPr>
        <p:spPr>
          <a:xfrm>
            <a:off x="2087880" y="2057400"/>
            <a:ext cx="350520" cy="655320"/>
          </a:xfrm>
          <a:custGeom>
            <a:avLst/>
            <a:gdLst>
              <a:gd name="connsiteX0" fmla="*/ 350520 w 350520"/>
              <a:gd name="connsiteY0" fmla="*/ 655320 h 655320"/>
              <a:gd name="connsiteX1" fmla="*/ 320040 w 350520"/>
              <a:gd name="connsiteY1" fmla="*/ 495300 h 655320"/>
              <a:gd name="connsiteX2" fmla="*/ 297180 w 350520"/>
              <a:gd name="connsiteY2" fmla="*/ 434340 h 655320"/>
              <a:gd name="connsiteX3" fmla="*/ 152400 w 350520"/>
              <a:gd name="connsiteY3" fmla="*/ 289560 h 655320"/>
              <a:gd name="connsiteX4" fmla="*/ 152400 w 350520"/>
              <a:gd name="connsiteY4" fmla="*/ 137160 h 655320"/>
              <a:gd name="connsiteX5" fmla="*/ 83820 w 350520"/>
              <a:gd name="connsiteY5" fmla="*/ 60960 h 655320"/>
              <a:gd name="connsiteX6" fmla="*/ 0 w 350520"/>
              <a:gd name="connsiteY6" fmla="*/ 0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520" h="655320">
                <a:moveTo>
                  <a:pt x="350520" y="655320"/>
                </a:moveTo>
                <a:cubicBezTo>
                  <a:pt x="339725" y="593725"/>
                  <a:pt x="328930" y="532130"/>
                  <a:pt x="320040" y="495300"/>
                </a:cubicBezTo>
                <a:cubicBezTo>
                  <a:pt x="311150" y="458470"/>
                  <a:pt x="325120" y="468630"/>
                  <a:pt x="297180" y="434340"/>
                </a:cubicBezTo>
                <a:cubicBezTo>
                  <a:pt x="269240" y="400050"/>
                  <a:pt x="176530" y="339090"/>
                  <a:pt x="152400" y="289560"/>
                </a:cubicBezTo>
                <a:cubicBezTo>
                  <a:pt x="128270" y="240030"/>
                  <a:pt x="163830" y="175260"/>
                  <a:pt x="152400" y="137160"/>
                </a:cubicBezTo>
                <a:cubicBezTo>
                  <a:pt x="140970" y="99060"/>
                  <a:pt x="109220" y="83820"/>
                  <a:pt x="83820" y="60960"/>
                </a:cubicBezTo>
                <a:cubicBezTo>
                  <a:pt x="58420" y="38100"/>
                  <a:pt x="29210" y="1905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 8"/>
          <p:cNvSpPr/>
          <p:nvPr/>
        </p:nvSpPr>
        <p:spPr>
          <a:xfrm>
            <a:off x="2065020" y="3253740"/>
            <a:ext cx="693420" cy="1036320"/>
          </a:xfrm>
          <a:custGeom>
            <a:avLst/>
            <a:gdLst>
              <a:gd name="connsiteX0" fmla="*/ 693420 w 693420"/>
              <a:gd name="connsiteY0" fmla="*/ 0 h 1036320"/>
              <a:gd name="connsiteX1" fmla="*/ 472440 w 693420"/>
              <a:gd name="connsiteY1" fmla="*/ 83820 h 1036320"/>
              <a:gd name="connsiteX2" fmla="*/ 411480 w 693420"/>
              <a:gd name="connsiteY2" fmla="*/ 190500 h 1036320"/>
              <a:gd name="connsiteX3" fmla="*/ 342900 w 693420"/>
              <a:gd name="connsiteY3" fmla="*/ 327660 h 1036320"/>
              <a:gd name="connsiteX4" fmla="*/ 304800 w 693420"/>
              <a:gd name="connsiteY4" fmla="*/ 594360 h 1036320"/>
              <a:gd name="connsiteX5" fmla="*/ 259080 w 693420"/>
              <a:gd name="connsiteY5" fmla="*/ 701040 h 1036320"/>
              <a:gd name="connsiteX6" fmla="*/ 182880 w 693420"/>
              <a:gd name="connsiteY6" fmla="*/ 861060 h 1036320"/>
              <a:gd name="connsiteX7" fmla="*/ 68580 w 693420"/>
              <a:gd name="connsiteY7" fmla="*/ 967740 h 1036320"/>
              <a:gd name="connsiteX8" fmla="*/ 0 w 693420"/>
              <a:gd name="connsiteY8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420" h="1036320">
                <a:moveTo>
                  <a:pt x="693420" y="0"/>
                </a:moveTo>
                <a:cubicBezTo>
                  <a:pt x="606425" y="26035"/>
                  <a:pt x="519430" y="52070"/>
                  <a:pt x="472440" y="83820"/>
                </a:cubicBezTo>
                <a:cubicBezTo>
                  <a:pt x="425450" y="115570"/>
                  <a:pt x="433070" y="149860"/>
                  <a:pt x="411480" y="190500"/>
                </a:cubicBezTo>
                <a:cubicBezTo>
                  <a:pt x="389890" y="231140"/>
                  <a:pt x="360680" y="260350"/>
                  <a:pt x="342900" y="327660"/>
                </a:cubicBezTo>
                <a:cubicBezTo>
                  <a:pt x="325120" y="394970"/>
                  <a:pt x="318770" y="532130"/>
                  <a:pt x="304800" y="594360"/>
                </a:cubicBezTo>
                <a:cubicBezTo>
                  <a:pt x="290830" y="656590"/>
                  <a:pt x="279400" y="656590"/>
                  <a:pt x="259080" y="701040"/>
                </a:cubicBezTo>
                <a:cubicBezTo>
                  <a:pt x="238760" y="745490"/>
                  <a:pt x="214630" y="816610"/>
                  <a:pt x="182880" y="861060"/>
                </a:cubicBezTo>
                <a:cubicBezTo>
                  <a:pt x="151130" y="905510"/>
                  <a:pt x="99060" y="938530"/>
                  <a:pt x="68580" y="967740"/>
                </a:cubicBezTo>
                <a:cubicBezTo>
                  <a:pt x="38100" y="996950"/>
                  <a:pt x="19050" y="1016635"/>
                  <a:pt x="0" y="103632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erbest Form 9"/>
          <p:cNvSpPr/>
          <p:nvPr/>
        </p:nvSpPr>
        <p:spPr>
          <a:xfrm>
            <a:off x="2095500" y="3451860"/>
            <a:ext cx="335280" cy="114300"/>
          </a:xfrm>
          <a:custGeom>
            <a:avLst/>
            <a:gdLst>
              <a:gd name="connsiteX0" fmla="*/ 335280 w 335280"/>
              <a:gd name="connsiteY0" fmla="*/ 0 h 114300"/>
              <a:gd name="connsiteX1" fmla="*/ 190500 w 335280"/>
              <a:gd name="connsiteY1" fmla="*/ 53340 h 114300"/>
              <a:gd name="connsiteX2" fmla="*/ 99060 w 335280"/>
              <a:gd name="connsiteY2" fmla="*/ 60960 h 114300"/>
              <a:gd name="connsiteX3" fmla="*/ 0 w 335280"/>
              <a:gd name="connsiteY3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" h="114300">
                <a:moveTo>
                  <a:pt x="335280" y="0"/>
                </a:moveTo>
                <a:cubicBezTo>
                  <a:pt x="282575" y="21590"/>
                  <a:pt x="229870" y="43180"/>
                  <a:pt x="190500" y="53340"/>
                </a:cubicBezTo>
                <a:cubicBezTo>
                  <a:pt x="151130" y="63500"/>
                  <a:pt x="130810" y="50800"/>
                  <a:pt x="99060" y="60960"/>
                </a:cubicBezTo>
                <a:cubicBezTo>
                  <a:pt x="67310" y="71120"/>
                  <a:pt x="33655" y="92710"/>
                  <a:pt x="0" y="1143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 10"/>
          <p:cNvSpPr/>
          <p:nvPr/>
        </p:nvSpPr>
        <p:spPr>
          <a:xfrm>
            <a:off x="3291840" y="266700"/>
            <a:ext cx="1203960" cy="5151120"/>
          </a:xfrm>
          <a:custGeom>
            <a:avLst/>
            <a:gdLst>
              <a:gd name="connsiteX0" fmla="*/ 114300 w 1203960"/>
              <a:gd name="connsiteY0" fmla="*/ 5151120 h 5151120"/>
              <a:gd name="connsiteX1" fmla="*/ 22860 w 1203960"/>
              <a:gd name="connsiteY1" fmla="*/ 5013960 h 5151120"/>
              <a:gd name="connsiteX2" fmla="*/ 0 w 1203960"/>
              <a:gd name="connsiteY2" fmla="*/ 4876800 h 5151120"/>
              <a:gd name="connsiteX3" fmla="*/ 45720 w 1203960"/>
              <a:gd name="connsiteY3" fmla="*/ 4655820 h 5151120"/>
              <a:gd name="connsiteX4" fmla="*/ 22860 w 1203960"/>
              <a:gd name="connsiteY4" fmla="*/ 4457700 h 5151120"/>
              <a:gd name="connsiteX5" fmla="*/ 30480 w 1203960"/>
              <a:gd name="connsiteY5" fmla="*/ 4358640 h 5151120"/>
              <a:gd name="connsiteX6" fmla="*/ 45720 w 1203960"/>
              <a:gd name="connsiteY6" fmla="*/ 4229100 h 5151120"/>
              <a:gd name="connsiteX7" fmla="*/ 76200 w 1203960"/>
              <a:gd name="connsiteY7" fmla="*/ 4061460 h 5151120"/>
              <a:gd name="connsiteX8" fmla="*/ 30480 w 1203960"/>
              <a:gd name="connsiteY8" fmla="*/ 3954780 h 5151120"/>
              <a:gd name="connsiteX9" fmla="*/ 38100 w 1203960"/>
              <a:gd name="connsiteY9" fmla="*/ 3764280 h 5151120"/>
              <a:gd name="connsiteX10" fmla="*/ 114300 w 1203960"/>
              <a:gd name="connsiteY10" fmla="*/ 3535680 h 5151120"/>
              <a:gd name="connsiteX11" fmla="*/ 198120 w 1203960"/>
              <a:gd name="connsiteY11" fmla="*/ 3261360 h 5151120"/>
              <a:gd name="connsiteX12" fmla="*/ 289560 w 1203960"/>
              <a:gd name="connsiteY12" fmla="*/ 3002280 h 5151120"/>
              <a:gd name="connsiteX13" fmla="*/ 403860 w 1203960"/>
              <a:gd name="connsiteY13" fmla="*/ 2667000 h 5151120"/>
              <a:gd name="connsiteX14" fmla="*/ 449580 w 1203960"/>
              <a:gd name="connsiteY14" fmla="*/ 2529840 h 5151120"/>
              <a:gd name="connsiteX15" fmla="*/ 457200 w 1203960"/>
              <a:gd name="connsiteY15" fmla="*/ 2217420 h 5151120"/>
              <a:gd name="connsiteX16" fmla="*/ 464820 w 1203960"/>
              <a:gd name="connsiteY16" fmla="*/ 1897380 h 5151120"/>
              <a:gd name="connsiteX17" fmla="*/ 510540 w 1203960"/>
              <a:gd name="connsiteY17" fmla="*/ 1699260 h 5151120"/>
              <a:gd name="connsiteX18" fmla="*/ 541020 w 1203960"/>
              <a:gd name="connsiteY18" fmla="*/ 1470660 h 5151120"/>
              <a:gd name="connsiteX19" fmla="*/ 617220 w 1203960"/>
              <a:gd name="connsiteY19" fmla="*/ 1257300 h 5151120"/>
              <a:gd name="connsiteX20" fmla="*/ 701040 w 1203960"/>
              <a:gd name="connsiteY20" fmla="*/ 1135380 h 5151120"/>
              <a:gd name="connsiteX21" fmla="*/ 762000 w 1203960"/>
              <a:gd name="connsiteY21" fmla="*/ 1005840 h 5151120"/>
              <a:gd name="connsiteX22" fmla="*/ 762000 w 1203960"/>
              <a:gd name="connsiteY22" fmla="*/ 868680 h 5151120"/>
              <a:gd name="connsiteX23" fmla="*/ 762000 w 1203960"/>
              <a:gd name="connsiteY23" fmla="*/ 746760 h 5151120"/>
              <a:gd name="connsiteX24" fmla="*/ 754380 w 1203960"/>
              <a:gd name="connsiteY24" fmla="*/ 556260 h 5151120"/>
              <a:gd name="connsiteX25" fmla="*/ 746760 w 1203960"/>
              <a:gd name="connsiteY25" fmla="*/ 487680 h 5151120"/>
              <a:gd name="connsiteX26" fmla="*/ 861060 w 1203960"/>
              <a:gd name="connsiteY26" fmla="*/ 365760 h 5151120"/>
              <a:gd name="connsiteX27" fmla="*/ 1005840 w 1203960"/>
              <a:gd name="connsiteY27" fmla="*/ 198120 h 5151120"/>
              <a:gd name="connsiteX28" fmla="*/ 1104900 w 1203960"/>
              <a:gd name="connsiteY28" fmla="*/ 60960 h 5151120"/>
              <a:gd name="connsiteX29" fmla="*/ 1203960 w 1203960"/>
              <a:gd name="connsiteY29" fmla="*/ 0 h 515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3960" h="5151120">
                <a:moveTo>
                  <a:pt x="114300" y="5151120"/>
                </a:moveTo>
                <a:cubicBezTo>
                  <a:pt x="78105" y="5105400"/>
                  <a:pt x="41910" y="5059680"/>
                  <a:pt x="22860" y="5013960"/>
                </a:cubicBezTo>
                <a:cubicBezTo>
                  <a:pt x="3810" y="4968240"/>
                  <a:pt x="-3810" y="4936490"/>
                  <a:pt x="0" y="4876800"/>
                </a:cubicBezTo>
                <a:cubicBezTo>
                  <a:pt x="3810" y="4817110"/>
                  <a:pt x="41910" y="4725670"/>
                  <a:pt x="45720" y="4655820"/>
                </a:cubicBezTo>
                <a:cubicBezTo>
                  <a:pt x="49530" y="4585970"/>
                  <a:pt x="25400" y="4507230"/>
                  <a:pt x="22860" y="4457700"/>
                </a:cubicBezTo>
                <a:cubicBezTo>
                  <a:pt x="20320" y="4408170"/>
                  <a:pt x="26670" y="4396740"/>
                  <a:pt x="30480" y="4358640"/>
                </a:cubicBezTo>
                <a:cubicBezTo>
                  <a:pt x="34290" y="4320540"/>
                  <a:pt x="38100" y="4278630"/>
                  <a:pt x="45720" y="4229100"/>
                </a:cubicBezTo>
                <a:cubicBezTo>
                  <a:pt x="53340" y="4179570"/>
                  <a:pt x="78740" y="4107180"/>
                  <a:pt x="76200" y="4061460"/>
                </a:cubicBezTo>
                <a:cubicBezTo>
                  <a:pt x="73660" y="4015740"/>
                  <a:pt x="36830" y="4004310"/>
                  <a:pt x="30480" y="3954780"/>
                </a:cubicBezTo>
                <a:cubicBezTo>
                  <a:pt x="24130" y="3905250"/>
                  <a:pt x="24130" y="3834130"/>
                  <a:pt x="38100" y="3764280"/>
                </a:cubicBezTo>
                <a:cubicBezTo>
                  <a:pt x="52070" y="3694430"/>
                  <a:pt x="87630" y="3619500"/>
                  <a:pt x="114300" y="3535680"/>
                </a:cubicBezTo>
                <a:cubicBezTo>
                  <a:pt x="140970" y="3451860"/>
                  <a:pt x="168910" y="3350260"/>
                  <a:pt x="198120" y="3261360"/>
                </a:cubicBezTo>
                <a:cubicBezTo>
                  <a:pt x="227330" y="3172460"/>
                  <a:pt x="255270" y="3101340"/>
                  <a:pt x="289560" y="3002280"/>
                </a:cubicBezTo>
                <a:cubicBezTo>
                  <a:pt x="323850" y="2903220"/>
                  <a:pt x="377190" y="2745740"/>
                  <a:pt x="403860" y="2667000"/>
                </a:cubicBezTo>
                <a:cubicBezTo>
                  <a:pt x="430530" y="2588260"/>
                  <a:pt x="440690" y="2604770"/>
                  <a:pt x="449580" y="2529840"/>
                </a:cubicBezTo>
                <a:cubicBezTo>
                  <a:pt x="458470" y="2454910"/>
                  <a:pt x="454660" y="2322830"/>
                  <a:pt x="457200" y="2217420"/>
                </a:cubicBezTo>
                <a:cubicBezTo>
                  <a:pt x="459740" y="2112010"/>
                  <a:pt x="455930" y="1983740"/>
                  <a:pt x="464820" y="1897380"/>
                </a:cubicBezTo>
                <a:cubicBezTo>
                  <a:pt x="473710" y="1811020"/>
                  <a:pt x="497840" y="1770380"/>
                  <a:pt x="510540" y="1699260"/>
                </a:cubicBezTo>
                <a:cubicBezTo>
                  <a:pt x="523240" y="1628140"/>
                  <a:pt x="523240" y="1544320"/>
                  <a:pt x="541020" y="1470660"/>
                </a:cubicBezTo>
                <a:cubicBezTo>
                  <a:pt x="558800" y="1397000"/>
                  <a:pt x="590550" y="1313180"/>
                  <a:pt x="617220" y="1257300"/>
                </a:cubicBezTo>
                <a:cubicBezTo>
                  <a:pt x="643890" y="1201420"/>
                  <a:pt x="676910" y="1177290"/>
                  <a:pt x="701040" y="1135380"/>
                </a:cubicBezTo>
                <a:cubicBezTo>
                  <a:pt x="725170" y="1093470"/>
                  <a:pt x="751840" y="1050290"/>
                  <a:pt x="762000" y="1005840"/>
                </a:cubicBezTo>
                <a:cubicBezTo>
                  <a:pt x="772160" y="961390"/>
                  <a:pt x="762000" y="868680"/>
                  <a:pt x="762000" y="868680"/>
                </a:cubicBezTo>
                <a:cubicBezTo>
                  <a:pt x="762000" y="825500"/>
                  <a:pt x="763270" y="798830"/>
                  <a:pt x="762000" y="746760"/>
                </a:cubicBezTo>
                <a:cubicBezTo>
                  <a:pt x="760730" y="694690"/>
                  <a:pt x="756920" y="599440"/>
                  <a:pt x="754380" y="556260"/>
                </a:cubicBezTo>
                <a:cubicBezTo>
                  <a:pt x="751840" y="513080"/>
                  <a:pt x="728980" y="519430"/>
                  <a:pt x="746760" y="487680"/>
                </a:cubicBezTo>
                <a:cubicBezTo>
                  <a:pt x="764540" y="455930"/>
                  <a:pt x="817880" y="414020"/>
                  <a:pt x="861060" y="365760"/>
                </a:cubicBezTo>
                <a:cubicBezTo>
                  <a:pt x="904240" y="317500"/>
                  <a:pt x="965200" y="248920"/>
                  <a:pt x="1005840" y="198120"/>
                </a:cubicBezTo>
                <a:cubicBezTo>
                  <a:pt x="1046480" y="147320"/>
                  <a:pt x="1071880" y="93980"/>
                  <a:pt x="1104900" y="60960"/>
                </a:cubicBezTo>
                <a:cubicBezTo>
                  <a:pt x="1137920" y="27940"/>
                  <a:pt x="1170940" y="13970"/>
                  <a:pt x="120396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erbest Form 11"/>
          <p:cNvSpPr/>
          <p:nvPr/>
        </p:nvSpPr>
        <p:spPr>
          <a:xfrm>
            <a:off x="3845901" y="655320"/>
            <a:ext cx="177459" cy="114531"/>
          </a:xfrm>
          <a:custGeom>
            <a:avLst/>
            <a:gdLst>
              <a:gd name="connsiteX0" fmla="*/ 177459 w 177459"/>
              <a:gd name="connsiteY0" fmla="*/ 91440 h 114531"/>
              <a:gd name="connsiteX1" fmla="*/ 78399 w 177459"/>
              <a:gd name="connsiteY1" fmla="*/ 114300 h 114531"/>
              <a:gd name="connsiteX2" fmla="*/ 25059 w 177459"/>
              <a:gd name="connsiteY2" fmla="*/ 99060 h 114531"/>
              <a:gd name="connsiteX3" fmla="*/ 2199 w 177459"/>
              <a:gd name="connsiteY3" fmla="*/ 38100 h 114531"/>
              <a:gd name="connsiteX4" fmla="*/ 2199 w 177459"/>
              <a:gd name="connsiteY4" fmla="*/ 0 h 11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459" h="114531">
                <a:moveTo>
                  <a:pt x="177459" y="91440"/>
                </a:moveTo>
                <a:cubicBezTo>
                  <a:pt x="140629" y="102235"/>
                  <a:pt x="103799" y="113030"/>
                  <a:pt x="78399" y="114300"/>
                </a:cubicBezTo>
                <a:cubicBezTo>
                  <a:pt x="52999" y="115570"/>
                  <a:pt x="37759" y="111760"/>
                  <a:pt x="25059" y="99060"/>
                </a:cubicBezTo>
                <a:cubicBezTo>
                  <a:pt x="12359" y="86360"/>
                  <a:pt x="6009" y="54610"/>
                  <a:pt x="2199" y="38100"/>
                </a:cubicBezTo>
                <a:cubicBezTo>
                  <a:pt x="-1611" y="21590"/>
                  <a:pt x="294" y="10795"/>
                  <a:pt x="2199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erbest Form 12"/>
          <p:cNvSpPr/>
          <p:nvPr/>
        </p:nvSpPr>
        <p:spPr>
          <a:xfrm>
            <a:off x="3657600" y="800100"/>
            <a:ext cx="312420" cy="342900"/>
          </a:xfrm>
          <a:custGeom>
            <a:avLst/>
            <a:gdLst>
              <a:gd name="connsiteX0" fmla="*/ 312420 w 312420"/>
              <a:gd name="connsiteY0" fmla="*/ 0 h 342900"/>
              <a:gd name="connsiteX1" fmla="*/ 281940 w 312420"/>
              <a:gd name="connsiteY1" fmla="*/ 91440 h 342900"/>
              <a:gd name="connsiteX2" fmla="*/ 190500 w 312420"/>
              <a:gd name="connsiteY2" fmla="*/ 213360 h 342900"/>
              <a:gd name="connsiteX3" fmla="*/ 53340 w 312420"/>
              <a:gd name="connsiteY3" fmla="*/ 297180 h 342900"/>
              <a:gd name="connsiteX4" fmla="*/ 0 w 312420"/>
              <a:gd name="connsiteY4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420" h="342900">
                <a:moveTo>
                  <a:pt x="312420" y="0"/>
                </a:moveTo>
                <a:cubicBezTo>
                  <a:pt x="307340" y="27940"/>
                  <a:pt x="302260" y="55880"/>
                  <a:pt x="281940" y="91440"/>
                </a:cubicBezTo>
                <a:cubicBezTo>
                  <a:pt x="261620" y="127000"/>
                  <a:pt x="228600" y="179070"/>
                  <a:pt x="190500" y="213360"/>
                </a:cubicBezTo>
                <a:cubicBezTo>
                  <a:pt x="152400" y="247650"/>
                  <a:pt x="85090" y="275590"/>
                  <a:pt x="53340" y="297180"/>
                </a:cubicBezTo>
                <a:cubicBezTo>
                  <a:pt x="21590" y="318770"/>
                  <a:pt x="10795" y="330835"/>
                  <a:pt x="0" y="3429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erbest Form 13"/>
          <p:cNvSpPr/>
          <p:nvPr/>
        </p:nvSpPr>
        <p:spPr>
          <a:xfrm>
            <a:off x="4610100" y="1257300"/>
            <a:ext cx="441960" cy="4701540"/>
          </a:xfrm>
          <a:custGeom>
            <a:avLst/>
            <a:gdLst>
              <a:gd name="connsiteX0" fmla="*/ 0 w 441960"/>
              <a:gd name="connsiteY0" fmla="*/ 4701540 h 4701540"/>
              <a:gd name="connsiteX1" fmla="*/ 76200 w 441960"/>
              <a:gd name="connsiteY1" fmla="*/ 4290060 h 4701540"/>
              <a:gd name="connsiteX2" fmla="*/ 60960 w 441960"/>
              <a:gd name="connsiteY2" fmla="*/ 4069080 h 4701540"/>
              <a:gd name="connsiteX3" fmla="*/ 91440 w 441960"/>
              <a:gd name="connsiteY3" fmla="*/ 3802380 h 4701540"/>
              <a:gd name="connsiteX4" fmla="*/ 121920 w 441960"/>
              <a:gd name="connsiteY4" fmla="*/ 3619500 h 4701540"/>
              <a:gd name="connsiteX5" fmla="*/ 160020 w 441960"/>
              <a:gd name="connsiteY5" fmla="*/ 3368040 h 4701540"/>
              <a:gd name="connsiteX6" fmla="*/ 129540 w 441960"/>
              <a:gd name="connsiteY6" fmla="*/ 3185160 h 4701540"/>
              <a:gd name="connsiteX7" fmla="*/ 182880 w 441960"/>
              <a:gd name="connsiteY7" fmla="*/ 2933700 h 4701540"/>
              <a:gd name="connsiteX8" fmla="*/ 205740 w 441960"/>
              <a:gd name="connsiteY8" fmla="*/ 2727960 h 4701540"/>
              <a:gd name="connsiteX9" fmla="*/ 243840 w 441960"/>
              <a:gd name="connsiteY9" fmla="*/ 2590800 h 4701540"/>
              <a:gd name="connsiteX10" fmla="*/ 220980 w 441960"/>
              <a:gd name="connsiteY10" fmla="*/ 2453640 h 4701540"/>
              <a:gd name="connsiteX11" fmla="*/ 213360 w 441960"/>
              <a:gd name="connsiteY11" fmla="*/ 2339340 h 4701540"/>
              <a:gd name="connsiteX12" fmla="*/ 175260 w 441960"/>
              <a:gd name="connsiteY12" fmla="*/ 2240280 h 4701540"/>
              <a:gd name="connsiteX13" fmla="*/ 320040 w 441960"/>
              <a:gd name="connsiteY13" fmla="*/ 1798320 h 4701540"/>
              <a:gd name="connsiteX14" fmla="*/ 289560 w 441960"/>
              <a:gd name="connsiteY14" fmla="*/ 1600200 h 4701540"/>
              <a:gd name="connsiteX15" fmla="*/ 266700 w 441960"/>
              <a:gd name="connsiteY15" fmla="*/ 1470660 h 4701540"/>
              <a:gd name="connsiteX16" fmla="*/ 266700 w 441960"/>
              <a:gd name="connsiteY16" fmla="*/ 1234440 h 4701540"/>
              <a:gd name="connsiteX17" fmla="*/ 167640 w 441960"/>
              <a:gd name="connsiteY17" fmla="*/ 746760 h 4701540"/>
              <a:gd name="connsiteX18" fmla="*/ 205740 w 441960"/>
              <a:gd name="connsiteY18" fmla="*/ 495300 h 4701540"/>
              <a:gd name="connsiteX19" fmla="*/ 281940 w 441960"/>
              <a:gd name="connsiteY19" fmla="*/ 304800 h 4701540"/>
              <a:gd name="connsiteX20" fmla="*/ 396240 w 441960"/>
              <a:gd name="connsiteY20" fmla="*/ 60960 h 4701540"/>
              <a:gd name="connsiteX21" fmla="*/ 441960 w 441960"/>
              <a:gd name="connsiteY21" fmla="*/ 0 h 470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1960" h="4701540">
                <a:moveTo>
                  <a:pt x="0" y="4701540"/>
                </a:moveTo>
                <a:cubicBezTo>
                  <a:pt x="33020" y="4548505"/>
                  <a:pt x="66040" y="4395470"/>
                  <a:pt x="76200" y="4290060"/>
                </a:cubicBezTo>
                <a:cubicBezTo>
                  <a:pt x="86360" y="4184650"/>
                  <a:pt x="58420" y="4150360"/>
                  <a:pt x="60960" y="4069080"/>
                </a:cubicBezTo>
                <a:cubicBezTo>
                  <a:pt x="63500" y="3987800"/>
                  <a:pt x="81280" y="3877310"/>
                  <a:pt x="91440" y="3802380"/>
                </a:cubicBezTo>
                <a:cubicBezTo>
                  <a:pt x="101600" y="3727450"/>
                  <a:pt x="110490" y="3691890"/>
                  <a:pt x="121920" y="3619500"/>
                </a:cubicBezTo>
                <a:cubicBezTo>
                  <a:pt x="133350" y="3547110"/>
                  <a:pt x="158750" y="3440430"/>
                  <a:pt x="160020" y="3368040"/>
                </a:cubicBezTo>
                <a:cubicBezTo>
                  <a:pt x="161290" y="3295650"/>
                  <a:pt x="125730" y="3257550"/>
                  <a:pt x="129540" y="3185160"/>
                </a:cubicBezTo>
                <a:cubicBezTo>
                  <a:pt x="133350" y="3112770"/>
                  <a:pt x="170180" y="3009900"/>
                  <a:pt x="182880" y="2933700"/>
                </a:cubicBezTo>
                <a:cubicBezTo>
                  <a:pt x="195580" y="2857500"/>
                  <a:pt x="195580" y="2785110"/>
                  <a:pt x="205740" y="2727960"/>
                </a:cubicBezTo>
                <a:cubicBezTo>
                  <a:pt x="215900" y="2670810"/>
                  <a:pt x="241300" y="2636520"/>
                  <a:pt x="243840" y="2590800"/>
                </a:cubicBezTo>
                <a:cubicBezTo>
                  <a:pt x="246380" y="2545080"/>
                  <a:pt x="226060" y="2495550"/>
                  <a:pt x="220980" y="2453640"/>
                </a:cubicBezTo>
                <a:cubicBezTo>
                  <a:pt x="215900" y="2411730"/>
                  <a:pt x="220980" y="2374900"/>
                  <a:pt x="213360" y="2339340"/>
                </a:cubicBezTo>
                <a:cubicBezTo>
                  <a:pt x="205740" y="2303780"/>
                  <a:pt x="157480" y="2330450"/>
                  <a:pt x="175260" y="2240280"/>
                </a:cubicBezTo>
                <a:cubicBezTo>
                  <a:pt x="193040" y="2150110"/>
                  <a:pt x="300990" y="1905000"/>
                  <a:pt x="320040" y="1798320"/>
                </a:cubicBezTo>
                <a:cubicBezTo>
                  <a:pt x="339090" y="1691640"/>
                  <a:pt x="298450" y="1654810"/>
                  <a:pt x="289560" y="1600200"/>
                </a:cubicBezTo>
                <a:cubicBezTo>
                  <a:pt x="280670" y="1545590"/>
                  <a:pt x="270510" y="1531620"/>
                  <a:pt x="266700" y="1470660"/>
                </a:cubicBezTo>
                <a:cubicBezTo>
                  <a:pt x="262890" y="1409700"/>
                  <a:pt x="283210" y="1355090"/>
                  <a:pt x="266700" y="1234440"/>
                </a:cubicBezTo>
                <a:cubicBezTo>
                  <a:pt x="250190" y="1113790"/>
                  <a:pt x="177800" y="869950"/>
                  <a:pt x="167640" y="746760"/>
                </a:cubicBezTo>
                <a:cubicBezTo>
                  <a:pt x="157480" y="623570"/>
                  <a:pt x="186690" y="568960"/>
                  <a:pt x="205740" y="495300"/>
                </a:cubicBezTo>
                <a:cubicBezTo>
                  <a:pt x="224790" y="421640"/>
                  <a:pt x="250190" y="377190"/>
                  <a:pt x="281940" y="304800"/>
                </a:cubicBezTo>
                <a:cubicBezTo>
                  <a:pt x="313690" y="232410"/>
                  <a:pt x="369570" y="111760"/>
                  <a:pt x="396240" y="60960"/>
                </a:cubicBezTo>
                <a:cubicBezTo>
                  <a:pt x="422910" y="10160"/>
                  <a:pt x="432435" y="5080"/>
                  <a:pt x="44196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erbest Form 14"/>
          <p:cNvSpPr/>
          <p:nvPr/>
        </p:nvSpPr>
        <p:spPr>
          <a:xfrm>
            <a:off x="4503420" y="1243743"/>
            <a:ext cx="533400" cy="143097"/>
          </a:xfrm>
          <a:custGeom>
            <a:avLst/>
            <a:gdLst>
              <a:gd name="connsiteX0" fmla="*/ 533400 w 533400"/>
              <a:gd name="connsiteY0" fmla="*/ 13557 h 143097"/>
              <a:gd name="connsiteX1" fmla="*/ 388620 w 533400"/>
              <a:gd name="connsiteY1" fmla="*/ 5937 h 143097"/>
              <a:gd name="connsiteX2" fmla="*/ 243840 w 533400"/>
              <a:gd name="connsiteY2" fmla="*/ 5937 h 143097"/>
              <a:gd name="connsiteX3" fmla="*/ 129540 w 533400"/>
              <a:gd name="connsiteY3" fmla="*/ 82137 h 143097"/>
              <a:gd name="connsiteX4" fmla="*/ 0 w 533400"/>
              <a:gd name="connsiteY4" fmla="*/ 143097 h 14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143097">
                <a:moveTo>
                  <a:pt x="533400" y="13557"/>
                </a:moveTo>
                <a:cubicBezTo>
                  <a:pt x="485140" y="10382"/>
                  <a:pt x="436880" y="7207"/>
                  <a:pt x="388620" y="5937"/>
                </a:cubicBezTo>
                <a:cubicBezTo>
                  <a:pt x="340360" y="4667"/>
                  <a:pt x="287020" y="-6763"/>
                  <a:pt x="243840" y="5937"/>
                </a:cubicBezTo>
                <a:cubicBezTo>
                  <a:pt x="200660" y="18637"/>
                  <a:pt x="170180" y="59277"/>
                  <a:pt x="129540" y="82137"/>
                </a:cubicBezTo>
                <a:cubicBezTo>
                  <a:pt x="88900" y="104997"/>
                  <a:pt x="44450" y="124047"/>
                  <a:pt x="0" y="143097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Serbest Form 15"/>
          <p:cNvSpPr/>
          <p:nvPr/>
        </p:nvSpPr>
        <p:spPr>
          <a:xfrm>
            <a:off x="3962400" y="3558540"/>
            <a:ext cx="807720" cy="2095500"/>
          </a:xfrm>
          <a:custGeom>
            <a:avLst/>
            <a:gdLst>
              <a:gd name="connsiteX0" fmla="*/ 807720 w 807720"/>
              <a:gd name="connsiteY0" fmla="*/ 0 h 2095500"/>
              <a:gd name="connsiteX1" fmla="*/ 685800 w 807720"/>
              <a:gd name="connsiteY1" fmla="*/ 152400 h 2095500"/>
              <a:gd name="connsiteX2" fmla="*/ 533400 w 807720"/>
              <a:gd name="connsiteY2" fmla="*/ 266700 h 2095500"/>
              <a:gd name="connsiteX3" fmla="*/ 426720 w 807720"/>
              <a:gd name="connsiteY3" fmla="*/ 411480 h 2095500"/>
              <a:gd name="connsiteX4" fmla="*/ 381000 w 807720"/>
              <a:gd name="connsiteY4" fmla="*/ 586740 h 2095500"/>
              <a:gd name="connsiteX5" fmla="*/ 327660 w 807720"/>
              <a:gd name="connsiteY5" fmla="*/ 800100 h 2095500"/>
              <a:gd name="connsiteX6" fmla="*/ 297180 w 807720"/>
              <a:gd name="connsiteY6" fmla="*/ 1059180 h 2095500"/>
              <a:gd name="connsiteX7" fmla="*/ 228600 w 807720"/>
              <a:gd name="connsiteY7" fmla="*/ 1226820 h 2095500"/>
              <a:gd name="connsiteX8" fmla="*/ 121920 w 807720"/>
              <a:gd name="connsiteY8" fmla="*/ 1386840 h 2095500"/>
              <a:gd name="connsiteX9" fmla="*/ 83820 w 807720"/>
              <a:gd name="connsiteY9" fmla="*/ 1554480 h 2095500"/>
              <a:gd name="connsiteX10" fmla="*/ 22860 w 807720"/>
              <a:gd name="connsiteY10" fmla="*/ 1722120 h 2095500"/>
              <a:gd name="connsiteX11" fmla="*/ 15240 w 807720"/>
              <a:gd name="connsiteY11" fmla="*/ 1859280 h 2095500"/>
              <a:gd name="connsiteX12" fmla="*/ 0 w 807720"/>
              <a:gd name="connsiteY12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" h="2095500">
                <a:moveTo>
                  <a:pt x="807720" y="0"/>
                </a:moveTo>
                <a:cubicBezTo>
                  <a:pt x="769620" y="53975"/>
                  <a:pt x="731520" y="107950"/>
                  <a:pt x="685800" y="152400"/>
                </a:cubicBezTo>
                <a:cubicBezTo>
                  <a:pt x="640080" y="196850"/>
                  <a:pt x="576580" y="223520"/>
                  <a:pt x="533400" y="266700"/>
                </a:cubicBezTo>
                <a:cubicBezTo>
                  <a:pt x="490220" y="309880"/>
                  <a:pt x="452120" y="358140"/>
                  <a:pt x="426720" y="411480"/>
                </a:cubicBezTo>
                <a:cubicBezTo>
                  <a:pt x="401320" y="464820"/>
                  <a:pt x="397510" y="521970"/>
                  <a:pt x="381000" y="586740"/>
                </a:cubicBezTo>
                <a:cubicBezTo>
                  <a:pt x="364490" y="651510"/>
                  <a:pt x="341630" y="721360"/>
                  <a:pt x="327660" y="800100"/>
                </a:cubicBezTo>
                <a:cubicBezTo>
                  <a:pt x="313690" y="878840"/>
                  <a:pt x="313690" y="988060"/>
                  <a:pt x="297180" y="1059180"/>
                </a:cubicBezTo>
                <a:cubicBezTo>
                  <a:pt x="280670" y="1130300"/>
                  <a:pt x="257810" y="1172210"/>
                  <a:pt x="228600" y="1226820"/>
                </a:cubicBezTo>
                <a:cubicBezTo>
                  <a:pt x="199390" y="1281430"/>
                  <a:pt x="146050" y="1332230"/>
                  <a:pt x="121920" y="1386840"/>
                </a:cubicBezTo>
                <a:cubicBezTo>
                  <a:pt x="97790" y="1441450"/>
                  <a:pt x="100330" y="1498600"/>
                  <a:pt x="83820" y="1554480"/>
                </a:cubicBezTo>
                <a:cubicBezTo>
                  <a:pt x="67310" y="1610360"/>
                  <a:pt x="34290" y="1671320"/>
                  <a:pt x="22860" y="1722120"/>
                </a:cubicBezTo>
                <a:cubicBezTo>
                  <a:pt x="11430" y="1772920"/>
                  <a:pt x="19050" y="1797050"/>
                  <a:pt x="15240" y="1859280"/>
                </a:cubicBezTo>
                <a:cubicBezTo>
                  <a:pt x="11430" y="1921510"/>
                  <a:pt x="5715" y="2008505"/>
                  <a:pt x="0" y="20955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Serbest Form 16"/>
          <p:cNvSpPr/>
          <p:nvPr/>
        </p:nvSpPr>
        <p:spPr>
          <a:xfrm>
            <a:off x="4541520" y="266700"/>
            <a:ext cx="510540" cy="822960"/>
          </a:xfrm>
          <a:custGeom>
            <a:avLst/>
            <a:gdLst>
              <a:gd name="connsiteX0" fmla="*/ 0 w 510540"/>
              <a:gd name="connsiteY0" fmla="*/ 822960 h 822960"/>
              <a:gd name="connsiteX1" fmla="*/ 53340 w 510540"/>
              <a:gd name="connsiteY1" fmla="*/ 792480 h 822960"/>
              <a:gd name="connsiteX2" fmla="*/ 114300 w 510540"/>
              <a:gd name="connsiteY2" fmla="*/ 647700 h 822960"/>
              <a:gd name="connsiteX3" fmla="*/ 175260 w 510540"/>
              <a:gd name="connsiteY3" fmla="*/ 510540 h 822960"/>
              <a:gd name="connsiteX4" fmla="*/ 266700 w 510540"/>
              <a:gd name="connsiteY4" fmla="*/ 403860 h 822960"/>
              <a:gd name="connsiteX5" fmla="*/ 350520 w 510540"/>
              <a:gd name="connsiteY5" fmla="*/ 236220 h 822960"/>
              <a:gd name="connsiteX6" fmla="*/ 396240 w 510540"/>
              <a:gd name="connsiteY6" fmla="*/ 91440 h 822960"/>
              <a:gd name="connsiteX7" fmla="*/ 510540 w 510540"/>
              <a:gd name="connsiteY7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540" h="822960">
                <a:moveTo>
                  <a:pt x="0" y="822960"/>
                </a:moveTo>
                <a:cubicBezTo>
                  <a:pt x="17145" y="822325"/>
                  <a:pt x="34290" y="821690"/>
                  <a:pt x="53340" y="792480"/>
                </a:cubicBezTo>
                <a:cubicBezTo>
                  <a:pt x="72390" y="763270"/>
                  <a:pt x="93980" y="694690"/>
                  <a:pt x="114300" y="647700"/>
                </a:cubicBezTo>
                <a:cubicBezTo>
                  <a:pt x="134620" y="600710"/>
                  <a:pt x="149860" y="551180"/>
                  <a:pt x="175260" y="510540"/>
                </a:cubicBezTo>
                <a:cubicBezTo>
                  <a:pt x="200660" y="469900"/>
                  <a:pt x="237490" y="449580"/>
                  <a:pt x="266700" y="403860"/>
                </a:cubicBezTo>
                <a:cubicBezTo>
                  <a:pt x="295910" y="358140"/>
                  <a:pt x="328930" y="288290"/>
                  <a:pt x="350520" y="236220"/>
                </a:cubicBezTo>
                <a:cubicBezTo>
                  <a:pt x="372110" y="184150"/>
                  <a:pt x="369570" y="130810"/>
                  <a:pt x="396240" y="91440"/>
                </a:cubicBezTo>
                <a:cubicBezTo>
                  <a:pt x="422910" y="52070"/>
                  <a:pt x="466725" y="26035"/>
                  <a:pt x="51054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Serbest Form 17"/>
          <p:cNvSpPr/>
          <p:nvPr/>
        </p:nvSpPr>
        <p:spPr>
          <a:xfrm>
            <a:off x="4922520" y="385962"/>
            <a:ext cx="109412" cy="543678"/>
          </a:xfrm>
          <a:custGeom>
            <a:avLst/>
            <a:gdLst>
              <a:gd name="connsiteX0" fmla="*/ 0 w 109412"/>
              <a:gd name="connsiteY0" fmla="*/ 543678 h 543678"/>
              <a:gd name="connsiteX1" fmla="*/ 22860 w 109412"/>
              <a:gd name="connsiteY1" fmla="*/ 368418 h 543678"/>
              <a:gd name="connsiteX2" fmla="*/ 22860 w 109412"/>
              <a:gd name="connsiteY2" fmla="*/ 231258 h 543678"/>
              <a:gd name="connsiteX3" fmla="*/ 99060 w 109412"/>
              <a:gd name="connsiteY3" fmla="*/ 25518 h 543678"/>
              <a:gd name="connsiteX4" fmla="*/ 106680 w 109412"/>
              <a:gd name="connsiteY4" fmla="*/ 10278 h 54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12" h="543678">
                <a:moveTo>
                  <a:pt x="0" y="543678"/>
                </a:moveTo>
                <a:cubicBezTo>
                  <a:pt x="9525" y="482083"/>
                  <a:pt x="19050" y="420488"/>
                  <a:pt x="22860" y="368418"/>
                </a:cubicBezTo>
                <a:cubicBezTo>
                  <a:pt x="26670" y="316348"/>
                  <a:pt x="10160" y="288408"/>
                  <a:pt x="22860" y="231258"/>
                </a:cubicBezTo>
                <a:cubicBezTo>
                  <a:pt x="35560" y="174108"/>
                  <a:pt x="85090" y="62348"/>
                  <a:pt x="99060" y="25518"/>
                </a:cubicBezTo>
                <a:cubicBezTo>
                  <a:pt x="113030" y="-11312"/>
                  <a:pt x="109855" y="-517"/>
                  <a:pt x="106680" y="1027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Serbest Form 18"/>
          <p:cNvSpPr/>
          <p:nvPr/>
        </p:nvSpPr>
        <p:spPr>
          <a:xfrm>
            <a:off x="4777740" y="4334469"/>
            <a:ext cx="213360" cy="214671"/>
          </a:xfrm>
          <a:custGeom>
            <a:avLst/>
            <a:gdLst>
              <a:gd name="connsiteX0" fmla="*/ 213360 w 213360"/>
              <a:gd name="connsiteY0" fmla="*/ 214671 h 214671"/>
              <a:gd name="connsiteX1" fmla="*/ 60960 w 213360"/>
              <a:gd name="connsiteY1" fmla="*/ 31791 h 214671"/>
              <a:gd name="connsiteX2" fmla="*/ 0 w 213360"/>
              <a:gd name="connsiteY2" fmla="*/ 1311 h 21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" h="214671">
                <a:moveTo>
                  <a:pt x="213360" y="214671"/>
                </a:moveTo>
                <a:cubicBezTo>
                  <a:pt x="154940" y="141011"/>
                  <a:pt x="96520" y="67351"/>
                  <a:pt x="60960" y="31791"/>
                </a:cubicBezTo>
                <a:cubicBezTo>
                  <a:pt x="25400" y="-3769"/>
                  <a:pt x="12700" y="-1229"/>
                  <a:pt x="0" y="131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Serbest Form 19"/>
          <p:cNvSpPr/>
          <p:nvPr/>
        </p:nvSpPr>
        <p:spPr>
          <a:xfrm>
            <a:off x="3710940" y="2941320"/>
            <a:ext cx="161756" cy="457200"/>
          </a:xfrm>
          <a:custGeom>
            <a:avLst/>
            <a:gdLst>
              <a:gd name="connsiteX0" fmla="*/ 137160 w 161756"/>
              <a:gd name="connsiteY0" fmla="*/ 457200 h 457200"/>
              <a:gd name="connsiteX1" fmla="*/ 137160 w 161756"/>
              <a:gd name="connsiteY1" fmla="*/ 388620 h 457200"/>
              <a:gd name="connsiteX2" fmla="*/ 160020 w 161756"/>
              <a:gd name="connsiteY2" fmla="*/ 213360 h 457200"/>
              <a:gd name="connsiteX3" fmla="*/ 83820 w 161756"/>
              <a:gd name="connsiteY3" fmla="*/ 83820 h 457200"/>
              <a:gd name="connsiteX4" fmla="*/ 0 w 161756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56" h="457200">
                <a:moveTo>
                  <a:pt x="137160" y="457200"/>
                </a:moveTo>
                <a:cubicBezTo>
                  <a:pt x="135255" y="443230"/>
                  <a:pt x="133350" y="429260"/>
                  <a:pt x="137160" y="388620"/>
                </a:cubicBezTo>
                <a:cubicBezTo>
                  <a:pt x="140970" y="347980"/>
                  <a:pt x="168910" y="264160"/>
                  <a:pt x="160020" y="213360"/>
                </a:cubicBezTo>
                <a:cubicBezTo>
                  <a:pt x="151130" y="162560"/>
                  <a:pt x="110490" y="119380"/>
                  <a:pt x="83820" y="83820"/>
                </a:cubicBezTo>
                <a:cubicBezTo>
                  <a:pt x="57150" y="48260"/>
                  <a:pt x="28575" y="2413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Serbest Form 20"/>
          <p:cNvSpPr/>
          <p:nvPr/>
        </p:nvSpPr>
        <p:spPr>
          <a:xfrm>
            <a:off x="3467100" y="3634740"/>
            <a:ext cx="426720" cy="342900"/>
          </a:xfrm>
          <a:custGeom>
            <a:avLst/>
            <a:gdLst>
              <a:gd name="connsiteX0" fmla="*/ 426720 w 426720"/>
              <a:gd name="connsiteY0" fmla="*/ 342900 h 342900"/>
              <a:gd name="connsiteX1" fmla="*/ 274320 w 426720"/>
              <a:gd name="connsiteY1" fmla="*/ 213360 h 342900"/>
              <a:gd name="connsiteX2" fmla="*/ 152400 w 426720"/>
              <a:gd name="connsiteY2" fmla="*/ 144780 h 342900"/>
              <a:gd name="connsiteX3" fmla="*/ 53340 w 426720"/>
              <a:gd name="connsiteY3" fmla="*/ 60960 h 342900"/>
              <a:gd name="connsiteX4" fmla="*/ 0 w 426720"/>
              <a:gd name="connsiteY4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" h="342900">
                <a:moveTo>
                  <a:pt x="426720" y="342900"/>
                </a:moveTo>
                <a:cubicBezTo>
                  <a:pt x="373380" y="294640"/>
                  <a:pt x="320040" y="246380"/>
                  <a:pt x="274320" y="213360"/>
                </a:cubicBezTo>
                <a:cubicBezTo>
                  <a:pt x="228600" y="180340"/>
                  <a:pt x="189230" y="170180"/>
                  <a:pt x="152400" y="144780"/>
                </a:cubicBezTo>
                <a:cubicBezTo>
                  <a:pt x="115570" y="119380"/>
                  <a:pt x="78740" y="85090"/>
                  <a:pt x="53340" y="60960"/>
                </a:cubicBezTo>
                <a:cubicBezTo>
                  <a:pt x="27940" y="36830"/>
                  <a:pt x="13970" y="18415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Serbest Form 21"/>
          <p:cNvSpPr/>
          <p:nvPr/>
        </p:nvSpPr>
        <p:spPr>
          <a:xfrm>
            <a:off x="2933700" y="1127760"/>
            <a:ext cx="464820" cy="175260"/>
          </a:xfrm>
          <a:custGeom>
            <a:avLst/>
            <a:gdLst>
              <a:gd name="connsiteX0" fmla="*/ 464820 w 464820"/>
              <a:gd name="connsiteY0" fmla="*/ 175260 h 175260"/>
              <a:gd name="connsiteX1" fmla="*/ 426720 w 464820"/>
              <a:gd name="connsiteY1" fmla="*/ 137160 h 175260"/>
              <a:gd name="connsiteX2" fmla="*/ 320040 w 464820"/>
              <a:gd name="connsiteY2" fmla="*/ 83820 h 175260"/>
              <a:gd name="connsiteX3" fmla="*/ 144780 w 464820"/>
              <a:gd name="connsiteY3" fmla="*/ 30480 h 175260"/>
              <a:gd name="connsiteX4" fmla="*/ 60960 w 464820"/>
              <a:gd name="connsiteY4" fmla="*/ 15240 h 175260"/>
              <a:gd name="connsiteX5" fmla="*/ 0 w 464820"/>
              <a:gd name="connsiteY5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" h="175260">
                <a:moveTo>
                  <a:pt x="464820" y="175260"/>
                </a:moveTo>
                <a:cubicBezTo>
                  <a:pt x="457835" y="163830"/>
                  <a:pt x="450850" y="152400"/>
                  <a:pt x="426720" y="137160"/>
                </a:cubicBezTo>
                <a:cubicBezTo>
                  <a:pt x="402590" y="121920"/>
                  <a:pt x="367030" y="101600"/>
                  <a:pt x="320040" y="83820"/>
                </a:cubicBezTo>
                <a:cubicBezTo>
                  <a:pt x="273050" y="66040"/>
                  <a:pt x="187960" y="41910"/>
                  <a:pt x="144780" y="30480"/>
                </a:cubicBezTo>
                <a:cubicBezTo>
                  <a:pt x="101600" y="19050"/>
                  <a:pt x="85090" y="20320"/>
                  <a:pt x="60960" y="15240"/>
                </a:cubicBezTo>
                <a:cubicBezTo>
                  <a:pt x="36830" y="10160"/>
                  <a:pt x="18415" y="508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Serbest Form 22"/>
          <p:cNvSpPr/>
          <p:nvPr/>
        </p:nvSpPr>
        <p:spPr>
          <a:xfrm>
            <a:off x="2903220" y="1355212"/>
            <a:ext cx="411480" cy="115448"/>
          </a:xfrm>
          <a:custGeom>
            <a:avLst/>
            <a:gdLst>
              <a:gd name="connsiteX0" fmla="*/ 0 w 411480"/>
              <a:gd name="connsiteY0" fmla="*/ 1148 h 115448"/>
              <a:gd name="connsiteX1" fmla="*/ 213360 w 411480"/>
              <a:gd name="connsiteY1" fmla="*/ 16388 h 115448"/>
              <a:gd name="connsiteX2" fmla="*/ 411480 w 411480"/>
              <a:gd name="connsiteY2" fmla="*/ 115448 h 11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" h="115448">
                <a:moveTo>
                  <a:pt x="0" y="1148"/>
                </a:moveTo>
                <a:cubicBezTo>
                  <a:pt x="72390" y="-757"/>
                  <a:pt x="144780" y="-2662"/>
                  <a:pt x="213360" y="16388"/>
                </a:cubicBezTo>
                <a:cubicBezTo>
                  <a:pt x="281940" y="35438"/>
                  <a:pt x="346710" y="75443"/>
                  <a:pt x="411480" y="11544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Serbest Form 23"/>
          <p:cNvSpPr/>
          <p:nvPr/>
        </p:nvSpPr>
        <p:spPr>
          <a:xfrm>
            <a:off x="2880360" y="1363980"/>
            <a:ext cx="472440" cy="335280"/>
          </a:xfrm>
          <a:custGeom>
            <a:avLst/>
            <a:gdLst>
              <a:gd name="connsiteX0" fmla="*/ 0 w 472440"/>
              <a:gd name="connsiteY0" fmla="*/ 0 h 335280"/>
              <a:gd name="connsiteX1" fmla="*/ 175260 w 472440"/>
              <a:gd name="connsiteY1" fmla="*/ 99060 h 335280"/>
              <a:gd name="connsiteX2" fmla="*/ 259080 w 472440"/>
              <a:gd name="connsiteY2" fmla="*/ 190500 h 335280"/>
              <a:gd name="connsiteX3" fmla="*/ 373380 w 472440"/>
              <a:gd name="connsiteY3" fmla="*/ 266700 h 335280"/>
              <a:gd name="connsiteX4" fmla="*/ 472440 w 472440"/>
              <a:gd name="connsiteY4" fmla="*/ 335280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" h="335280">
                <a:moveTo>
                  <a:pt x="0" y="0"/>
                </a:moveTo>
                <a:cubicBezTo>
                  <a:pt x="66040" y="33655"/>
                  <a:pt x="132080" y="67310"/>
                  <a:pt x="175260" y="99060"/>
                </a:cubicBezTo>
                <a:cubicBezTo>
                  <a:pt x="218440" y="130810"/>
                  <a:pt x="226060" y="162560"/>
                  <a:pt x="259080" y="190500"/>
                </a:cubicBezTo>
                <a:cubicBezTo>
                  <a:pt x="292100" y="218440"/>
                  <a:pt x="337820" y="242570"/>
                  <a:pt x="373380" y="266700"/>
                </a:cubicBezTo>
                <a:cubicBezTo>
                  <a:pt x="408940" y="290830"/>
                  <a:pt x="440690" y="313055"/>
                  <a:pt x="472440" y="33528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Serbest Form 24"/>
          <p:cNvSpPr/>
          <p:nvPr/>
        </p:nvSpPr>
        <p:spPr>
          <a:xfrm>
            <a:off x="3093598" y="1531620"/>
            <a:ext cx="144902" cy="266700"/>
          </a:xfrm>
          <a:custGeom>
            <a:avLst/>
            <a:gdLst>
              <a:gd name="connsiteX0" fmla="*/ 144902 w 144902"/>
              <a:gd name="connsiteY0" fmla="*/ 266700 h 266700"/>
              <a:gd name="connsiteX1" fmla="*/ 45842 w 144902"/>
              <a:gd name="connsiteY1" fmla="*/ 205740 h 266700"/>
              <a:gd name="connsiteX2" fmla="*/ 15362 w 144902"/>
              <a:gd name="connsiteY2" fmla="*/ 99060 h 266700"/>
              <a:gd name="connsiteX3" fmla="*/ 122 w 144902"/>
              <a:gd name="connsiteY3" fmla="*/ 45720 h 266700"/>
              <a:gd name="connsiteX4" fmla="*/ 22982 w 144902"/>
              <a:gd name="connsiteY4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02" h="266700">
                <a:moveTo>
                  <a:pt x="144902" y="266700"/>
                </a:moveTo>
                <a:cubicBezTo>
                  <a:pt x="106167" y="250190"/>
                  <a:pt x="67432" y="233680"/>
                  <a:pt x="45842" y="205740"/>
                </a:cubicBezTo>
                <a:cubicBezTo>
                  <a:pt x="24252" y="177800"/>
                  <a:pt x="15362" y="99060"/>
                  <a:pt x="15362" y="99060"/>
                </a:cubicBezTo>
                <a:cubicBezTo>
                  <a:pt x="7742" y="72390"/>
                  <a:pt x="-1148" y="62230"/>
                  <a:pt x="122" y="45720"/>
                </a:cubicBezTo>
                <a:cubicBezTo>
                  <a:pt x="1392" y="29210"/>
                  <a:pt x="12187" y="14605"/>
                  <a:pt x="2298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2834640" y="1874520"/>
            <a:ext cx="335280" cy="76200"/>
          </a:xfrm>
          <a:custGeom>
            <a:avLst/>
            <a:gdLst>
              <a:gd name="connsiteX0" fmla="*/ 335280 w 335280"/>
              <a:gd name="connsiteY0" fmla="*/ 76200 h 76200"/>
              <a:gd name="connsiteX1" fmla="*/ 144780 w 335280"/>
              <a:gd name="connsiteY1" fmla="*/ 53340 h 76200"/>
              <a:gd name="connsiteX2" fmla="*/ 76200 w 335280"/>
              <a:gd name="connsiteY2" fmla="*/ 45720 h 76200"/>
              <a:gd name="connsiteX3" fmla="*/ 0 w 335280"/>
              <a:gd name="connsiteY3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" h="76200">
                <a:moveTo>
                  <a:pt x="335280" y="76200"/>
                </a:moveTo>
                <a:lnTo>
                  <a:pt x="144780" y="53340"/>
                </a:lnTo>
                <a:cubicBezTo>
                  <a:pt x="101600" y="48260"/>
                  <a:pt x="100330" y="54610"/>
                  <a:pt x="76200" y="45720"/>
                </a:cubicBezTo>
                <a:cubicBezTo>
                  <a:pt x="52070" y="36830"/>
                  <a:pt x="26035" y="18415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Serbest Form 26"/>
          <p:cNvSpPr/>
          <p:nvPr/>
        </p:nvSpPr>
        <p:spPr>
          <a:xfrm>
            <a:off x="2842260" y="1973580"/>
            <a:ext cx="373380" cy="134672"/>
          </a:xfrm>
          <a:custGeom>
            <a:avLst/>
            <a:gdLst>
              <a:gd name="connsiteX0" fmla="*/ 373380 w 373380"/>
              <a:gd name="connsiteY0" fmla="*/ 129540 h 134672"/>
              <a:gd name="connsiteX1" fmla="*/ 236220 w 373380"/>
              <a:gd name="connsiteY1" fmla="*/ 129540 h 134672"/>
              <a:gd name="connsiteX2" fmla="*/ 137160 w 373380"/>
              <a:gd name="connsiteY2" fmla="*/ 76200 h 134672"/>
              <a:gd name="connsiteX3" fmla="*/ 106680 w 373380"/>
              <a:gd name="connsiteY3" fmla="*/ 53340 h 134672"/>
              <a:gd name="connsiteX4" fmla="*/ 0 w 373380"/>
              <a:gd name="connsiteY4" fmla="*/ 0 h 1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80" h="134672">
                <a:moveTo>
                  <a:pt x="373380" y="129540"/>
                </a:moveTo>
                <a:cubicBezTo>
                  <a:pt x="324485" y="133985"/>
                  <a:pt x="275590" y="138430"/>
                  <a:pt x="236220" y="129540"/>
                </a:cubicBezTo>
                <a:cubicBezTo>
                  <a:pt x="196850" y="120650"/>
                  <a:pt x="158750" y="88900"/>
                  <a:pt x="137160" y="76200"/>
                </a:cubicBezTo>
                <a:cubicBezTo>
                  <a:pt x="115570" y="63500"/>
                  <a:pt x="129540" y="66040"/>
                  <a:pt x="106680" y="53340"/>
                </a:cubicBezTo>
                <a:cubicBezTo>
                  <a:pt x="83820" y="40640"/>
                  <a:pt x="41910" y="2032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Serbest Form 27"/>
          <p:cNvSpPr/>
          <p:nvPr/>
        </p:nvSpPr>
        <p:spPr>
          <a:xfrm>
            <a:off x="2849880" y="2141220"/>
            <a:ext cx="259080" cy="129540"/>
          </a:xfrm>
          <a:custGeom>
            <a:avLst/>
            <a:gdLst>
              <a:gd name="connsiteX0" fmla="*/ 259080 w 259080"/>
              <a:gd name="connsiteY0" fmla="*/ 129540 h 129540"/>
              <a:gd name="connsiteX1" fmla="*/ 114300 w 259080"/>
              <a:gd name="connsiteY1" fmla="*/ 60960 h 129540"/>
              <a:gd name="connsiteX2" fmla="*/ 68580 w 259080"/>
              <a:gd name="connsiteY2" fmla="*/ 38100 h 129540"/>
              <a:gd name="connsiteX3" fmla="*/ 0 w 259080"/>
              <a:gd name="connsiteY3" fmla="*/ 0 h 1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" h="129540">
                <a:moveTo>
                  <a:pt x="259080" y="129540"/>
                </a:moveTo>
                <a:lnTo>
                  <a:pt x="114300" y="60960"/>
                </a:lnTo>
                <a:cubicBezTo>
                  <a:pt x="82550" y="45720"/>
                  <a:pt x="87630" y="48260"/>
                  <a:pt x="68580" y="38100"/>
                </a:cubicBezTo>
                <a:cubicBezTo>
                  <a:pt x="49530" y="27940"/>
                  <a:pt x="24765" y="1397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Serbest Form 28"/>
          <p:cNvSpPr/>
          <p:nvPr/>
        </p:nvSpPr>
        <p:spPr>
          <a:xfrm>
            <a:off x="2857500" y="2453640"/>
            <a:ext cx="320040" cy="55539"/>
          </a:xfrm>
          <a:custGeom>
            <a:avLst/>
            <a:gdLst>
              <a:gd name="connsiteX0" fmla="*/ 320040 w 320040"/>
              <a:gd name="connsiteY0" fmla="*/ 53340 h 55539"/>
              <a:gd name="connsiteX1" fmla="*/ 228600 w 320040"/>
              <a:gd name="connsiteY1" fmla="*/ 53340 h 55539"/>
              <a:gd name="connsiteX2" fmla="*/ 106680 w 320040"/>
              <a:gd name="connsiteY2" fmla="*/ 30480 h 55539"/>
              <a:gd name="connsiteX3" fmla="*/ 45720 w 320040"/>
              <a:gd name="connsiteY3" fmla="*/ 7620 h 55539"/>
              <a:gd name="connsiteX4" fmla="*/ 0 w 320040"/>
              <a:gd name="connsiteY4" fmla="*/ 0 h 5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" h="55539">
                <a:moveTo>
                  <a:pt x="320040" y="53340"/>
                </a:moveTo>
                <a:cubicBezTo>
                  <a:pt x="292100" y="55245"/>
                  <a:pt x="264160" y="57150"/>
                  <a:pt x="228600" y="53340"/>
                </a:cubicBezTo>
                <a:cubicBezTo>
                  <a:pt x="193040" y="49530"/>
                  <a:pt x="137160" y="38100"/>
                  <a:pt x="106680" y="30480"/>
                </a:cubicBezTo>
                <a:cubicBezTo>
                  <a:pt x="76200" y="22860"/>
                  <a:pt x="63500" y="12700"/>
                  <a:pt x="45720" y="7620"/>
                </a:cubicBezTo>
                <a:cubicBezTo>
                  <a:pt x="27940" y="2540"/>
                  <a:pt x="13970" y="127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Serbest Form 29"/>
          <p:cNvSpPr/>
          <p:nvPr/>
        </p:nvSpPr>
        <p:spPr>
          <a:xfrm>
            <a:off x="2682240" y="4137660"/>
            <a:ext cx="160020" cy="205740"/>
          </a:xfrm>
          <a:custGeom>
            <a:avLst/>
            <a:gdLst>
              <a:gd name="connsiteX0" fmla="*/ 160020 w 160020"/>
              <a:gd name="connsiteY0" fmla="*/ 205740 h 205740"/>
              <a:gd name="connsiteX1" fmla="*/ 76200 w 160020"/>
              <a:gd name="connsiteY1" fmla="*/ 114300 h 205740"/>
              <a:gd name="connsiteX2" fmla="*/ 30480 w 160020"/>
              <a:gd name="connsiteY2" fmla="*/ 53340 h 205740"/>
              <a:gd name="connsiteX3" fmla="*/ 0 w 160020"/>
              <a:gd name="connsiteY3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" h="205740">
                <a:moveTo>
                  <a:pt x="160020" y="205740"/>
                </a:moveTo>
                <a:cubicBezTo>
                  <a:pt x="128905" y="172720"/>
                  <a:pt x="97790" y="139700"/>
                  <a:pt x="76200" y="114300"/>
                </a:cubicBezTo>
                <a:cubicBezTo>
                  <a:pt x="54610" y="88900"/>
                  <a:pt x="43180" y="72390"/>
                  <a:pt x="30480" y="53340"/>
                </a:cubicBezTo>
                <a:cubicBezTo>
                  <a:pt x="17780" y="34290"/>
                  <a:pt x="8890" y="17145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Serbest Form 30"/>
          <p:cNvSpPr/>
          <p:nvPr/>
        </p:nvSpPr>
        <p:spPr>
          <a:xfrm>
            <a:off x="2499360" y="4457700"/>
            <a:ext cx="292262" cy="586740"/>
          </a:xfrm>
          <a:custGeom>
            <a:avLst/>
            <a:gdLst>
              <a:gd name="connsiteX0" fmla="*/ 259080 w 292262"/>
              <a:gd name="connsiteY0" fmla="*/ 586740 h 586740"/>
              <a:gd name="connsiteX1" fmla="*/ 289560 w 292262"/>
              <a:gd name="connsiteY1" fmla="*/ 365760 h 586740"/>
              <a:gd name="connsiteX2" fmla="*/ 198120 w 292262"/>
              <a:gd name="connsiteY2" fmla="*/ 251460 h 586740"/>
              <a:gd name="connsiteX3" fmla="*/ 129540 w 292262"/>
              <a:gd name="connsiteY3" fmla="*/ 198120 h 586740"/>
              <a:gd name="connsiteX4" fmla="*/ 68580 w 292262"/>
              <a:gd name="connsiteY4" fmla="*/ 121920 h 586740"/>
              <a:gd name="connsiteX5" fmla="*/ 0 w 292262"/>
              <a:gd name="connsiteY5" fmla="*/ 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262" h="586740">
                <a:moveTo>
                  <a:pt x="259080" y="586740"/>
                </a:moveTo>
                <a:cubicBezTo>
                  <a:pt x="279400" y="504190"/>
                  <a:pt x="299720" y="421640"/>
                  <a:pt x="289560" y="365760"/>
                </a:cubicBezTo>
                <a:cubicBezTo>
                  <a:pt x="279400" y="309880"/>
                  <a:pt x="224790" y="279400"/>
                  <a:pt x="198120" y="251460"/>
                </a:cubicBezTo>
                <a:cubicBezTo>
                  <a:pt x="171450" y="223520"/>
                  <a:pt x="151130" y="219710"/>
                  <a:pt x="129540" y="198120"/>
                </a:cubicBezTo>
                <a:cubicBezTo>
                  <a:pt x="107950" y="176530"/>
                  <a:pt x="90170" y="154940"/>
                  <a:pt x="68580" y="121920"/>
                </a:cubicBezTo>
                <a:cubicBezTo>
                  <a:pt x="46990" y="88900"/>
                  <a:pt x="23495" y="4445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>
            <a:off x="2468880" y="4701540"/>
            <a:ext cx="152400" cy="198120"/>
          </a:xfrm>
          <a:custGeom>
            <a:avLst/>
            <a:gdLst>
              <a:gd name="connsiteX0" fmla="*/ 0 w 152400"/>
              <a:gd name="connsiteY0" fmla="*/ 198120 h 198120"/>
              <a:gd name="connsiteX1" fmla="*/ 114300 w 152400"/>
              <a:gd name="connsiteY1" fmla="*/ 38100 h 198120"/>
              <a:gd name="connsiteX2" fmla="*/ 152400 w 152400"/>
              <a:gd name="connsiteY2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198120">
                <a:moveTo>
                  <a:pt x="0" y="198120"/>
                </a:moveTo>
                <a:cubicBezTo>
                  <a:pt x="44450" y="134620"/>
                  <a:pt x="88900" y="71120"/>
                  <a:pt x="114300" y="38100"/>
                </a:cubicBezTo>
                <a:cubicBezTo>
                  <a:pt x="139700" y="5080"/>
                  <a:pt x="146050" y="2540"/>
                  <a:pt x="15240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>
            <a:off x="2552700" y="4732020"/>
            <a:ext cx="152400" cy="228600"/>
          </a:xfrm>
          <a:custGeom>
            <a:avLst/>
            <a:gdLst>
              <a:gd name="connsiteX0" fmla="*/ 152400 w 152400"/>
              <a:gd name="connsiteY0" fmla="*/ 0 h 228600"/>
              <a:gd name="connsiteX1" fmla="*/ 106680 w 152400"/>
              <a:gd name="connsiteY1" fmla="*/ 144780 h 228600"/>
              <a:gd name="connsiteX2" fmla="*/ 0 w 15240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228600">
                <a:moveTo>
                  <a:pt x="152400" y="0"/>
                </a:moveTo>
                <a:cubicBezTo>
                  <a:pt x="142240" y="53340"/>
                  <a:pt x="132080" y="106680"/>
                  <a:pt x="106680" y="144780"/>
                </a:cubicBezTo>
                <a:cubicBezTo>
                  <a:pt x="81280" y="182880"/>
                  <a:pt x="40640" y="205740"/>
                  <a:pt x="0" y="2286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Serbest Form 33"/>
          <p:cNvSpPr/>
          <p:nvPr/>
        </p:nvSpPr>
        <p:spPr>
          <a:xfrm>
            <a:off x="1234440" y="3169920"/>
            <a:ext cx="381000" cy="160020"/>
          </a:xfrm>
          <a:custGeom>
            <a:avLst/>
            <a:gdLst>
              <a:gd name="connsiteX0" fmla="*/ 381000 w 381000"/>
              <a:gd name="connsiteY0" fmla="*/ 160020 h 160020"/>
              <a:gd name="connsiteX1" fmla="*/ 266700 w 381000"/>
              <a:gd name="connsiteY1" fmla="*/ 91440 h 160020"/>
              <a:gd name="connsiteX2" fmla="*/ 68580 w 381000"/>
              <a:gd name="connsiteY2" fmla="*/ 15240 h 160020"/>
              <a:gd name="connsiteX3" fmla="*/ 0 w 381000"/>
              <a:gd name="connsiteY3" fmla="*/ 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60020">
                <a:moveTo>
                  <a:pt x="381000" y="160020"/>
                </a:moveTo>
                <a:cubicBezTo>
                  <a:pt x="349885" y="137795"/>
                  <a:pt x="318770" y="115570"/>
                  <a:pt x="266700" y="91440"/>
                </a:cubicBezTo>
                <a:cubicBezTo>
                  <a:pt x="214630" y="67310"/>
                  <a:pt x="113030" y="30480"/>
                  <a:pt x="68580" y="15240"/>
                </a:cubicBezTo>
                <a:cubicBezTo>
                  <a:pt x="24130" y="0"/>
                  <a:pt x="12065" y="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>
            <a:off x="1379220" y="3665220"/>
            <a:ext cx="525780" cy="304800"/>
          </a:xfrm>
          <a:custGeom>
            <a:avLst/>
            <a:gdLst>
              <a:gd name="connsiteX0" fmla="*/ 525780 w 525780"/>
              <a:gd name="connsiteY0" fmla="*/ 304800 h 304800"/>
              <a:gd name="connsiteX1" fmla="*/ 342900 w 525780"/>
              <a:gd name="connsiteY1" fmla="*/ 243840 h 304800"/>
              <a:gd name="connsiteX2" fmla="*/ 259080 w 525780"/>
              <a:gd name="connsiteY2" fmla="*/ 160020 h 304800"/>
              <a:gd name="connsiteX3" fmla="*/ 129540 w 525780"/>
              <a:gd name="connsiteY3" fmla="*/ 45720 h 304800"/>
              <a:gd name="connsiteX4" fmla="*/ 0 w 525780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" h="304800">
                <a:moveTo>
                  <a:pt x="525780" y="304800"/>
                </a:moveTo>
                <a:cubicBezTo>
                  <a:pt x="456565" y="286385"/>
                  <a:pt x="387350" y="267970"/>
                  <a:pt x="342900" y="243840"/>
                </a:cubicBezTo>
                <a:cubicBezTo>
                  <a:pt x="298450" y="219710"/>
                  <a:pt x="294640" y="193040"/>
                  <a:pt x="259080" y="160020"/>
                </a:cubicBezTo>
                <a:cubicBezTo>
                  <a:pt x="223520" y="127000"/>
                  <a:pt x="172720" y="72390"/>
                  <a:pt x="129540" y="45720"/>
                </a:cubicBezTo>
                <a:cubicBezTo>
                  <a:pt x="86360" y="19050"/>
                  <a:pt x="43180" y="9525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>
            <a:off x="1531620" y="3456748"/>
            <a:ext cx="335995" cy="238952"/>
          </a:xfrm>
          <a:custGeom>
            <a:avLst/>
            <a:gdLst>
              <a:gd name="connsiteX0" fmla="*/ 0 w 335995"/>
              <a:gd name="connsiteY0" fmla="*/ 238952 h 238952"/>
              <a:gd name="connsiteX1" fmla="*/ 182880 w 335995"/>
              <a:gd name="connsiteY1" fmla="*/ 86552 h 238952"/>
              <a:gd name="connsiteX2" fmla="*/ 320040 w 335995"/>
              <a:gd name="connsiteY2" fmla="*/ 10352 h 238952"/>
              <a:gd name="connsiteX3" fmla="*/ 327660 w 335995"/>
              <a:gd name="connsiteY3" fmla="*/ 2732 h 23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95" h="238952">
                <a:moveTo>
                  <a:pt x="0" y="238952"/>
                </a:moveTo>
                <a:cubicBezTo>
                  <a:pt x="64770" y="181802"/>
                  <a:pt x="129540" y="124652"/>
                  <a:pt x="182880" y="86552"/>
                </a:cubicBezTo>
                <a:cubicBezTo>
                  <a:pt x="236220" y="48452"/>
                  <a:pt x="295910" y="24322"/>
                  <a:pt x="320040" y="10352"/>
                </a:cubicBezTo>
                <a:cubicBezTo>
                  <a:pt x="344170" y="-3618"/>
                  <a:pt x="335915" y="-443"/>
                  <a:pt x="327660" y="273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Serbest Form 36"/>
          <p:cNvSpPr/>
          <p:nvPr/>
        </p:nvSpPr>
        <p:spPr>
          <a:xfrm>
            <a:off x="562886" y="3124200"/>
            <a:ext cx="663934" cy="1386840"/>
          </a:xfrm>
          <a:custGeom>
            <a:avLst/>
            <a:gdLst>
              <a:gd name="connsiteX0" fmla="*/ 16234 w 663934"/>
              <a:gd name="connsiteY0" fmla="*/ 1386840 h 1386840"/>
              <a:gd name="connsiteX1" fmla="*/ 115294 w 663934"/>
              <a:gd name="connsiteY1" fmla="*/ 1127760 h 1386840"/>
              <a:gd name="connsiteX2" fmla="*/ 100054 w 663934"/>
              <a:gd name="connsiteY2" fmla="*/ 952500 h 1386840"/>
              <a:gd name="connsiteX3" fmla="*/ 115294 w 663934"/>
              <a:gd name="connsiteY3" fmla="*/ 792480 h 1386840"/>
              <a:gd name="connsiteX4" fmla="*/ 39094 w 663934"/>
              <a:gd name="connsiteY4" fmla="*/ 655320 h 1386840"/>
              <a:gd name="connsiteX5" fmla="*/ 994 w 663934"/>
              <a:gd name="connsiteY5" fmla="*/ 586740 h 1386840"/>
              <a:gd name="connsiteX6" fmla="*/ 77194 w 663934"/>
              <a:gd name="connsiteY6" fmla="*/ 441960 h 1386840"/>
              <a:gd name="connsiteX7" fmla="*/ 252454 w 663934"/>
              <a:gd name="connsiteY7" fmla="*/ 365760 h 1386840"/>
              <a:gd name="connsiteX8" fmla="*/ 381994 w 663934"/>
              <a:gd name="connsiteY8" fmla="*/ 281940 h 1386840"/>
              <a:gd name="connsiteX9" fmla="*/ 526774 w 663934"/>
              <a:gd name="connsiteY9" fmla="*/ 182880 h 1386840"/>
              <a:gd name="connsiteX10" fmla="*/ 595354 w 663934"/>
              <a:gd name="connsiteY10" fmla="*/ 91440 h 1386840"/>
              <a:gd name="connsiteX11" fmla="*/ 663934 w 663934"/>
              <a:gd name="connsiteY11" fmla="*/ 0 h 13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3934" h="1386840">
                <a:moveTo>
                  <a:pt x="16234" y="1386840"/>
                </a:moveTo>
                <a:cubicBezTo>
                  <a:pt x="58779" y="1293495"/>
                  <a:pt x="101324" y="1200150"/>
                  <a:pt x="115294" y="1127760"/>
                </a:cubicBezTo>
                <a:cubicBezTo>
                  <a:pt x="129264" y="1055370"/>
                  <a:pt x="100054" y="1008380"/>
                  <a:pt x="100054" y="952500"/>
                </a:cubicBezTo>
                <a:cubicBezTo>
                  <a:pt x="100054" y="896620"/>
                  <a:pt x="125454" y="842010"/>
                  <a:pt x="115294" y="792480"/>
                </a:cubicBezTo>
                <a:cubicBezTo>
                  <a:pt x="105134" y="742950"/>
                  <a:pt x="39094" y="655320"/>
                  <a:pt x="39094" y="655320"/>
                </a:cubicBezTo>
                <a:cubicBezTo>
                  <a:pt x="20044" y="621030"/>
                  <a:pt x="-5356" y="622300"/>
                  <a:pt x="994" y="586740"/>
                </a:cubicBezTo>
                <a:cubicBezTo>
                  <a:pt x="7344" y="551180"/>
                  <a:pt x="35284" y="478790"/>
                  <a:pt x="77194" y="441960"/>
                </a:cubicBezTo>
                <a:cubicBezTo>
                  <a:pt x="119104" y="405130"/>
                  <a:pt x="201654" y="392430"/>
                  <a:pt x="252454" y="365760"/>
                </a:cubicBezTo>
                <a:cubicBezTo>
                  <a:pt x="303254" y="339090"/>
                  <a:pt x="336274" y="312420"/>
                  <a:pt x="381994" y="281940"/>
                </a:cubicBezTo>
                <a:cubicBezTo>
                  <a:pt x="427714" y="251460"/>
                  <a:pt x="491214" y="214630"/>
                  <a:pt x="526774" y="182880"/>
                </a:cubicBezTo>
                <a:cubicBezTo>
                  <a:pt x="562334" y="151130"/>
                  <a:pt x="595354" y="91440"/>
                  <a:pt x="595354" y="91440"/>
                </a:cubicBezTo>
                <a:lnTo>
                  <a:pt x="663934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Serbest Form 37"/>
          <p:cNvSpPr/>
          <p:nvPr/>
        </p:nvSpPr>
        <p:spPr>
          <a:xfrm>
            <a:off x="746760" y="3055620"/>
            <a:ext cx="472440" cy="45940"/>
          </a:xfrm>
          <a:custGeom>
            <a:avLst/>
            <a:gdLst>
              <a:gd name="connsiteX0" fmla="*/ 0 w 472440"/>
              <a:gd name="connsiteY0" fmla="*/ 38100 h 45940"/>
              <a:gd name="connsiteX1" fmla="*/ 297180 w 472440"/>
              <a:gd name="connsiteY1" fmla="*/ 45720 h 45940"/>
              <a:gd name="connsiteX2" fmla="*/ 419100 w 472440"/>
              <a:gd name="connsiteY2" fmla="*/ 30480 h 45940"/>
              <a:gd name="connsiteX3" fmla="*/ 472440 w 472440"/>
              <a:gd name="connsiteY3" fmla="*/ 0 h 4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" h="45940">
                <a:moveTo>
                  <a:pt x="0" y="38100"/>
                </a:moveTo>
                <a:cubicBezTo>
                  <a:pt x="113665" y="42545"/>
                  <a:pt x="227330" y="46990"/>
                  <a:pt x="297180" y="45720"/>
                </a:cubicBezTo>
                <a:cubicBezTo>
                  <a:pt x="367030" y="44450"/>
                  <a:pt x="389890" y="38100"/>
                  <a:pt x="419100" y="30480"/>
                </a:cubicBezTo>
                <a:cubicBezTo>
                  <a:pt x="448310" y="22860"/>
                  <a:pt x="460375" y="11430"/>
                  <a:pt x="47244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Serbest Form 38"/>
          <p:cNvSpPr/>
          <p:nvPr/>
        </p:nvSpPr>
        <p:spPr>
          <a:xfrm>
            <a:off x="990600" y="2819400"/>
            <a:ext cx="198120" cy="86552"/>
          </a:xfrm>
          <a:custGeom>
            <a:avLst/>
            <a:gdLst>
              <a:gd name="connsiteX0" fmla="*/ 0 w 198120"/>
              <a:gd name="connsiteY0" fmla="*/ 0 h 86552"/>
              <a:gd name="connsiteX1" fmla="*/ 160020 w 198120"/>
              <a:gd name="connsiteY1" fmla="*/ 76200 h 86552"/>
              <a:gd name="connsiteX2" fmla="*/ 198120 w 198120"/>
              <a:gd name="connsiteY2" fmla="*/ 83820 h 8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120" h="86552">
                <a:moveTo>
                  <a:pt x="0" y="0"/>
                </a:moveTo>
                <a:cubicBezTo>
                  <a:pt x="63500" y="31115"/>
                  <a:pt x="127000" y="62230"/>
                  <a:pt x="160020" y="76200"/>
                </a:cubicBezTo>
                <a:cubicBezTo>
                  <a:pt x="193040" y="90170"/>
                  <a:pt x="195580" y="86995"/>
                  <a:pt x="198120" y="8382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Serbest Form 39"/>
          <p:cNvSpPr/>
          <p:nvPr/>
        </p:nvSpPr>
        <p:spPr>
          <a:xfrm>
            <a:off x="1028338" y="1310640"/>
            <a:ext cx="99422" cy="624840"/>
          </a:xfrm>
          <a:custGeom>
            <a:avLst/>
            <a:gdLst>
              <a:gd name="connsiteX0" fmla="*/ 99422 w 99422"/>
              <a:gd name="connsiteY0" fmla="*/ 624840 h 624840"/>
              <a:gd name="connsiteX1" fmla="*/ 30842 w 99422"/>
              <a:gd name="connsiteY1" fmla="*/ 464820 h 624840"/>
              <a:gd name="connsiteX2" fmla="*/ 362 w 99422"/>
              <a:gd name="connsiteY2" fmla="*/ 266700 h 624840"/>
              <a:gd name="connsiteX3" fmla="*/ 15602 w 99422"/>
              <a:gd name="connsiteY3" fmla="*/ 76200 h 624840"/>
              <a:gd name="connsiteX4" fmla="*/ 38462 w 99422"/>
              <a:gd name="connsiteY4" fmla="*/ 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22" h="624840">
                <a:moveTo>
                  <a:pt x="99422" y="624840"/>
                </a:moveTo>
                <a:cubicBezTo>
                  <a:pt x="73387" y="574675"/>
                  <a:pt x="47352" y="524510"/>
                  <a:pt x="30842" y="464820"/>
                </a:cubicBezTo>
                <a:cubicBezTo>
                  <a:pt x="14332" y="405130"/>
                  <a:pt x="2902" y="331470"/>
                  <a:pt x="362" y="266700"/>
                </a:cubicBezTo>
                <a:cubicBezTo>
                  <a:pt x="-2178" y="201930"/>
                  <a:pt x="9252" y="120650"/>
                  <a:pt x="15602" y="76200"/>
                </a:cubicBezTo>
                <a:cubicBezTo>
                  <a:pt x="21952" y="31750"/>
                  <a:pt x="30207" y="15875"/>
                  <a:pt x="3846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Serbest Form 40"/>
          <p:cNvSpPr/>
          <p:nvPr/>
        </p:nvSpPr>
        <p:spPr>
          <a:xfrm>
            <a:off x="2423160" y="266700"/>
            <a:ext cx="518160" cy="297507"/>
          </a:xfrm>
          <a:custGeom>
            <a:avLst/>
            <a:gdLst>
              <a:gd name="connsiteX0" fmla="*/ 518160 w 518160"/>
              <a:gd name="connsiteY0" fmla="*/ 0 h 297507"/>
              <a:gd name="connsiteX1" fmla="*/ 365760 w 518160"/>
              <a:gd name="connsiteY1" fmla="*/ 83820 h 297507"/>
              <a:gd name="connsiteX2" fmla="*/ 251460 w 518160"/>
              <a:gd name="connsiteY2" fmla="*/ 182880 h 297507"/>
              <a:gd name="connsiteX3" fmla="*/ 175260 w 518160"/>
              <a:gd name="connsiteY3" fmla="*/ 243840 h 297507"/>
              <a:gd name="connsiteX4" fmla="*/ 83820 w 518160"/>
              <a:gd name="connsiteY4" fmla="*/ 289560 h 297507"/>
              <a:gd name="connsiteX5" fmla="*/ 0 w 518160"/>
              <a:gd name="connsiteY5" fmla="*/ 297180 h 29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160" h="297507">
                <a:moveTo>
                  <a:pt x="518160" y="0"/>
                </a:moveTo>
                <a:cubicBezTo>
                  <a:pt x="464185" y="26670"/>
                  <a:pt x="410210" y="53340"/>
                  <a:pt x="365760" y="83820"/>
                </a:cubicBezTo>
                <a:cubicBezTo>
                  <a:pt x="321310" y="114300"/>
                  <a:pt x="283210" y="156210"/>
                  <a:pt x="251460" y="182880"/>
                </a:cubicBezTo>
                <a:cubicBezTo>
                  <a:pt x="219710" y="209550"/>
                  <a:pt x="203200" y="226060"/>
                  <a:pt x="175260" y="243840"/>
                </a:cubicBezTo>
                <a:cubicBezTo>
                  <a:pt x="147320" y="261620"/>
                  <a:pt x="113030" y="280670"/>
                  <a:pt x="83820" y="289560"/>
                </a:cubicBezTo>
                <a:cubicBezTo>
                  <a:pt x="54610" y="298450"/>
                  <a:pt x="27305" y="297815"/>
                  <a:pt x="0" y="29718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Serbest Form 41"/>
          <p:cNvSpPr/>
          <p:nvPr/>
        </p:nvSpPr>
        <p:spPr>
          <a:xfrm>
            <a:off x="2987040" y="344324"/>
            <a:ext cx="487680" cy="364336"/>
          </a:xfrm>
          <a:custGeom>
            <a:avLst/>
            <a:gdLst>
              <a:gd name="connsiteX0" fmla="*/ 0 w 487680"/>
              <a:gd name="connsiteY0" fmla="*/ 6196 h 364336"/>
              <a:gd name="connsiteX1" fmla="*/ 53340 w 487680"/>
              <a:gd name="connsiteY1" fmla="*/ 13816 h 364336"/>
              <a:gd name="connsiteX2" fmla="*/ 243840 w 487680"/>
              <a:gd name="connsiteY2" fmla="*/ 128116 h 364336"/>
              <a:gd name="connsiteX3" fmla="*/ 365760 w 487680"/>
              <a:gd name="connsiteY3" fmla="*/ 158596 h 364336"/>
              <a:gd name="connsiteX4" fmla="*/ 487680 w 487680"/>
              <a:gd name="connsiteY4" fmla="*/ 364336 h 3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" h="364336">
                <a:moveTo>
                  <a:pt x="0" y="6196"/>
                </a:moveTo>
                <a:cubicBezTo>
                  <a:pt x="6350" y="-154"/>
                  <a:pt x="12700" y="-6504"/>
                  <a:pt x="53340" y="13816"/>
                </a:cubicBezTo>
                <a:cubicBezTo>
                  <a:pt x="93980" y="34136"/>
                  <a:pt x="191770" y="103986"/>
                  <a:pt x="243840" y="128116"/>
                </a:cubicBezTo>
                <a:cubicBezTo>
                  <a:pt x="295910" y="152246"/>
                  <a:pt x="325120" y="119226"/>
                  <a:pt x="365760" y="158596"/>
                </a:cubicBezTo>
                <a:cubicBezTo>
                  <a:pt x="406400" y="197966"/>
                  <a:pt x="447040" y="281151"/>
                  <a:pt x="487680" y="364336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erbest Form 42"/>
          <p:cNvSpPr/>
          <p:nvPr/>
        </p:nvSpPr>
        <p:spPr>
          <a:xfrm>
            <a:off x="3307080" y="373380"/>
            <a:ext cx="365760" cy="106680"/>
          </a:xfrm>
          <a:custGeom>
            <a:avLst/>
            <a:gdLst>
              <a:gd name="connsiteX0" fmla="*/ 0 w 365760"/>
              <a:gd name="connsiteY0" fmla="*/ 106680 h 106680"/>
              <a:gd name="connsiteX1" fmla="*/ 243840 w 365760"/>
              <a:gd name="connsiteY1" fmla="*/ 53340 h 106680"/>
              <a:gd name="connsiteX2" fmla="*/ 365760 w 365760"/>
              <a:gd name="connsiteY2" fmla="*/ 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" h="106680">
                <a:moveTo>
                  <a:pt x="0" y="106680"/>
                </a:moveTo>
                <a:cubicBezTo>
                  <a:pt x="91440" y="88900"/>
                  <a:pt x="182880" y="71120"/>
                  <a:pt x="243840" y="53340"/>
                </a:cubicBezTo>
                <a:cubicBezTo>
                  <a:pt x="304800" y="35560"/>
                  <a:pt x="335280" y="17780"/>
                  <a:pt x="36576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Serbest Form 43"/>
          <p:cNvSpPr/>
          <p:nvPr/>
        </p:nvSpPr>
        <p:spPr>
          <a:xfrm>
            <a:off x="3040380" y="266700"/>
            <a:ext cx="426720" cy="91440"/>
          </a:xfrm>
          <a:custGeom>
            <a:avLst/>
            <a:gdLst>
              <a:gd name="connsiteX0" fmla="*/ 0 w 426720"/>
              <a:gd name="connsiteY0" fmla="*/ 91440 h 91440"/>
              <a:gd name="connsiteX1" fmla="*/ 175260 w 426720"/>
              <a:gd name="connsiteY1" fmla="*/ 76200 h 91440"/>
              <a:gd name="connsiteX2" fmla="*/ 304800 w 426720"/>
              <a:gd name="connsiteY2" fmla="*/ 45720 h 91440"/>
              <a:gd name="connsiteX3" fmla="*/ 426720 w 426720"/>
              <a:gd name="connsiteY3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" h="91440">
                <a:moveTo>
                  <a:pt x="0" y="91440"/>
                </a:moveTo>
                <a:cubicBezTo>
                  <a:pt x="62230" y="87630"/>
                  <a:pt x="124460" y="83820"/>
                  <a:pt x="175260" y="76200"/>
                </a:cubicBezTo>
                <a:cubicBezTo>
                  <a:pt x="226060" y="68580"/>
                  <a:pt x="262890" y="58420"/>
                  <a:pt x="304800" y="45720"/>
                </a:cubicBezTo>
                <a:cubicBezTo>
                  <a:pt x="346710" y="33020"/>
                  <a:pt x="386715" y="16510"/>
                  <a:pt x="42672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Serbest Form 44"/>
          <p:cNvSpPr/>
          <p:nvPr/>
        </p:nvSpPr>
        <p:spPr>
          <a:xfrm>
            <a:off x="3040380" y="762000"/>
            <a:ext cx="274320" cy="23535"/>
          </a:xfrm>
          <a:custGeom>
            <a:avLst/>
            <a:gdLst>
              <a:gd name="connsiteX0" fmla="*/ 0 w 274320"/>
              <a:gd name="connsiteY0" fmla="*/ 0 h 23535"/>
              <a:gd name="connsiteX1" fmla="*/ 205740 w 274320"/>
              <a:gd name="connsiteY1" fmla="*/ 22860 h 23535"/>
              <a:gd name="connsiteX2" fmla="*/ 274320 w 274320"/>
              <a:gd name="connsiteY2" fmla="*/ 15240 h 2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23535">
                <a:moveTo>
                  <a:pt x="0" y="0"/>
                </a:moveTo>
                <a:cubicBezTo>
                  <a:pt x="80010" y="10160"/>
                  <a:pt x="160020" y="20320"/>
                  <a:pt x="205740" y="22860"/>
                </a:cubicBezTo>
                <a:cubicBezTo>
                  <a:pt x="251460" y="25400"/>
                  <a:pt x="262890" y="20320"/>
                  <a:pt x="274320" y="1524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Serbest Form 45"/>
          <p:cNvSpPr/>
          <p:nvPr/>
        </p:nvSpPr>
        <p:spPr>
          <a:xfrm>
            <a:off x="3017520" y="852457"/>
            <a:ext cx="365760" cy="214343"/>
          </a:xfrm>
          <a:custGeom>
            <a:avLst/>
            <a:gdLst>
              <a:gd name="connsiteX0" fmla="*/ 0 w 365760"/>
              <a:gd name="connsiteY0" fmla="*/ 983 h 214343"/>
              <a:gd name="connsiteX1" fmla="*/ 160020 w 365760"/>
              <a:gd name="connsiteY1" fmla="*/ 23843 h 214343"/>
              <a:gd name="connsiteX2" fmla="*/ 297180 w 365760"/>
              <a:gd name="connsiteY2" fmla="*/ 161003 h 214343"/>
              <a:gd name="connsiteX3" fmla="*/ 365760 w 365760"/>
              <a:gd name="connsiteY3" fmla="*/ 214343 h 21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214343">
                <a:moveTo>
                  <a:pt x="0" y="983"/>
                </a:moveTo>
                <a:cubicBezTo>
                  <a:pt x="55245" y="-922"/>
                  <a:pt x="110490" y="-2827"/>
                  <a:pt x="160020" y="23843"/>
                </a:cubicBezTo>
                <a:cubicBezTo>
                  <a:pt x="209550" y="50513"/>
                  <a:pt x="262890" y="129253"/>
                  <a:pt x="297180" y="161003"/>
                </a:cubicBezTo>
                <a:cubicBezTo>
                  <a:pt x="331470" y="192753"/>
                  <a:pt x="348615" y="203548"/>
                  <a:pt x="365760" y="21434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Serbest Form 46"/>
          <p:cNvSpPr/>
          <p:nvPr/>
        </p:nvSpPr>
        <p:spPr>
          <a:xfrm>
            <a:off x="2987040" y="899160"/>
            <a:ext cx="320040" cy="213360"/>
          </a:xfrm>
          <a:custGeom>
            <a:avLst/>
            <a:gdLst>
              <a:gd name="connsiteX0" fmla="*/ 0 w 320040"/>
              <a:gd name="connsiteY0" fmla="*/ 0 h 213360"/>
              <a:gd name="connsiteX1" fmla="*/ 167640 w 320040"/>
              <a:gd name="connsiteY1" fmla="*/ 83820 h 213360"/>
              <a:gd name="connsiteX2" fmla="*/ 320040 w 32004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" h="213360">
                <a:moveTo>
                  <a:pt x="0" y="0"/>
                </a:moveTo>
                <a:cubicBezTo>
                  <a:pt x="57150" y="24130"/>
                  <a:pt x="114300" y="48260"/>
                  <a:pt x="167640" y="83820"/>
                </a:cubicBezTo>
                <a:cubicBezTo>
                  <a:pt x="220980" y="119380"/>
                  <a:pt x="270510" y="166370"/>
                  <a:pt x="320040" y="21336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Serbest Form 47"/>
          <p:cNvSpPr/>
          <p:nvPr/>
        </p:nvSpPr>
        <p:spPr>
          <a:xfrm>
            <a:off x="1524000" y="274320"/>
            <a:ext cx="160020" cy="297180"/>
          </a:xfrm>
          <a:custGeom>
            <a:avLst/>
            <a:gdLst>
              <a:gd name="connsiteX0" fmla="*/ 160020 w 160020"/>
              <a:gd name="connsiteY0" fmla="*/ 297180 h 297180"/>
              <a:gd name="connsiteX1" fmla="*/ 91440 w 160020"/>
              <a:gd name="connsiteY1" fmla="*/ 175260 h 297180"/>
              <a:gd name="connsiteX2" fmla="*/ 53340 w 160020"/>
              <a:gd name="connsiteY2" fmla="*/ 76200 h 297180"/>
              <a:gd name="connsiteX3" fmla="*/ 0 w 160020"/>
              <a:gd name="connsiteY3" fmla="*/ 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" h="297180">
                <a:moveTo>
                  <a:pt x="160020" y="297180"/>
                </a:moveTo>
                <a:cubicBezTo>
                  <a:pt x="134620" y="254635"/>
                  <a:pt x="109220" y="212090"/>
                  <a:pt x="91440" y="175260"/>
                </a:cubicBezTo>
                <a:cubicBezTo>
                  <a:pt x="73660" y="138430"/>
                  <a:pt x="68580" y="105410"/>
                  <a:pt x="53340" y="76200"/>
                </a:cubicBezTo>
                <a:cubicBezTo>
                  <a:pt x="38100" y="46990"/>
                  <a:pt x="19050" y="23495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Serbest Form 49"/>
          <p:cNvSpPr/>
          <p:nvPr/>
        </p:nvSpPr>
        <p:spPr>
          <a:xfrm>
            <a:off x="403860" y="266700"/>
            <a:ext cx="441960" cy="205740"/>
          </a:xfrm>
          <a:custGeom>
            <a:avLst/>
            <a:gdLst>
              <a:gd name="connsiteX0" fmla="*/ 0 w 441960"/>
              <a:gd name="connsiteY0" fmla="*/ 205740 h 205740"/>
              <a:gd name="connsiteX1" fmla="*/ 213360 w 441960"/>
              <a:gd name="connsiteY1" fmla="*/ 152400 h 205740"/>
              <a:gd name="connsiteX2" fmla="*/ 358140 w 441960"/>
              <a:gd name="connsiteY2" fmla="*/ 68580 h 205740"/>
              <a:gd name="connsiteX3" fmla="*/ 441960 w 441960"/>
              <a:gd name="connsiteY3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60" h="205740">
                <a:moveTo>
                  <a:pt x="0" y="205740"/>
                </a:moveTo>
                <a:cubicBezTo>
                  <a:pt x="76835" y="190500"/>
                  <a:pt x="153670" y="175260"/>
                  <a:pt x="213360" y="152400"/>
                </a:cubicBezTo>
                <a:cubicBezTo>
                  <a:pt x="273050" y="129540"/>
                  <a:pt x="320040" y="93980"/>
                  <a:pt x="358140" y="68580"/>
                </a:cubicBezTo>
                <a:cubicBezTo>
                  <a:pt x="396240" y="43180"/>
                  <a:pt x="419100" y="21590"/>
                  <a:pt x="44196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Serbest Form 50"/>
          <p:cNvSpPr/>
          <p:nvPr/>
        </p:nvSpPr>
        <p:spPr>
          <a:xfrm>
            <a:off x="754380" y="259080"/>
            <a:ext cx="281940" cy="350520"/>
          </a:xfrm>
          <a:custGeom>
            <a:avLst/>
            <a:gdLst>
              <a:gd name="connsiteX0" fmla="*/ 0 w 281940"/>
              <a:gd name="connsiteY0" fmla="*/ 350520 h 350520"/>
              <a:gd name="connsiteX1" fmla="*/ 160020 w 281940"/>
              <a:gd name="connsiteY1" fmla="*/ 251460 h 350520"/>
              <a:gd name="connsiteX2" fmla="*/ 228600 w 281940"/>
              <a:gd name="connsiteY2" fmla="*/ 160020 h 350520"/>
              <a:gd name="connsiteX3" fmla="*/ 251460 w 281940"/>
              <a:gd name="connsiteY3" fmla="*/ 76200 h 350520"/>
              <a:gd name="connsiteX4" fmla="*/ 281940 w 281940"/>
              <a:gd name="connsiteY4" fmla="*/ 0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" h="350520">
                <a:moveTo>
                  <a:pt x="0" y="350520"/>
                </a:moveTo>
                <a:cubicBezTo>
                  <a:pt x="60960" y="316865"/>
                  <a:pt x="121920" y="283210"/>
                  <a:pt x="160020" y="251460"/>
                </a:cubicBezTo>
                <a:cubicBezTo>
                  <a:pt x="198120" y="219710"/>
                  <a:pt x="213360" y="189230"/>
                  <a:pt x="228600" y="160020"/>
                </a:cubicBezTo>
                <a:cubicBezTo>
                  <a:pt x="243840" y="130810"/>
                  <a:pt x="242570" y="102870"/>
                  <a:pt x="251460" y="76200"/>
                </a:cubicBezTo>
                <a:cubicBezTo>
                  <a:pt x="260350" y="49530"/>
                  <a:pt x="271145" y="24765"/>
                  <a:pt x="28194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Serbest Form 51"/>
          <p:cNvSpPr/>
          <p:nvPr/>
        </p:nvSpPr>
        <p:spPr>
          <a:xfrm>
            <a:off x="4686300" y="5501640"/>
            <a:ext cx="335280" cy="274320"/>
          </a:xfrm>
          <a:custGeom>
            <a:avLst/>
            <a:gdLst>
              <a:gd name="connsiteX0" fmla="*/ 335280 w 335280"/>
              <a:gd name="connsiteY0" fmla="*/ 274320 h 274320"/>
              <a:gd name="connsiteX1" fmla="*/ 297180 w 335280"/>
              <a:gd name="connsiteY1" fmla="*/ 220980 h 274320"/>
              <a:gd name="connsiteX2" fmla="*/ 114300 w 335280"/>
              <a:gd name="connsiteY2" fmla="*/ 68580 h 274320"/>
              <a:gd name="connsiteX3" fmla="*/ 0 w 335280"/>
              <a:gd name="connsiteY3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" h="274320">
                <a:moveTo>
                  <a:pt x="335280" y="274320"/>
                </a:moveTo>
                <a:cubicBezTo>
                  <a:pt x="334645" y="264795"/>
                  <a:pt x="334010" y="255270"/>
                  <a:pt x="297180" y="220980"/>
                </a:cubicBezTo>
                <a:cubicBezTo>
                  <a:pt x="260350" y="186690"/>
                  <a:pt x="163830" y="105410"/>
                  <a:pt x="114300" y="68580"/>
                </a:cubicBezTo>
                <a:cubicBezTo>
                  <a:pt x="64770" y="31750"/>
                  <a:pt x="32385" y="15875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Dikdörtgen 52"/>
          <p:cNvSpPr/>
          <p:nvPr/>
        </p:nvSpPr>
        <p:spPr>
          <a:xfrm>
            <a:off x="403860" y="259080"/>
            <a:ext cx="4648200" cy="600591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88A2D0-E57F-42FD-B07B-E7BDC98D6CF9}"/>
              </a:ext>
            </a:extLst>
          </p:cNvPr>
          <p:cNvSpPr txBox="1"/>
          <p:nvPr/>
        </p:nvSpPr>
        <p:spPr>
          <a:xfrm>
            <a:off x="8145626" y="0"/>
            <a:ext cx="1445589" cy="6740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890" b="1" dirty="0"/>
              <a:t>Genel Hatlar</a:t>
            </a:r>
          </a:p>
          <a:p>
            <a:r>
              <a:rPr lang="tr-TR" sz="1890" b="1" dirty="0"/>
              <a:t>Akarsular</a:t>
            </a:r>
          </a:p>
        </p:txBody>
      </p:sp>
    </p:spTree>
    <p:extLst>
      <p:ext uri="{BB962C8B-B14F-4D97-AF65-F5344CB8AC3E}">
        <p14:creationId xmlns:p14="http://schemas.microsoft.com/office/powerpoint/2010/main" val="90477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01BCB-306C-4F67-B3D6-C2D076C62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77" y="-1"/>
            <a:ext cx="6569829" cy="7199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7C2A3-F9A7-42AB-93BB-7A91DA0A3A91}"/>
              </a:ext>
            </a:extLst>
          </p:cNvPr>
          <p:cNvSpPr txBox="1"/>
          <p:nvPr/>
        </p:nvSpPr>
        <p:spPr>
          <a:xfrm>
            <a:off x="8097566" y="0"/>
            <a:ext cx="1496179" cy="38318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890" b="1" dirty="0"/>
              <a:t>Görsel Analiz</a:t>
            </a:r>
          </a:p>
        </p:txBody>
      </p:sp>
    </p:spTree>
    <p:extLst>
      <p:ext uri="{BB962C8B-B14F-4D97-AF65-F5344CB8AC3E}">
        <p14:creationId xmlns:p14="http://schemas.microsoft.com/office/powerpoint/2010/main" val="398512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01BCB-306C-4F67-B3D6-C2D076C62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" y="0"/>
            <a:ext cx="5391242" cy="5907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7C2A3-F9A7-42AB-93BB-7A91DA0A3A91}"/>
              </a:ext>
            </a:extLst>
          </p:cNvPr>
          <p:cNvSpPr txBox="1"/>
          <p:nvPr/>
        </p:nvSpPr>
        <p:spPr>
          <a:xfrm>
            <a:off x="8097566" y="0"/>
            <a:ext cx="1496179" cy="38318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890" b="1" dirty="0"/>
              <a:t>Görsel Analiz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613B7-3444-4B4B-AFA5-A9575A1E4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13" y="2484972"/>
            <a:ext cx="4302135" cy="47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01BCB-306C-4F67-B3D6-C2D076C62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7" y="-1"/>
            <a:ext cx="6569829" cy="7199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7C2A3-F9A7-42AB-93BB-7A91DA0A3A91}"/>
              </a:ext>
            </a:extLst>
          </p:cNvPr>
          <p:cNvSpPr txBox="1"/>
          <p:nvPr/>
        </p:nvSpPr>
        <p:spPr>
          <a:xfrm>
            <a:off x="8145626" y="0"/>
            <a:ext cx="1445589" cy="38318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890" b="1" dirty="0"/>
              <a:t>Genel Hatlar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49BFDF9-24E5-4CFE-9B69-2FCECCB91220}"/>
              </a:ext>
            </a:extLst>
          </p:cNvPr>
          <p:cNvSpPr/>
          <p:nvPr/>
        </p:nvSpPr>
        <p:spPr>
          <a:xfrm>
            <a:off x="311491" y="3900114"/>
            <a:ext cx="6195773" cy="2164761"/>
          </a:xfrm>
          <a:custGeom>
            <a:avLst/>
            <a:gdLst>
              <a:gd name="connsiteX0" fmla="*/ 5902037 w 5902037"/>
              <a:gd name="connsiteY0" fmla="*/ 2062132 h 2062132"/>
              <a:gd name="connsiteX1" fmla="*/ 5744095 w 5902037"/>
              <a:gd name="connsiteY1" fmla="*/ 1920816 h 2062132"/>
              <a:gd name="connsiteX2" fmla="*/ 5320146 w 5902037"/>
              <a:gd name="connsiteY2" fmla="*/ 1546743 h 2062132"/>
              <a:gd name="connsiteX3" fmla="*/ 4854633 w 5902037"/>
              <a:gd name="connsiteY3" fmla="*/ 1305674 h 2062132"/>
              <a:gd name="connsiteX4" fmla="*/ 4322619 w 5902037"/>
              <a:gd name="connsiteY4" fmla="*/ 1047980 h 2062132"/>
              <a:gd name="connsiteX5" fmla="*/ 4089862 w 5902037"/>
              <a:gd name="connsiteY5" fmla="*/ 549216 h 2062132"/>
              <a:gd name="connsiteX6" fmla="*/ 3998422 w 5902037"/>
              <a:gd name="connsiteY6" fmla="*/ 100329 h 2062132"/>
              <a:gd name="connsiteX7" fmla="*/ 3524597 w 5902037"/>
              <a:gd name="connsiteY7" fmla="*/ 576 h 2062132"/>
              <a:gd name="connsiteX8" fmla="*/ 3183775 w 5902037"/>
              <a:gd name="connsiteY8" fmla="*/ 83703 h 2062132"/>
              <a:gd name="connsiteX9" fmla="*/ 2892829 w 5902037"/>
              <a:gd name="connsiteY9" fmla="*/ 491027 h 2062132"/>
              <a:gd name="connsiteX10" fmla="*/ 2734888 w 5902037"/>
              <a:gd name="connsiteY10" fmla="*/ 790285 h 2062132"/>
              <a:gd name="connsiteX11" fmla="*/ 2485506 w 5902037"/>
              <a:gd name="connsiteY11" fmla="*/ 998103 h 2062132"/>
              <a:gd name="connsiteX12" fmla="*/ 2019993 w 5902037"/>
              <a:gd name="connsiteY12" fmla="*/ 873412 h 2062132"/>
              <a:gd name="connsiteX13" fmla="*/ 1687484 w 5902037"/>
              <a:gd name="connsiteY13" fmla="*/ 948227 h 2062132"/>
              <a:gd name="connsiteX14" fmla="*/ 1512917 w 5902037"/>
              <a:gd name="connsiteY14" fmla="*/ 1264111 h 2062132"/>
              <a:gd name="connsiteX15" fmla="*/ 1338349 w 5902037"/>
              <a:gd name="connsiteY15" fmla="*/ 1480242 h 2062132"/>
              <a:gd name="connsiteX16" fmla="*/ 1113906 w 5902037"/>
              <a:gd name="connsiteY16" fmla="*/ 1796125 h 2062132"/>
              <a:gd name="connsiteX17" fmla="*/ 814648 w 5902037"/>
              <a:gd name="connsiteY17" fmla="*/ 1821063 h 2062132"/>
              <a:gd name="connsiteX18" fmla="*/ 739833 w 5902037"/>
              <a:gd name="connsiteY18" fmla="*/ 1588307 h 2062132"/>
              <a:gd name="connsiteX19" fmla="*/ 565266 w 5902037"/>
              <a:gd name="connsiteY19" fmla="*/ 1671434 h 2062132"/>
              <a:gd name="connsiteX20" fmla="*/ 340822 w 5902037"/>
              <a:gd name="connsiteY20" fmla="*/ 1837689 h 2062132"/>
              <a:gd name="connsiteX21" fmla="*/ 108066 w 5902037"/>
              <a:gd name="connsiteY21" fmla="*/ 1970692 h 2062132"/>
              <a:gd name="connsiteX22" fmla="*/ 0 w 5902037"/>
              <a:gd name="connsiteY22" fmla="*/ 1962380 h 206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02037" h="2062132">
                <a:moveTo>
                  <a:pt x="5902037" y="2062132"/>
                </a:moveTo>
                <a:cubicBezTo>
                  <a:pt x="5871557" y="2034423"/>
                  <a:pt x="5744095" y="1920816"/>
                  <a:pt x="5744095" y="1920816"/>
                </a:cubicBezTo>
                <a:cubicBezTo>
                  <a:pt x="5647113" y="1834918"/>
                  <a:pt x="5468390" y="1649267"/>
                  <a:pt x="5320146" y="1546743"/>
                </a:cubicBezTo>
                <a:cubicBezTo>
                  <a:pt x="5171902" y="1444219"/>
                  <a:pt x="5020887" y="1388801"/>
                  <a:pt x="4854633" y="1305674"/>
                </a:cubicBezTo>
                <a:cubicBezTo>
                  <a:pt x="4688378" y="1222547"/>
                  <a:pt x="4450081" y="1174056"/>
                  <a:pt x="4322619" y="1047980"/>
                </a:cubicBezTo>
                <a:cubicBezTo>
                  <a:pt x="4195157" y="921904"/>
                  <a:pt x="4143895" y="707158"/>
                  <a:pt x="4089862" y="549216"/>
                </a:cubicBezTo>
                <a:cubicBezTo>
                  <a:pt x="4035829" y="391274"/>
                  <a:pt x="4092633" y="191769"/>
                  <a:pt x="3998422" y="100329"/>
                </a:cubicBezTo>
                <a:cubicBezTo>
                  <a:pt x="3904211" y="8889"/>
                  <a:pt x="3660371" y="3347"/>
                  <a:pt x="3524597" y="576"/>
                </a:cubicBezTo>
                <a:cubicBezTo>
                  <a:pt x="3388823" y="-2195"/>
                  <a:pt x="3289070" y="1961"/>
                  <a:pt x="3183775" y="83703"/>
                </a:cubicBezTo>
                <a:cubicBezTo>
                  <a:pt x="3078480" y="165445"/>
                  <a:pt x="2967643" y="373263"/>
                  <a:pt x="2892829" y="491027"/>
                </a:cubicBezTo>
                <a:cubicBezTo>
                  <a:pt x="2818015" y="608791"/>
                  <a:pt x="2802775" y="705772"/>
                  <a:pt x="2734888" y="790285"/>
                </a:cubicBezTo>
                <a:cubicBezTo>
                  <a:pt x="2667001" y="874798"/>
                  <a:pt x="2604655" y="984249"/>
                  <a:pt x="2485506" y="998103"/>
                </a:cubicBezTo>
                <a:cubicBezTo>
                  <a:pt x="2366357" y="1011957"/>
                  <a:pt x="2152997" y="881725"/>
                  <a:pt x="2019993" y="873412"/>
                </a:cubicBezTo>
                <a:cubicBezTo>
                  <a:pt x="1886989" y="865099"/>
                  <a:pt x="1771997" y="883111"/>
                  <a:pt x="1687484" y="948227"/>
                </a:cubicBezTo>
                <a:cubicBezTo>
                  <a:pt x="1602971" y="1013343"/>
                  <a:pt x="1571106" y="1175442"/>
                  <a:pt x="1512917" y="1264111"/>
                </a:cubicBezTo>
                <a:cubicBezTo>
                  <a:pt x="1454728" y="1352780"/>
                  <a:pt x="1404851" y="1391573"/>
                  <a:pt x="1338349" y="1480242"/>
                </a:cubicBezTo>
                <a:cubicBezTo>
                  <a:pt x="1271847" y="1568911"/>
                  <a:pt x="1201189" y="1739322"/>
                  <a:pt x="1113906" y="1796125"/>
                </a:cubicBezTo>
                <a:cubicBezTo>
                  <a:pt x="1026623" y="1852928"/>
                  <a:pt x="876993" y="1855699"/>
                  <a:pt x="814648" y="1821063"/>
                </a:cubicBezTo>
                <a:cubicBezTo>
                  <a:pt x="752302" y="1786427"/>
                  <a:pt x="781397" y="1613245"/>
                  <a:pt x="739833" y="1588307"/>
                </a:cubicBezTo>
                <a:cubicBezTo>
                  <a:pt x="698269" y="1563369"/>
                  <a:pt x="631768" y="1629870"/>
                  <a:pt x="565266" y="1671434"/>
                </a:cubicBezTo>
                <a:cubicBezTo>
                  <a:pt x="498764" y="1712998"/>
                  <a:pt x="417022" y="1787813"/>
                  <a:pt x="340822" y="1837689"/>
                </a:cubicBezTo>
                <a:cubicBezTo>
                  <a:pt x="264622" y="1887565"/>
                  <a:pt x="164870" y="1949910"/>
                  <a:pt x="108066" y="1970692"/>
                </a:cubicBezTo>
                <a:cubicBezTo>
                  <a:pt x="51262" y="1991474"/>
                  <a:pt x="25631" y="1976927"/>
                  <a:pt x="0" y="196238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A484C9-37E3-4456-9A01-92452857A189}"/>
              </a:ext>
            </a:extLst>
          </p:cNvPr>
          <p:cNvSpPr/>
          <p:nvPr/>
        </p:nvSpPr>
        <p:spPr>
          <a:xfrm>
            <a:off x="294039" y="3111005"/>
            <a:ext cx="6239404" cy="2028868"/>
          </a:xfrm>
          <a:custGeom>
            <a:avLst/>
            <a:gdLst>
              <a:gd name="connsiteX0" fmla="*/ 5943600 w 5943600"/>
              <a:gd name="connsiteY0" fmla="*/ 1874492 h 1932681"/>
              <a:gd name="connsiteX1" fmla="*/ 5777345 w 5943600"/>
              <a:gd name="connsiteY1" fmla="*/ 1783052 h 1932681"/>
              <a:gd name="connsiteX2" fmla="*/ 5228705 w 5943600"/>
              <a:gd name="connsiteY2" fmla="*/ 1425605 h 1932681"/>
              <a:gd name="connsiteX3" fmla="*/ 5004262 w 5943600"/>
              <a:gd name="connsiteY3" fmla="*/ 993343 h 1932681"/>
              <a:gd name="connsiteX4" fmla="*/ 4763193 w 5943600"/>
              <a:gd name="connsiteY4" fmla="*/ 685772 h 1932681"/>
              <a:gd name="connsiteX5" fmla="*/ 4372494 w 5943600"/>
              <a:gd name="connsiteY5" fmla="*/ 228572 h 1932681"/>
              <a:gd name="connsiteX6" fmla="*/ 3940233 w 5943600"/>
              <a:gd name="connsiteY6" fmla="*/ 37380 h 1932681"/>
              <a:gd name="connsiteX7" fmla="*/ 3507971 w 5943600"/>
              <a:gd name="connsiteY7" fmla="*/ 37380 h 1932681"/>
              <a:gd name="connsiteX8" fmla="*/ 2768138 w 5943600"/>
              <a:gd name="connsiteY8" fmla="*/ 428078 h 1932681"/>
              <a:gd name="connsiteX9" fmla="*/ 1920240 w 5943600"/>
              <a:gd name="connsiteY9" fmla="*/ 827089 h 1932681"/>
              <a:gd name="connsiteX10" fmla="*/ 1379913 w 5943600"/>
              <a:gd name="connsiteY10" fmla="*/ 1101409 h 1932681"/>
              <a:gd name="connsiteX11" fmla="*/ 1014153 w 5943600"/>
              <a:gd name="connsiteY11" fmla="*/ 1325852 h 1932681"/>
              <a:gd name="connsiteX12" fmla="*/ 540327 w 5943600"/>
              <a:gd name="connsiteY12" fmla="*/ 1450543 h 1932681"/>
              <a:gd name="connsiteX13" fmla="*/ 290945 w 5943600"/>
              <a:gd name="connsiteY13" fmla="*/ 1583547 h 1932681"/>
              <a:gd name="connsiteX14" fmla="*/ 0 w 5943600"/>
              <a:gd name="connsiteY14" fmla="*/ 1932681 h 193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43600" h="1932681">
                <a:moveTo>
                  <a:pt x="5943600" y="1874492"/>
                </a:moveTo>
                <a:cubicBezTo>
                  <a:pt x="5920047" y="1866179"/>
                  <a:pt x="5896494" y="1857866"/>
                  <a:pt x="5777345" y="1783052"/>
                </a:cubicBezTo>
                <a:cubicBezTo>
                  <a:pt x="5658196" y="1708238"/>
                  <a:pt x="5357552" y="1557223"/>
                  <a:pt x="5228705" y="1425605"/>
                </a:cubicBezTo>
                <a:cubicBezTo>
                  <a:pt x="5099858" y="1293987"/>
                  <a:pt x="5081847" y="1116648"/>
                  <a:pt x="5004262" y="993343"/>
                </a:cubicBezTo>
                <a:cubicBezTo>
                  <a:pt x="4926677" y="870038"/>
                  <a:pt x="4868488" y="813234"/>
                  <a:pt x="4763193" y="685772"/>
                </a:cubicBezTo>
                <a:cubicBezTo>
                  <a:pt x="4657898" y="558310"/>
                  <a:pt x="4509654" y="336637"/>
                  <a:pt x="4372494" y="228572"/>
                </a:cubicBezTo>
                <a:cubicBezTo>
                  <a:pt x="4235334" y="120507"/>
                  <a:pt x="4084320" y="69245"/>
                  <a:pt x="3940233" y="37380"/>
                </a:cubicBezTo>
                <a:cubicBezTo>
                  <a:pt x="3796146" y="5515"/>
                  <a:pt x="3703320" y="-27736"/>
                  <a:pt x="3507971" y="37380"/>
                </a:cubicBezTo>
                <a:cubicBezTo>
                  <a:pt x="3312622" y="102496"/>
                  <a:pt x="3032760" y="296460"/>
                  <a:pt x="2768138" y="428078"/>
                </a:cubicBezTo>
                <a:cubicBezTo>
                  <a:pt x="2503516" y="559696"/>
                  <a:pt x="2151611" y="714867"/>
                  <a:pt x="1920240" y="827089"/>
                </a:cubicBezTo>
                <a:cubicBezTo>
                  <a:pt x="1688869" y="939311"/>
                  <a:pt x="1530927" y="1018282"/>
                  <a:pt x="1379913" y="1101409"/>
                </a:cubicBezTo>
                <a:cubicBezTo>
                  <a:pt x="1228899" y="1184536"/>
                  <a:pt x="1154084" y="1267663"/>
                  <a:pt x="1014153" y="1325852"/>
                </a:cubicBezTo>
                <a:cubicBezTo>
                  <a:pt x="874222" y="1384041"/>
                  <a:pt x="660862" y="1407594"/>
                  <a:pt x="540327" y="1450543"/>
                </a:cubicBezTo>
                <a:cubicBezTo>
                  <a:pt x="419792" y="1493492"/>
                  <a:pt x="380999" y="1503191"/>
                  <a:pt x="290945" y="1583547"/>
                </a:cubicBezTo>
                <a:cubicBezTo>
                  <a:pt x="200891" y="1663903"/>
                  <a:pt x="100445" y="1798292"/>
                  <a:pt x="0" y="193268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6A1A041-6EDF-4283-A074-F427C88179BF}"/>
              </a:ext>
            </a:extLst>
          </p:cNvPr>
          <p:cNvSpPr/>
          <p:nvPr/>
        </p:nvSpPr>
        <p:spPr>
          <a:xfrm>
            <a:off x="285312" y="2146092"/>
            <a:ext cx="6204498" cy="1972787"/>
          </a:xfrm>
          <a:custGeom>
            <a:avLst/>
            <a:gdLst>
              <a:gd name="connsiteX0" fmla="*/ 5910349 w 5910349"/>
              <a:gd name="connsiteY0" fmla="*/ 1879259 h 1879259"/>
              <a:gd name="connsiteX1" fmla="*/ 5802284 w 5910349"/>
              <a:gd name="connsiteY1" fmla="*/ 1804445 h 1879259"/>
              <a:gd name="connsiteX2" fmla="*/ 5419898 w 5910349"/>
              <a:gd name="connsiteY2" fmla="*/ 1563376 h 1879259"/>
              <a:gd name="connsiteX3" fmla="*/ 5137266 w 5910349"/>
              <a:gd name="connsiteY3" fmla="*/ 1272430 h 1879259"/>
              <a:gd name="connsiteX4" fmla="*/ 5012575 w 5910349"/>
              <a:gd name="connsiteY4" fmla="*/ 906670 h 1879259"/>
              <a:gd name="connsiteX5" fmla="*/ 4862946 w 5910349"/>
              <a:gd name="connsiteY5" fmla="*/ 648976 h 1879259"/>
              <a:gd name="connsiteX6" fmla="*/ 4472247 w 5910349"/>
              <a:gd name="connsiteY6" fmla="*/ 540910 h 1879259"/>
              <a:gd name="connsiteX7" fmla="*/ 4139738 w 5910349"/>
              <a:gd name="connsiteY7" fmla="*/ 274903 h 1879259"/>
              <a:gd name="connsiteX8" fmla="*/ 3773978 w 5910349"/>
              <a:gd name="connsiteY8" fmla="*/ 75397 h 1879259"/>
              <a:gd name="connsiteX9" fmla="*/ 3266902 w 5910349"/>
              <a:gd name="connsiteY9" fmla="*/ 583 h 1879259"/>
              <a:gd name="connsiteX10" fmla="*/ 2685011 w 5910349"/>
              <a:gd name="connsiteY10" fmla="*/ 108648 h 1879259"/>
              <a:gd name="connsiteX11" fmla="*/ 2327564 w 5910349"/>
              <a:gd name="connsiteY11" fmla="*/ 291528 h 1879259"/>
              <a:gd name="connsiteX12" fmla="*/ 1995055 w 5910349"/>
              <a:gd name="connsiteY12" fmla="*/ 407907 h 1879259"/>
              <a:gd name="connsiteX13" fmla="*/ 1720735 w 5910349"/>
              <a:gd name="connsiteY13" fmla="*/ 407907 h 1879259"/>
              <a:gd name="connsiteX14" fmla="*/ 1587731 w 5910349"/>
              <a:gd name="connsiteY14" fmla="*/ 532597 h 1879259"/>
              <a:gd name="connsiteX15" fmla="*/ 1296786 w 5910349"/>
              <a:gd name="connsiteY15" fmla="*/ 723790 h 1879259"/>
              <a:gd name="connsiteX16" fmla="*/ 947651 w 5910349"/>
              <a:gd name="connsiteY16" fmla="*/ 815230 h 1879259"/>
              <a:gd name="connsiteX17" fmla="*/ 457200 w 5910349"/>
              <a:gd name="connsiteY17" fmla="*/ 873419 h 1879259"/>
              <a:gd name="connsiteX18" fmla="*/ 141317 w 5910349"/>
              <a:gd name="connsiteY18" fmla="*/ 881732 h 1879259"/>
              <a:gd name="connsiteX19" fmla="*/ 0 w 5910349"/>
              <a:gd name="connsiteY19" fmla="*/ 823543 h 187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10349" h="1879259">
                <a:moveTo>
                  <a:pt x="5910349" y="1879259"/>
                </a:moveTo>
                <a:cubicBezTo>
                  <a:pt x="5897187" y="1868175"/>
                  <a:pt x="5884026" y="1857092"/>
                  <a:pt x="5802284" y="1804445"/>
                </a:cubicBezTo>
                <a:cubicBezTo>
                  <a:pt x="5720542" y="1751798"/>
                  <a:pt x="5530734" y="1652045"/>
                  <a:pt x="5419898" y="1563376"/>
                </a:cubicBezTo>
                <a:cubicBezTo>
                  <a:pt x="5309062" y="1474707"/>
                  <a:pt x="5205153" y="1381881"/>
                  <a:pt x="5137266" y="1272430"/>
                </a:cubicBezTo>
                <a:cubicBezTo>
                  <a:pt x="5069379" y="1162979"/>
                  <a:pt x="5058295" y="1010579"/>
                  <a:pt x="5012575" y="906670"/>
                </a:cubicBezTo>
                <a:cubicBezTo>
                  <a:pt x="4966855" y="802761"/>
                  <a:pt x="4953001" y="709936"/>
                  <a:pt x="4862946" y="648976"/>
                </a:cubicBezTo>
                <a:cubicBezTo>
                  <a:pt x="4772891" y="588016"/>
                  <a:pt x="4592781" y="603255"/>
                  <a:pt x="4472247" y="540910"/>
                </a:cubicBezTo>
                <a:cubicBezTo>
                  <a:pt x="4351713" y="478565"/>
                  <a:pt x="4256116" y="352488"/>
                  <a:pt x="4139738" y="274903"/>
                </a:cubicBezTo>
                <a:cubicBezTo>
                  <a:pt x="4023360" y="197318"/>
                  <a:pt x="3919451" y="121117"/>
                  <a:pt x="3773978" y="75397"/>
                </a:cubicBezTo>
                <a:cubicBezTo>
                  <a:pt x="3628505" y="29677"/>
                  <a:pt x="3448396" y="-4959"/>
                  <a:pt x="3266902" y="583"/>
                </a:cubicBezTo>
                <a:cubicBezTo>
                  <a:pt x="3085408" y="6125"/>
                  <a:pt x="2841567" y="60157"/>
                  <a:pt x="2685011" y="108648"/>
                </a:cubicBezTo>
                <a:cubicBezTo>
                  <a:pt x="2528455" y="157139"/>
                  <a:pt x="2442557" y="241651"/>
                  <a:pt x="2327564" y="291528"/>
                </a:cubicBezTo>
                <a:cubicBezTo>
                  <a:pt x="2212571" y="341405"/>
                  <a:pt x="2096193" y="388511"/>
                  <a:pt x="1995055" y="407907"/>
                </a:cubicBezTo>
                <a:cubicBezTo>
                  <a:pt x="1893917" y="427303"/>
                  <a:pt x="1788622" y="387125"/>
                  <a:pt x="1720735" y="407907"/>
                </a:cubicBezTo>
                <a:cubicBezTo>
                  <a:pt x="1652848" y="428689"/>
                  <a:pt x="1658389" y="479950"/>
                  <a:pt x="1587731" y="532597"/>
                </a:cubicBezTo>
                <a:cubicBezTo>
                  <a:pt x="1517073" y="585244"/>
                  <a:pt x="1403466" y="676684"/>
                  <a:pt x="1296786" y="723790"/>
                </a:cubicBezTo>
                <a:cubicBezTo>
                  <a:pt x="1190106" y="770896"/>
                  <a:pt x="1087582" y="790292"/>
                  <a:pt x="947651" y="815230"/>
                </a:cubicBezTo>
                <a:cubicBezTo>
                  <a:pt x="807720" y="840168"/>
                  <a:pt x="591589" y="862335"/>
                  <a:pt x="457200" y="873419"/>
                </a:cubicBezTo>
                <a:cubicBezTo>
                  <a:pt x="322811" y="884503"/>
                  <a:pt x="217517" y="890045"/>
                  <a:pt x="141317" y="881732"/>
                </a:cubicBezTo>
                <a:cubicBezTo>
                  <a:pt x="65117" y="873419"/>
                  <a:pt x="32558" y="848481"/>
                  <a:pt x="0" y="823543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FB8BF41-FF33-4B2F-95E4-07D9239579E5}"/>
              </a:ext>
            </a:extLst>
          </p:cNvPr>
          <p:cNvSpPr/>
          <p:nvPr/>
        </p:nvSpPr>
        <p:spPr>
          <a:xfrm>
            <a:off x="294039" y="1646962"/>
            <a:ext cx="6204498" cy="1618360"/>
          </a:xfrm>
          <a:custGeom>
            <a:avLst/>
            <a:gdLst>
              <a:gd name="connsiteX0" fmla="*/ 5910349 w 5910349"/>
              <a:gd name="connsiteY0" fmla="*/ 1540079 h 1541635"/>
              <a:gd name="connsiteX1" fmla="*/ 5777345 w 5910349"/>
              <a:gd name="connsiteY1" fmla="*/ 1481890 h 1541635"/>
              <a:gd name="connsiteX2" fmla="*/ 5602778 w 5910349"/>
              <a:gd name="connsiteY2" fmla="*/ 1149381 h 1541635"/>
              <a:gd name="connsiteX3" fmla="*/ 5403273 w 5910349"/>
              <a:gd name="connsiteY3" fmla="*/ 850123 h 1541635"/>
              <a:gd name="connsiteX4" fmla="*/ 5245331 w 5910349"/>
              <a:gd name="connsiteY4" fmla="*/ 642304 h 1541635"/>
              <a:gd name="connsiteX5" fmla="*/ 4946073 w 5910349"/>
              <a:gd name="connsiteY5" fmla="*/ 467737 h 1541635"/>
              <a:gd name="connsiteX6" fmla="*/ 4405745 w 5910349"/>
              <a:gd name="connsiteY6" fmla="*/ 268232 h 1541635"/>
              <a:gd name="connsiteX7" fmla="*/ 4231178 w 5910349"/>
              <a:gd name="connsiteY7" fmla="*/ 101977 h 1541635"/>
              <a:gd name="connsiteX8" fmla="*/ 3865418 w 5910349"/>
              <a:gd name="connsiteY8" fmla="*/ 27163 h 1541635"/>
              <a:gd name="connsiteX9" fmla="*/ 3599411 w 5910349"/>
              <a:gd name="connsiteY9" fmla="*/ 10537 h 1541635"/>
              <a:gd name="connsiteX10" fmla="*/ 2942705 w 5910349"/>
              <a:gd name="connsiteY10" fmla="*/ 2224 h 1541635"/>
              <a:gd name="connsiteX11" fmla="*/ 2460567 w 5910349"/>
              <a:gd name="connsiteY11" fmla="*/ 52101 h 1541635"/>
              <a:gd name="connsiteX12" fmla="*/ 2277687 w 5910349"/>
              <a:gd name="connsiteY12" fmla="*/ 210043 h 1541635"/>
              <a:gd name="connsiteX13" fmla="*/ 2036618 w 5910349"/>
              <a:gd name="connsiteY13" fmla="*/ 500988 h 1541635"/>
              <a:gd name="connsiteX14" fmla="*/ 1895302 w 5910349"/>
              <a:gd name="connsiteY14" fmla="*/ 417861 h 1541635"/>
              <a:gd name="connsiteX15" fmla="*/ 1837113 w 5910349"/>
              <a:gd name="connsiteY15" fmla="*/ 243294 h 1541635"/>
              <a:gd name="connsiteX16" fmla="*/ 1546167 w 5910349"/>
              <a:gd name="connsiteY16" fmla="*/ 126915 h 1541635"/>
              <a:gd name="connsiteX17" fmla="*/ 1438102 w 5910349"/>
              <a:gd name="connsiteY17" fmla="*/ 176792 h 1541635"/>
              <a:gd name="connsiteX18" fmla="*/ 1521229 w 5910349"/>
              <a:gd name="connsiteY18" fmla="*/ 293170 h 1541635"/>
              <a:gd name="connsiteX19" fmla="*/ 1537854 w 5910349"/>
              <a:gd name="connsiteY19" fmla="*/ 559177 h 1541635"/>
              <a:gd name="connsiteX20" fmla="*/ 1138844 w 5910349"/>
              <a:gd name="connsiteY20" fmla="*/ 758683 h 1541635"/>
              <a:gd name="connsiteX21" fmla="*/ 914400 w 5910349"/>
              <a:gd name="connsiteY21" fmla="*/ 908312 h 1541635"/>
              <a:gd name="connsiteX22" fmla="*/ 631767 w 5910349"/>
              <a:gd name="connsiteY22" fmla="*/ 825184 h 1541635"/>
              <a:gd name="connsiteX23" fmla="*/ 374073 w 5910349"/>
              <a:gd name="connsiteY23" fmla="*/ 658930 h 1541635"/>
              <a:gd name="connsiteX24" fmla="*/ 0 w 5910349"/>
              <a:gd name="connsiteY24" fmla="*/ 625679 h 154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10349" h="1541635">
                <a:moveTo>
                  <a:pt x="5910349" y="1540079"/>
                </a:moveTo>
                <a:cubicBezTo>
                  <a:pt x="5869478" y="1543542"/>
                  <a:pt x="5828607" y="1547006"/>
                  <a:pt x="5777345" y="1481890"/>
                </a:cubicBezTo>
                <a:cubicBezTo>
                  <a:pt x="5726083" y="1416774"/>
                  <a:pt x="5665123" y="1254675"/>
                  <a:pt x="5602778" y="1149381"/>
                </a:cubicBezTo>
                <a:cubicBezTo>
                  <a:pt x="5540433" y="1044087"/>
                  <a:pt x="5462847" y="934636"/>
                  <a:pt x="5403273" y="850123"/>
                </a:cubicBezTo>
                <a:cubicBezTo>
                  <a:pt x="5343699" y="765610"/>
                  <a:pt x="5321531" y="706035"/>
                  <a:pt x="5245331" y="642304"/>
                </a:cubicBezTo>
                <a:cubicBezTo>
                  <a:pt x="5169131" y="578573"/>
                  <a:pt x="5086004" y="530082"/>
                  <a:pt x="4946073" y="467737"/>
                </a:cubicBezTo>
                <a:cubicBezTo>
                  <a:pt x="4806142" y="405392"/>
                  <a:pt x="4524894" y="329192"/>
                  <a:pt x="4405745" y="268232"/>
                </a:cubicBezTo>
                <a:cubicBezTo>
                  <a:pt x="4286596" y="207272"/>
                  <a:pt x="4321232" y="142155"/>
                  <a:pt x="4231178" y="101977"/>
                </a:cubicBezTo>
                <a:cubicBezTo>
                  <a:pt x="4141124" y="61799"/>
                  <a:pt x="3970713" y="42403"/>
                  <a:pt x="3865418" y="27163"/>
                </a:cubicBezTo>
                <a:cubicBezTo>
                  <a:pt x="3760123" y="11923"/>
                  <a:pt x="3753196" y="14693"/>
                  <a:pt x="3599411" y="10537"/>
                </a:cubicBezTo>
                <a:cubicBezTo>
                  <a:pt x="3445626" y="6381"/>
                  <a:pt x="3132512" y="-4703"/>
                  <a:pt x="2942705" y="2224"/>
                </a:cubicBezTo>
                <a:cubicBezTo>
                  <a:pt x="2752898" y="9151"/>
                  <a:pt x="2571403" y="17464"/>
                  <a:pt x="2460567" y="52101"/>
                </a:cubicBezTo>
                <a:cubicBezTo>
                  <a:pt x="2349731" y="86738"/>
                  <a:pt x="2348345" y="135228"/>
                  <a:pt x="2277687" y="210043"/>
                </a:cubicBezTo>
                <a:cubicBezTo>
                  <a:pt x="2207029" y="284857"/>
                  <a:pt x="2100349" y="466352"/>
                  <a:pt x="2036618" y="500988"/>
                </a:cubicBezTo>
                <a:cubicBezTo>
                  <a:pt x="1972887" y="535624"/>
                  <a:pt x="1928553" y="460810"/>
                  <a:pt x="1895302" y="417861"/>
                </a:cubicBezTo>
                <a:cubicBezTo>
                  <a:pt x="1862051" y="374912"/>
                  <a:pt x="1895302" y="291785"/>
                  <a:pt x="1837113" y="243294"/>
                </a:cubicBezTo>
                <a:cubicBezTo>
                  <a:pt x="1778924" y="194803"/>
                  <a:pt x="1612669" y="137999"/>
                  <a:pt x="1546167" y="126915"/>
                </a:cubicBezTo>
                <a:cubicBezTo>
                  <a:pt x="1479665" y="115831"/>
                  <a:pt x="1442258" y="149083"/>
                  <a:pt x="1438102" y="176792"/>
                </a:cubicBezTo>
                <a:cubicBezTo>
                  <a:pt x="1433946" y="204501"/>
                  <a:pt x="1504604" y="229439"/>
                  <a:pt x="1521229" y="293170"/>
                </a:cubicBezTo>
                <a:cubicBezTo>
                  <a:pt x="1537854" y="356901"/>
                  <a:pt x="1601585" y="481591"/>
                  <a:pt x="1537854" y="559177"/>
                </a:cubicBezTo>
                <a:cubicBezTo>
                  <a:pt x="1474123" y="636762"/>
                  <a:pt x="1242753" y="700494"/>
                  <a:pt x="1138844" y="758683"/>
                </a:cubicBezTo>
                <a:cubicBezTo>
                  <a:pt x="1034935" y="816872"/>
                  <a:pt x="998913" y="897229"/>
                  <a:pt x="914400" y="908312"/>
                </a:cubicBezTo>
                <a:cubicBezTo>
                  <a:pt x="829887" y="919395"/>
                  <a:pt x="721821" y="866748"/>
                  <a:pt x="631767" y="825184"/>
                </a:cubicBezTo>
                <a:cubicBezTo>
                  <a:pt x="541713" y="783620"/>
                  <a:pt x="479367" y="692181"/>
                  <a:pt x="374073" y="658930"/>
                </a:cubicBezTo>
                <a:cubicBezTo>
                  <a:pt x="268778" y="625679"/>
                  <a:pt x="134389" y="625679"/>
                  <a:pt x="0" y="6256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0D3313F-DC55-4774-BD1D-B3BC6BE6F4FF}"/>
              </a:ext>
            </a:extLst>
          </p:cNvPr>
          <p:cNvSpPr/>
          <p:nvPr/>
        </p:nvSpPr>
        <p:spPr>
          <a:xfrm>
            <a:off x="328945" y="164892"/>
            <a:ext cx="785379" cy="1501858"/>
          </a:xfrm>
          <a:custGeom>
            <a:avLst/>
            <a:gdLst>
              <a:gd name="connsiteX0" fmla="*/ 0 w 748145"/>
              <a:gd name="connsiteY0" fmla="*/ 1430656 h 1430656"/>
              <a:gd name="connsiteX1" fmla="*/ 99753 w 748145"/>
              <a:gd name="connsiteY1" fmla="*/ 1330903 h 1430656"/>
              <a:gd name="connsiteX2" fmla="*/ 274320 w 748145"/>
              <a:gd name="connsiteY2" fmla="*/ 948518 h 1430656"/>
              <a:gd name="connsiteX3" fmla="*/ 307571 w 748145"/>
              <a:gd name="connsiteY3" fmla="*/ 690823 h 1430656"/>
              <a:gd name="connsiteX4" fmla="*/ 548640 w 748145"/>
              <a:gd name="connsiteY4" fmla="*/ 458067 h 1430656"/>
              <a:gd name="connsiteX5" fmla="*/ 573578 w 748145"/>
              <a:gd name="connsiteY5" fmla="*/ 275187 h 1430656"/>
              <a:gd name="connsiteX6" fmla="*/ 714894 w 748145"/>
              <a:gd name="connsiteY6" fmla="*/ 42430 h 1430656"/>
              <a:gd name="connsiteX7" fmla="*/ 748145 w 748145"/>
              <a:gd name="connsiteY7" fmla="*/ 867 h 143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145" h="1430656">
                <a:moveTo>
                  <a:pt x="0" y="1430656"/>
                </a:moveTo>
                <a:cubicBezTo>
                  <a:pt x="27016" y="1420957"/>
                  <a:pt x="54033" y="1411259"/>
                  <a:pt x="99753" y="1330903"/>
                </a:cubicBezTo>
                <a:cubicBezTo>
                  <a:pt x="145473" y="1250547"/>
                  <a:pt x="239684" y="1055198"/>
                  <a:pt x="274320" y="948518"/>
                </a:cubicBezTo>
                <a:cubicBezTo>
                  <a:pt x="308956" y="841838"/>
                  <a:pt x="261851" y="772565"/>
                  <a:pt x="307571" y="690823"/>
                </a:cubicBezTo>
                <a:cubicBezTo>
                  <a:pt x="353291" y="609081"/>
                  <a:pt x="504306" y="527340"/>
                  <a:pt x="548640" y="458067"/>
                </a:cubicBezTo>
                <a:cubicBezTo>
                  <a:pt x="592975" y="388794"/>
                  <a:pt x="545869" y="344460"/>
                  <a:pt x="573578" y="275187"/>
                </a:cubicBezTo>
                <a:cubicBezTo>
                  <a:pt x="601287" y="205914"/>
                  <a:pt x="685800" y="88150"/>
                  <a:pt x="714894" y="42430"/>
                </a:cubicBezTo>
                <a:cubicBezTo>
                  <a:pt x="743988" y="-3290"/>
                  <a:pt x="746066" y="-1212"/>
                  <a:pt x="748145" y="86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724A9F-CB48-4F19-ACB6-8375FD132420}"/>
              </a:ext>
            </a:extLst>
          </p:cNvPr>
          <p:cNvSpPr/>
          <p:nvPr/>
        </p:nvSpPr>
        <p:spPr>
          <a:xfrm>
            <a:off x="4511977" y="6204498"/>
            <a:ext cx="1978713" cy="857444"/>
          </a:xfrm>
          <a:custGeom>
            <a:avLst/>
            <a:gdLst>
              <a:gd name="connsiteX0" fmla="*/ 354524 w 1884904"/>
              <a:gd name="connsiteY0" fmla="*/ 814647 h 816793"/>
              <a:gd name="connsiteX1" fmla="*/ 346212 w 1884904"/>
              <a:gd name="connsiteY1" fmla="*/ 764771 h 816793"/>
              <a:gd name="connsiteX2" fmla="*/ 229834 w 1884904"/>
              <a:gd name="connsiteY2" fmla="*/ 465513 h 816793"/>
              <a:gd name="connsiteX3" fmla="*/ 46954 w 1884904"/>
              <a:gd name="connsiteY3" fmla="*/ 382386 h 816793"/>
              <a:gd name="connsiteX4" fmla="*/ 30328 w 1884904"/>
              <a:gd name="connsiteY4" fmla="*/ 182880 h 816793"/>
              <a:gd name="connsiteX5" fmla="*/ 412714 w 1884904"/>
              <a:gd name="connsiteY5" fmla="*/ 141316 h 816793"/>
              <a:gd name="connsiteX6" fmla="*/ 703659 w 1884904"/>
              <a:gd name="connsiteY6" fmla="*/ 191193 h 816793"/>
              <a:gd name="connsiteX7" fmla="*/ 953041 w 1884904"/>
              <a:gd name="connsiteY7" fmla="*/ 108066 h 816793"/>
              <a:gd name="connsiteX8" fmla="*/ 1260612 w 1884904"/>
              <a:gd name="connsiteY8" fmla="*/ 58189 h 816793"/>
              <a:gd name="connsiteX9" fmla="*/ 1659623 w 1884904"/>
              <a:gd name="connsiteY9" fmla="*/ 16626 h 816793"/>
              <a:gd name="connsiteX10" fmla="*/ 1867441 w 1884904"/>
              <a:gd name="connsiteY10" fmla="*/ 16626 h 816793"/>
              <a:gd name="connsiteX11" fmla="*/ 1859128 w 1884904"/>
              <a:gd name="connsiteY11" fmla="*/ 0 h 81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84904" h="816793">
                <a:moveTo>
                  <a:pt x="354524" y="814647"/>
                </a:moveTo>
                <a:cubicBezTo>
                  <a:pt x="360759" y="818803"/>
                  <a:pt x="366994" y="822960"/>
                  <a:pt x="346212" y="764771"/>
                </a:cubicBezTo>
                <a:cubicBezTo>
                  <a:pt x="325430" y="706582"/>
                  <a:pt x="279710" y="529244"/>
                  <a:pt x="229834" y="465513"/>
                </a:cubicBezTo>
                <a:cubicBezTo>
                  <a:pt x="179958" y="401782"/>
                  <a:pt x="80205" y="429491"/>
                  <a:pt x="46954" y="382386"/>
                </a:cubicBezTo>
                <a:cubicBezTo>
                  <a:pt x="13703" y="335281"/>
                  <a:pt x="-30632" y="223058"/>
                  <a:pt x="30328" y="182880"/>
                </a:cubicBezTo>
                <a:cubicBezTo>
                  <a:pt x="91288" y="142702"/>
                  <a:pt x="300492" y="139931"/>
                  <a:pt x="412714" y="141316"/>
                </a:cubicBezTo>
                <a:cubicBezTo>
                  <a:pt x="524936" y="142701"/>
                  <a:pt x="613605" y="196735"/>
                  <a:pt x="703659" y="191193"/>
                </a:cubicBezTo>
                <a:cubicBezTo>
                  <a:pt x="793713" y="185651"/>
                  <a:pt x="860216" y="130233"/>
                  <a:pt x="953041" y="108066"/>
                </a:cubicBezTo>
                <a:cubicBezTo>
                  <a:pt x="1045866" y="85899"/>
                  <a:pt x="1142848" y="73429"/>
                  <a:pt x="1260612" y="58189"/>
                </a:cubicBezTo>
                <a:cubicBezTo>
                  <a:pt x="1378376" y="42949"/>
                  <a:pt x="1558485" y="23553"/>
                  <a:pt x="1659623" y="16626"/>
                </a:cubicBezTo>
                <a:cubicBezTo>
                  <a:pt x="1760761" y="9699"/>
                  <a:pt x="1834190" y="19397"/>
                  <a:pt x="1867441" y="16626"/>
                </a:cubicBezTo>
                <a:cubicBezTo>
                  <a:pt x="1900692" y="13855"/>
                  <a:pt x="1879910" y="6927"/>
                  <a:pt x="1859128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</p:spTree>
    <p:extLst>
      <p:ext uri="{BB962C8B-B14F-4D97-AF65-F5344CB8AC3E}">
        <p14:creationId xmlns:p14="http://schemas.microsoft.com/office/powerpoint/2010/main" val="285992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01BCB-306C-4F67-B3D6-C2D076C62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" y="0"/>
            <a:ext cx="6569829" cy="7199313"/>
          </a:xfrm>
          <a:prstGeom prst="rect">
            <a:avLst/>
          </a:prstGeom>
          <a:ln w="2857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7C2A3-F9A7-42AB-93BB-7A91DA0A3A91}"/>
              </a:ext>
            </a:extLst>
          </p:cNvPr>
          <p:cNvSpPr txBox="1"/>
          <p:nvPr/>
        </p:nvSpPr>
        <p:spPr>
          <a:xfrm>
            <a:off x="7958187" y="0"/>
            <a:ext cx="1649298" cy="38318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890" b="1" dirty="0"/>
              <a:t>Ayrıntılı Hatlar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CE89C28-5329-4E86-9762-1DEB2CA6D461}"/>
              </a:ext>
            </a:extLst>
          </p:cNvPr>
          <p:cNvSpPr/>
          <p:nvPr/>
        </p:nvSpPr>
        <p:spPr>
          <a:xfrm>
            <a:off x="237956" y="5670837"/>
            <a:ext cx="2152794" cy="1384490"/>
          </a:xfrm>
          <a:custGeom>
            <a:avLst/>
            <a:gdLst>
              <a:gd name="connsiteX0" fmla="*/ 0 w 2050732"/>
              <a:gd name="connsiteY0" fmla="*/ 1151213 h 1318853"/>
              <a:gd name="connsiteX1" fmla="*/ 541020 w 2050732"/>
              <a:gd name="connsiteY1" fmla="*/ 823553 h 1318853"/>
              <a:gd name="connsiteX2" fmla="*/ 769620 w 2050732"/>
              <a:gd name="connsiteY2" fmla="*/ 800693 h 1318853"/>
              <a:gd name="connsiteX3" fmla="*/ 1043940 w 2050732"/>
              <a:gd name="connsiteY3" fmla="*/ 838793 h 1318853"/>
              <a:gd name="connsiteX4" fmla="*/ 1295400 w 2050732"/>
              <a:gd name="connsiteY4" fmla="*/ 808313 h 1318853"/>
              <a:gd name="connsiteX5" fmla="*/ 1394460 w 2050732"/>
              <a:gd name="connsiteY5" fmla="*/ 594953 h 1318853"/>
              <a:gd name="connsiteX6" fmla="*/ 1371600 w 2050732"/>
              <a:gd name="connsiteY6" fmla="*/ 427313 h 1318853"/>
              <a:gd name="connsiteX7" fmla="*/ 1447800 w 2050732"/>
              <a:gd name="connsiteY7" fmla="*/ 99653 h 1318853"/>
              <a:gd name="connsiteX8" fmla="*/ 1539240 w 2050732"/>
              <a:gd name="connsiteY8" fmla="*/ 593 h 1318853"/>
              <a:gd name="connsiteX9" fmla="*/ 1821180 w 2050732"/>
              <a:gd name="connsiteY9" fmla="*/ 69173 h 1318853"/>
              <a:gd name="connsiteX10" fmla="*/ 1981200 w 2050732"/>
              <a:gd name="connsiteY10" fmla="*/ 274913 h 1318853"/>
              <a:gd name="connsiteX11" fmla="*/ 2042160 w 2050732"/>
              <a:gd name="connsiteY11" fmla="*/ 488273 h 1318853"/>
              <a:gd name="connsiteX12" fmla="*/ 2034540 w 2050732"/>
              <a:gd name="connsiteY12" fmla="*/ 655913 h 1318853"/>
              <a:gd name="connsiteX13" fmla="*/ 1897380 w 2050732"/>
              <a:gd name="connsiteY13" fmla="*/ 823553 h 1318853"/>
              <a:gd name="connsiteX14" fmla="*/ 1752600 w 2050732"/>
              <a:gd name="connsiteY14" fmla="*/ 998813 h 1318853"/>
              <a:gd name="connsiteX15" fmla="*/ 1607820 w 2050732"/>
              <a:gd name="connsiteY15" fmla="*/ 1204553 h 1318853"/>
              <a:gd name="connsiteX16" fmla="*/ 1592580 w 2050732"/>
              <a:gd name="connsiteY16" fmla="*/ 1318853 h 131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50732" h="1318853">
                <a:moveTo>
                  <a:pt x="0" y="1151213"/>
                </a:moveTo>
                <a:cubicBezTo>
                  <a:pt x="206375" y="1016593"/>
                  <a:pt x="412750" y="881973"/>
                  <a:pt x="541020" y="823553"/>
                </a:cubicBezTo>
                <a:cubicBezTo>
                  <a:pt x="669290" y="765133"/>
                  <a:pt x="685800" y="798153"/>
                  <a:pt x="769620" y="800693"/>
                </a:cubicBezTo>
                <a:cubicBezTo>
                  <a:pt x="853440" y="803233"/>
                  <a:pt x="956310" y="837523"/>
                  <a:pt x="1043940" y="838793"/>
                </a:cubicBezTo>
                <a:cubicBezTo>
                  <a:pt x="1131570" y="840063"/>
                  <a:pt x="1236980" y="848953"/>
                  <a:pt x="1295400" y="808313"/>
                </a:cubicBezTo>
                <a:cubicBezTo>
                  <a:pt x="1353820" y="767673"/>
                  <a:pt x="1381760" y="658453"/>
                  <a:pt x="1394460" y="594953"/>
                </a:cubicBezTo>
                <a:cubicBezTo>
                  <a:pt x="1407160" y="531453"/>
                  <a:pt x="1362710" y="509863"/>
                  <a:pt x="1371600" y="427313"/>
                </a:cubicBezTo>
                <a:cubicBezTo>
                  <a:pt x="1380490" y="344763"/>
                  <a:pt x="1419860" y="170773"/>
                  <a:pt x="1447800" y="99653"/>
                </a:cubicBezTo>
                <a:cubicBezTo>
                  <a:pt x="1475740" y="28533"/>
                  <a:pt x="1477010" y="5673"/>
                  <a:pt x="1539240" y="593"/>
                </a:cubicBezTo>
                <a:cubicBezTo>
                  <a:pt x="1601470" y="-4487"/>
                  <a:pt x="1747520" y="23453"/>
                  <a:pt x="1821180" y="69173"/>
                </a:cubicBezTo>
                <a:cubicBezTo>
                  <a:pt x="1894840" y="114893"/>
                  <a:pt x="1944370" y="205063"/>
                  <a:pt x="1981200" y="274913"/>
                </a:cubicBezTo>
                <a:cubicBezTo>
                  <a:pt x="2018030" y="344763"/>
                  <a:pt x="2033270" y="424773"/>
                  <a:pt x="2042160" y="488273"/>
                </a:cubicBezTo>
                <a:cubicBezTo>
                  <a:pt x="2051050" y="551773"/>
                  <a:pt x="2058670" y="600033"/>
                  <a:pt x="2034540" y="655913"/>
                </a:cubicBezTo>
                <a:cubicBezTo>
                  <a:pt x="2010410" y="711793"/>
                  <a:pt x="1897380" y="823553"/>
                  <a:pt x="1897380" y="823553"/>
                </a:cubicBezTo>
                <a:cubicBezTo>
                  <a:pt x="1850390" y="880703"/>
                  <a:pt x="1800860" y="935313"/>
                  <a:pt x="1752600" y="998813"/>
                </a:cubicBezTo>
                <a:cubicBezTo>
                  <a:pt x="1704340" y="1062313"/>
                  <a:pt x="1634490" y="1151213"/>
                  <a:pt x="1607820" y="1204553"/>
                </a:cubicBezTo>
                <a:cubicBezTo>
                  <a:pt x="1581150" y="1257893"/>
                  <a:pt x="1586865" y="1288373"/>
                  <a:pt x="1592580" y="131885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BE5FD05-D5B9-4FA0-A156-6C3B76B84407}"/>
              </a:ext>
            </a:extLst>
          </p:cNvPr>
          <p:cNvSpPr/>
          <p:nvPr/>
        </p:nvSpPr>
        <p:spPr>
          <a:xfrm>
            <a:off x="2525738" y="5711456"/>
            <a:ext cx="1535853" cy="964271"/>
          </a:xfrm>
          <a:custGeom>
            <a:avLst/>
            <a:gdLst>
              <a:gd name="connsiteX0" fmla="*/ 1303020 w 1303020"/>
              <a:gd name="connsiteY0" fmla="*/ 830580 h 929669"/>
              <a:gd name="connsiteX1" fmla="*/ 1150620 w 1303020"/>
              <a:gd name="connsiteY1" fmla="*/ 853440 h 929669"/>
              <a:gd name="connsiteX2" fmla="*/ 586740 w 1303020"/>
              <a:gd name="connsiteY2" fmla="*/ 929640 h 929669"/>
              <a:gd name="connsiteX3" fmla="*/ 304800 w 1303020"/>
              <a:gd name="connsiteY3" fmla="*/ 861060 h 929669"/>
              <a:gd name="connsiteX4" fmla="*/ 236220 w 1303020"/>
              <a:gd name="connsiteY4" fmla="*/ 746760 h 929669"/>
              <a:gd name="connsiteX5" fmla="*/ 175260 w 1303020"/>
              <a:gd name="connsiteY5" fmla="*/ 617220 h 929669"/>
              <a:gd name="connsiteX6" fmla="*/ 175260 w 1303020"/>
              <a:gd name="connsiteY6" fmla="*/ 586740 h 929669"/>
              <a:gd name="connsiteX7" fmla="*/ 129540 w 1303020"/>
              <a:gd name="connsiteY7" fmla="*/ 281940 h 929669"/>
              <a:gd name="connsiteX8" fmla="*/ 30480 w 1303020"/>
              <a:gd name="connsiteY8" fmla="*/ 91440 h 929669"/>
              <a:gd name="connsiteX9" fmla="*/ 0 w 1303020"/>
              <a:gd name="connsiteY9" fmla="*/ 0 h 92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3020" h="929669">
                <a:moveTo>
                  <a:pt x="1303020" y="830580"/>
                </a:moveTo>
                <a:lnTo>
                  <a:pt x="1150620" y="853440"/>
                </a:lnTo>
                <a:cubicBezTo>
                  <a:pt x="1031240" y="869950"/>
                  <a:pt x="727710" y="928370"/>
                  <a:pt x="586740" y="929640"/>
                </a:cubicBezTo>
                <a:cubicBezTo>
                  <a:pt x="445770" y="930910"/>
                  <a:pt x="363220" y="891540"/>
                  <a:pt x="304800" y="861060"/>
                </a:cubicBezTo>
                <a:cubicBezTo>
                  <a:pt x="246380" y="830580"/>
                  <a:pt x="257810" y="787400"/>
                  <a:pt x="236220" y="746760"/>
                </a:cubicBezTo>
                <a:cubicBezTo>
                  <a:pt x="214630" y="706120"/>
                  <a:pt x="185420" y="643890"/>
                  <a:pt x="175260" y="617220"/>
                </a:cubicBezTo>
                <a:cubicBezTo>
                  <a:pt x="165100" y="590550"/>
                  <a:pt x="182880" y="642620"/>
                  <a:pt x="175260" y="586740"/>
                </a:cubicBezTo>
                <a:cubicBezTo>
                  <a:pt x="167640" y="530860"/>
                  <a:pt x="153670" y="364490"/>
                  <a:pt x="129540" y="281940"/>
                </a:cubicBezTo>
                <a:cubicBezTo>
                  <a:pt x="105410" y="199390"/>
                  <a:pt x="52070" y="138430"/>
                  <a:pt x="30480" y="91440"/>
                </a:cubicBezTo>
                <a:cubicBezTo>
                  <a:pt x="8890" y="44450"/>
                  <a:pt x="4445" y="22225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3B181C-CC62-4919-AF96-B41005F2EADB}"/>
              </a:ext>
            </a:extLst>
          </p:cNvPr>
          <p:cNvSpPr/>
          <p:nvPr/>
        </p:nvSpPr>
        <p:spPr>
          <a:xfrm>
            <a:off x="2541737" y="5061741"/>
            <a:ext cx="3509686" cy="1529631"/>
          </a:xfrm>
          <a:custGeom>
            <a:avLst/>
            <a:gdLst>
              <a:gd name="connsiteX0" fmla="*/ 0 w 3343295"/>
              <a:gd name="connsiteY0" fmla="*/ 596053 h 1457113"/>
              <a:gd name="connsiteX1" fmla="*/ 419100 w 3343295"/>
              <a:gd name="connsiteY1" fmla="*/ 397933 h 1457113"/>
              <a:gd name="connsiteX2" fmla="*/ 647700 w 3343295"/>
              <a:gd name="connsiteY2" fmla="*/ 123613 h 1457113"/>
              <a:gd name="connsiteX3" fmla="*/ 777240 w 3343295"/>
              <a:gd name="connsiteY3" fmla="*/ 16933 h 1457113"/>
              <a:gd name="connsiteX4" fmla="*/ 1203960 w 3343295"/>
              <a:gd name="connsiteY4" fmla="*/ 1693 h 1457113"/>
              <a:gd name="connsiteX5" fmla="*/ 1539240 w 3343295"/>
              <a:gd name="connsiteY5" fmla="*/ 32173 h 1457113"/>
              <a:gd name="connsiteX6" fmla="*/ 1684020 w 3343295"/>
              <a:gd name="connsiteY6" fmla="*/ 146473 h 1457113"/>
              <a:gd name="connsiteX7" fmla="*/ 1927860 w 3343295"/>
              <a:gd name="connsiteY7" fmla="*/ 367453 h 1457113"/>
              <a:gd name="connsiteX8" fmla="*/ 2385060 w 3343295"/>
              <a:gd name="connsiteY8" fmla="*/ 611293 h 1457113"/>
              <a:gd name="connsiteX9" fmla="*/ 2705100 w 3343295"/>
              <a:gd name="connsiteY9" fmla="*/ 740833 h 1457113"/>
              <a:gd name="connsiteX10" fmla="*/ 3017520 w 3343295"/>
              <a:gd name="connsiteY10" fmla="*/ 824653 h 1457113"/>
              <a:gd name="connsiteX11" fmla="*/ 3307080 w 3343295"/>
              <a:gd name="connsiteY11" fmla="*/ 1022773 h 1457113"/>
              <a:gd name="connsiteX12" fmla="*/ 3291840 w 3343295"/>
              <a:gd name="connsiteY12" fmla="*/ 1114213 h 1457113"/>
              <a:gd name="connsiteX13" fmla="*/ 2880360 w 3343295"/>
              <a:gd name="connsiteY13" fmla="*/ 1182793 h 1457113"/>
              <a:gd name="connsiteX14" fmla="*/ 2689860 w 3343295"/>
              <a:gd name="connsiteY14" fmla="*/ 1274233 h 1457113"/>
              <a:gd name="connsiteX15" fmla="*/ 2484120 w 3343295"/>
              <a:gd name="connsiteY15" fmla="*/ 1312333 h 1457113"/>
              <a:gd name="connsiteX16" fmla="*/ 2080260 w 3343295"/>
              <a:gd name="connsiteY16" fmla="*/ 1236133 h 1457113"/>
              <a:gd name="connsiteX17" fmla="*/ 1775460 w 3343295"/>
              <a:gd name="connsiteY17" fmla="*/ 1228513 h 1457113"/>
              <a:gd name="connsiteX18" fmla="*/ 1714500 w 3343295"/>
              <a:gd name="connsiteY18" fmla="*/ 1266613 h 1457113"/>
              <a:gd name="connsiteX19" fmla="*/ 1562100 w 3343295"/>
              <a:gd name="connsiteY19" fmla="*/ 1358053 h 1457113"/>
              <a:gd name="connsiteX20" fmla="*/ 1417320 w 3343295"/>
              <a:gd name="connsiteY20" fmla="*/ 1457113 h 145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3295" h="1457113">
                <a:moveTo>
                  <a:pt x="0" y="596053"/>
                </a:moveTo>
                <a:cubicBezTo>
                  <a:pt x="155575" y="536363"/>
                  <a:pt x="311150" y="476673"/>
                  <a:pt x="419100" y="397933"/>
                </a:cubicBezTo>
                <a:cubicBezTo>
                  <a:pt x="527050" y="319193"/>
                  <a:pt x="588010" y="187113"/>
                  <a:pt x="647700" y="123613"/>
                </a:cubicBezTo>
                <a:cubicBezTo>
                  <a:pt x="707390" y="60113"/>
                  <a:pt x="684530" y="37253"/>
                  <a:pt x="777240" y="16933"/>
                </a:cubicBezTo>
                <a:cubicBezTo>
                  <a:pt x="869950" y="-3387"/>
                  <a:pt x="1076960" y="-847"/>
                  <a:pt x="1203960" y="1693"/>
                </a:cubicBezTo>
                <a:cubicBezTo>
                  <a:pt x="1330960" y="4233"/>
                  <a:pt x="1459230" y="8043"/>
                  <a:pt x="1539240" y="32173"/>
                </a:cubicBezTo>
                <a:cubicBezTo>
                  <a:pt x="1619250" y="56303"/>
                  <a:pt x="1619250" y="90593"/>
                  <a:pt x="1684020" y="146473"/>
                </a:cubicBezTo>
                <a:cubicBezTo>
                  <a:pt x="1748790" y="202353"/>
                  <a:pt x="1811020" y="289983"/>
                  <a:pt x="1927860" y="367453"/>
                </a:cubicBezTo>
                <a:cubicBezTo>
                  <a:pt x="2044700" y="444923"/>
                  <a:pt x="2255520" y="549063"/>
                  <a:pt x="2385060" y="611293"/>
                </a:cubicBezTo>
                <a:cubicBezTo>
                  <a:pt x="2514600" y="673523"/>
                  <a:pt x="2599690" y="705273"/>
                  <a:pt x="2705100" y="740833"/>
                </a:cubicBezTo>
                <a:cubicBezTo>
                  <a:pt x="2810510" y="776393"/>
                  <a:pt x="2917190" y="777663"/>
                  <a:pt x="3017520" y="824653"/>
                </a:cubicBezTo>
                <a:cubicBezTo>
                  <a:pt x="3117850" y="871643"/>
                  <a:pt x="3261360" y="974513"/>
                  <a:pt x="3307080" y="1022773"/>
                </a:cubicBezTo>
                <a:cubicBezTo>
                  <a:pt x="3352800" y="1071033"/>
                  <a:pt x="3362960" y="1087543"/>
                  <a:pt x="3291840" y="1114213"/>
                </a:cubicBezTo>
                <a:cubicBezTo>
                  <a:pt x="3220720" y="1140883"/>
                  <a:pt x="2980690" y="1156123"/>
                  <a:pt x="2880360" y="1182793"/>
                </a:cubicBezTo>
                <a:cubicBezTo>
                  <a:pt x="2780030" y="1209463"/>
                  <a:pt x="2755900" y="1252643"/>
                  <a:pt x="2689860" y="1274233"/>
                </a:cubicBezTo>
                <a:cubicBezTo>
                  <a:pt x="2623820" y="1295823"/>
                  <a:pt x="2585720" y="1318683"/>
                  <a:pt x="2484120" y="1312333"/>
                </a:cubicBezTo>
                <a:cubicBezTo>
                  <a:pt x="2382520" y="1305983"/>
                  <a:pt x="2198370" y="1250103"/>
                  <a:pt x="2080260" y="1236133"/>
                </a:cubicBezTo>
                <a:cubicBezTo>
                  <a:pt x="1962150" y="1222163"/>
                  <a:pt x="1836420" y="1223433"/>
                  <a:pt x="1775460" y="1228513"/>
                </a:cubicBezTo>
                <a:cubicBezTo>
                  <a:pt x="1714500" y="1233593"/>
                  <a:pt x="1714500" y="1266613"/>
                  <a:pt x="1714500" y="1266613"/>
                </a:cubicBezTo>
                <a:cubicBezTo>
                  <a:pt x="1678940" y="1288203"/>
                  <a:pt x="1611630" y="1326303"/>
                  <a:pt x="1562100" y="1358053"/>
                </a:cubicBezTo>
                <a:cubicBezTo>
                  <a:pt x="1512570" y="1389803"/>
                  <a:pt x="1464945" y="1423458"/>
                  <a:pt x="1417320" y="14571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D5F395-2261-4FCF-80F3-0D3CAD566218}"/>
              </a:ext>
            </a:extLst>
          </p:cNvPr>
          <p:cNvSpPr/>
          <p:nvPr/>
        </p:nvSpPr>
        <p:spPr>
          <a:xfrm>
            <a:off x="3053687" y="4623559"/>
            <a:ext cx="1591848" cy="151985"/>
          </a:xfrm>
          <a:custGeom>
            <a:avLst/>
            <a:gdLst>
              <a:gd name="connsiteX0" fmla="*/ 0 w 1516380"/>
              <a:gd name="connsiteY0" fmla="*/ 144780 h 144780"/>
              <a:gd name="connsiteX1" fmla="*/ 205740 w 1516380"/>
              <a:gd name="connsiteY1" fmla="*/ 76200 h 144780"/>
              <a:gd name="connsiteX2" fmla="*/ 594360 w 1516380"/>
              <a:gd name="connsiteY2" fmla="*/ 38100 h 144780"/>
              <a:gd name="connsiteX3" fmla="*/ 1219200 w 1516380"/>
              <a:gd name="connsiteY3" fmla="*/ 7620 h 144780"/>
              <a:gd name="connsiteX4" fmla="*/ 1516380 w 1516380"/>
              <a:gd name="connsiteY4" fmla="*/ 0 h 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380" h="144780">
                <a:moveTo>
                  <a:pt x="0" y="144780"/>
                </a:moveTo>
                <a:cubicBezTo>
                  <a:pt x="53340" y="119380"/>
                  <a:pt x="106680" y="93980"/>
                  <a:pt x="205740" y="76200"/>
                </a:cubicBezTo>
                <a:cubicBezTo>
                  <a:pt x="304800" y="58420"/>
                  <a:pt x="425450" y="49530"/>
                  <a:pt x="594360" y="38100"/>
                </a:cubicBezTo>
                <a:cubicBezTo>
                  <a:pt x="763270" y="26670"/>
                  <a:pt x="1065530" y="13970"/>
                  <a:pt x="1219200" y="7620"/>
                </a:cubicBezTo>
                <a:cubicBezTo>
                  <a:pt x="1372870" y="1270"/>
                  <a:pt x="1444625" y="635"/>
                  <a:pt x="151638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2EF6368-17E1-4F18-AA1A-E41180848144}"/>
              </a:ext>
            </a:extLst>
          </p:cNvPr>
          <p:cNvSpPr/>
          <p:nvPr/>
        </p:nvSpPr>
        <p:spPr>
          <a:xfrm>
            <a:off x="3053688" y="3946823"/>
            <a:ext cx="1737540" cy="819714"/>
          </a:xfrm>
          <a:custGeom>
            <a:avLst/>
            <a:gdLst>
              <a:gd name="connsiteX0" fmla="*/ 1478280 w 1639925"/>
              <a:gd name="connsiteY0" fmla="*/ 621793 h 675133"/>
              <a:gd name="connsiteX1" fmla="*/ 1638300 w 1639925"/>
              <a:gd name="connsiteY1" fmla="*/ 431293 h 675133"/>
              <a:gd name="connsiteX2" fmla="*/ 1546860 w 1639925"/>
              <a:gd name="connsiteY2" fmla="*/ 256033 h 675133"/>
              <a:gd name="connsiteX3" fmla="*/ 1325880 w 1639925"/>
              <a:gd name="connsiteY3" fmla="*/ 42673 h 675133"/>
              <a:gd name="connsiteX4" fmla="*/ 1013460 w 1639925"/>
              <a:gd name="connsiteY4" fmla="*/ 27433 h 675133"/>
              <a:gd name="connsiteX5" fmla="*/ 525780 w 1639925"/>
              <a:gd name="connsiteY5" fmla="*/ 4573 h 675133"/>
              <a:gd name="connsiteX6" fmla="*/ 259080 w 1639925"/>
              <a:gd name="connsiteY6" fmla="*/ 126493 h 675133"/>
              <a:gd name="connsiteX7" fmla="*/ 114300 w 1639925"/>
              <a:gd name="connsiteY7" fmla="*/ 286513 h 675133"/>
              <a:gd name="connsiteX8" fmla="*/ 22860 w 1639925"/>
              <a:gd name="connsiteY8" fmla="*/ 515113 h 675133"/>
              <a:gd name="connsiteX9" fmla="*/ 0 w 1639925"/>
              <a:gd name="connsiteY9" fmla="*/ 675133 h 67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9925" h="675133">
                <a:moveTo>
                  <a:pt x="1478280" y="621793"/>
                </a:moveTo>
                <a:cubicBezTo>
                  <a:pt x="1552575" y="557023"/>
                  <a:pt x="1626870" y="492253"/>
                  <a:pt x="1638300" y="431293"/>
                </a:cubicBezTo>
                <a:cubicBezTo>
                  <a:pt x="1649730" y="370333"/>
                  <a:pt x="1598930" y="320803"/>
                  <a:pt x="1546860" y="256033"/>
                </a:cubicBezTo>
                <a:cubicBezTo>
                  <a:pt x="1494790" y="191263"/>
                  <a:pt x="1414780" y="80773"/>
                  <a:pt x="1325880" y="42673"/>
                </a:cubicBezTo>
                <a:cubicBezTo>
                  <a:pt x="1236980" y="4573"/>
                  <a:pt x="1013460" y="27433"/>
                  <a:pt x="1013460" y="27433"/>
                </a:cubicBezTo>
                <a:cubicBezTo>
                  <a:pt x="880110" y="21083"/>
                  <a:pt x="651510" y="-11937"/>
                  <a:pt x="525780" y="4573"/>
                </a:cubicBezTo>
                <a:cubicBezTo>
                  <a:pt x="400050" y="21083"/>
                  <a:pt x="327660" y="79503"/>
                  <a:pt x="259080" y="126493"/>
                </a:cubicBezTo>
                <a:cubicBezTo>
                  <a:pt x="190500" y="173483"/>
                  <a:pt x="153670" y="221743"/>
                  <a:pt x="114300" y="286513"/>
                </a:cubicBezTo>
                <a:cubicBezTo>
                  <a:pt x="74930" y="351283"/>
                  <a:pt x="41910" y="450343"/>
                  <a:pt x="22860" y="515113"/>
                </a:cubicBezTo>
                <a:cubicBezTo>
                  <a:pt x="3810" y="579883"/>
                  <a:pt x="1905" y="627508"/>
                  <a:pt x="0" y="67513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E63CCB-34F1-4AFC-9B29-71482F16EEA3}"/>
              </a:ext>
            </a:extLst>
          </p:cNvPr>
          <p:cNvSpPr/>
          <p:nvPr/>
        </p:nvSpPr>
        <p:spPr>
          <a:xfrm>
            <a:off x="1733813" y="5335490"/>
            <a:ext cx="816536" cy="163293"/>
          </a:xfrm>
          <a:custGeom>
            <a:avLst/>
            <a:gdLst>
              <a:gd name="connsiteX0" fmla="*/ 708660 w 708660"/>
              <a:gd name="connsiteY0" fmla="*/ 129540 h 129540"/>
              <a:gd name="connsiteX1" fmla="*/ 647700 w 708660"/>
              <a:gd name="connsiteY1" fmla="*/ 114300 h 129540"/>
              <a:gd name="connsiteX2" fmla="*/ 441960 w 708660"/>
              <a:gd name="connsiteY2" fmla="*/ 45720 h 129540"/>
              <a:gd name="connsiteX3" fmla="*/ 198120 w 708660"/>
              <a:gd name="connsiteY3" fmla="*/ 0 h 129540"/>
              <a:gd name="connsiteX4" fmla="*/ 0 w 708660"/>
              <a:gd name="connsiteY4" fmla="*/ 45720 h 1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660" h="129540">
                <a:moveTo>
                  <a:pt x="708660" y="129540"/>
                </a:moveTo>
                <a:cubicBezTo>
                  <a:pt x="700405" y="128905"/>
                  <a:pt x="692150" y="128270"/>
                  <a:pt x="647700" y="114300"/>
                </a:cubicBezTo>
                <a:cubicBezTo>
                  <a:pt x="603250" y="100330"/>
                  <a:pt x="516890" y="64770"/>
                  <a:pt x="441960" y="45720"/>
                </a:cubicBezTo>
                <a:cubicBezTo>
                  <a:pt x="367030" y="26670"/>
                  <a:pt x="271780" y="0"/>
                  <a:pt x="198120" y="0"/>
                </a:cubicBezTo>
                <a:cubicBezTo>
                  <a:pt x="124460" y="0"/>
                  <a:pt x="62230" y="22860"/>
                  <a:pt x="0" y="4572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B81519-6906-49E9-A51C-4A686716F9FA}"/>
              </a:ext>
            </a:extLst>
          </p:cNvPr>
          <p:cNvSpPr/>
          <p:nvPr/>
        </p:nvSpPr>
        <p:spPr>
          <a:xfrm>
            <a:off x="1685565" y="4871523"/>
            <a:ext cx="944163" cy="599955"/>
          </a:xfrm>
          <a:custGeom>
            <a:avLst/>
            <a:gdLst>
              <a:gd name="connsiteX0" fmla="*/ 838441 w 899401"/>
              <a:gd name="connsiteY0" fmla="*/ 571512 h 571512"/>
              <a:gd name="connsiteX1" fmla="*/ 899401 w 899401"/>
              <a:gd name="connsiteY1" fmla="*/ 518172 h 571512"/>
              <a:gd name="connsiteX2" fmla="*/ 838441 w 899401"/>
              <a:gd name="connsiteY2" fmla="*/ 327672 h 571512"/>
              <a:gd name="connsiteX3" fmla="*/ 716521 w 899401"/>
              <a:gd name="connsiteY3" fmla="*/ 152412 h 571512"/>
              <a:gd name="connsiteX4" fmla="*/ 526021 w 899401"/>
              <a:gd name="connsiteY4" fmla="*/ 12 h 571512"/>
              <a:gd name="connsiteX5" fmla="*/ 297421 w 899401"/>
              <a:gd name="connsiteY5" fmla="*/ 160032 h 571512"/>
              <a:gd name="connsiteX6" fmla="*/ 137401 w 899401"/>
              <a:gd name="connsiteY6" fmla="*/ 327672 h 571512"/>
              <a:gd name="connsiteX7" fmla="*/ 38341 w 899401"/>
              <a:gd name="connsiteY7" fmla="*/ 358152 h 571512"/>
              <a:gd name="connsiteX8" fmla="*/ 241 w 899401"/>
              <a:gd name="connsiteY8" fmla="*/ 426732 h 571512"/>
              <a:gd name="connsiteX9" fmla="*/ 53581 w 899401"/>
              <a:gd name="connsiteY9" fmla="*/ 502932 h 5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401" h="571512">
                <a:moveTo>
                  <a:pt x="838441" y="571512"/>
                </a:moveTo>
                <a:cubicBezTo>
                  <a:pt x="868921" y="565162"/>
                  <a:pt x="899401" y="558812"/>
                  <a:pt x="899401" y="518172"/>
                </a:cubicBezTo>
                <a:cubicBezTo>
                  <a:pt x="899401" y="477532"/>
                  <a:pt x="868921" y="388632"/>
                  <a:pt x="838441" y="327672"/>
                </a:cubicBezTo>
                <a:cubicBezTo>
                  <a:pt x="807961" y="266712"/>
                  <a:pt x="768591" y="207022"/>
                  <a:pt x="716521" y="152412"/>
                </a:cubicBezTo>
                <a:cubicBezTo>
                  <a:pt x="664451" y="97802"/>
                  <a:pt x="595871" y="-1258"/>
                  <a:pt x="526021" y="12"/>
                </a:cubicBezTo>
                <a:cubicBezTo>
                  <a:pt x="456171" y="1282"/>
                  <a:pt x="362191" y="105422"/>
                  <a:pt x="297421" y="160032"/>
                </a:cubicBezTo>
                <a:cubicBezTo>
                  <a:pt x="232651" y="214642"/>
                  <a:pt x="180581" y="294652"/>
                  <a:pt x="137401" y="327672"/>
                </a:cubicBezTo>
                <a:cubicBezTo>
                  <a:pt x="94221" y="360692"/>
                  <a:pt x="61201" y="341642"/>
                  <a:pt x="38341" y="358152"/>
                </a:cubicBezTo>
                <a:cubicBezTo>
                  <a:pt x="15481" y="374662"/>
                  <a:pt x="-2299" y="402602"/>
                  <a:pt x="241" y="426732"/>
                </a:cubicBezTo>
                <a:cubicBezTo>
                  <a:pt x="2781" y="450862"/>
                  <a:pt x="28181" y="476897"/>
                  <a:pt x="53581" y="50293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E02669-857C-4BB0-BB3D-99F86CBCFE71}"/>
              </a:ext>
            </a:extLst>
          </p:cNvPr>
          <p:cNvSpPr/>
          <p:nvPr/>
        </p:nvSpPr>
        <p:spPr>
          <a:xfrm>
            <a:off x="261954" y="5911436"/>
            <a:ext cx="855918" cy="447957"/>
          </a:xfrm>
          <a:custGeom>
            <a:avLst/>
            <a:gdLst>
              <a:gd name="connsiteX0" fmla="*/ 815340 w 815340"/>
              <a:gd name="connsiteY0" fmla="*/ 0 h 426720"/>
              <a:gd name="connsiteX1" fmla="*/ 693420 w 815340"/>
              <a:gd name="connsiteY1" fmla="*/ 60960 h 426720"/>
              <a:gd name="connsiteX2" fmla="*/ 472440 w 815340"/>
              <a:gd name="connsiteY2" fmla="*/ 205740 h 426720"/>
              <a:gd name="connsiteX3" fmla="*/ 274320 w 815340"/>
              <a:gd name="connsiteY3" fmla="*/ 320040 h 426720"/>
              <a:gd name="connsiteX4" fmla="*/ 0 w 81534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340" h="426720">
                <a:moveTo>
                  <a:pt x="815340" y="0"/>
                </a:moveTo>
                <a:cubicBezTo>
                  <a:pt x="782955" y="13335"/>
                  <a:pt x="750570" y="26670"/>
                  <a:pt x="693420" y="60960"/>
                </a:cubicBezTo>
                <a:cubicBezTo>
                  <a:pt x="636270" y="95250"/>
                  <a:pt x="542290" y="162560"/>
                  <a:pt x="472440" y="205740"/>
                </a:cubicBezTo>
                <a:cubicBezTo>
                  <a:pt x="402590" y="248920"/>
                  <a:pt x="353060" y="283210"/>
                  <a:pt x="274320" y="320040"/>
                </a:cubicBezTo>
                <a:cubicBezTo>
                  <a:pt x="195580" y="356870"/>
                  <a:pt x="97790" y="391795"/>
                  <a:pt x="0" y="42672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CDFBD13-9D76-4056-BACD-FC83B5DEC4D3}"/>
              </a:ext>
            </a:extLst>
          </p:cNvPr>
          <p:cNvSpPr/>
          <p:nvPr/>
        </p:nvSpPr>
        <p:spPr>
          <a:xfrm>
            <a:off x="250080" y="5375156"/>
            <a:ext cx="880305" cy="1016235"/>
          </a:xfrm>
          <a:custGeom>
            <a:avLst/>
            <a:gdLst>
              <a:gd name="connsiteX0" fmla="*/ 811412 w 838571"/>
              <a:gd name="connsiteY0" fmla="*/ 434656 h 968056"/>
              <a:gd name="connsiteX1" fmla="*/ 834272 w 838571"/>
              <a:gd name="connsiteY1" fmla="*/ 99376 h 968056"/>
              <a:gd name="connsiteX2" fmla="*/ 735212 w 838571"/>
              <a:gd name="connsiteY2" fmla="*/ 316 h 968056"/>
              <a:gd name="connsiteX3" fmla="*/ 620912 w 838571"/>
              <a:gd name="connsiteY3" fmla="*/ 122236 h 968056"/>
              <a:gd name="connsiteX4" fmla="*/ 392312 w 838571"/>
              <a:gd name="connsiteY4" fmla="*/ 350836 h 968056"/>
              <a:gd name="connsiteX5" fmla="*/ 278012 w 838571"/>
              <a:gd name="connsiteY5" fmla="*/ 480376 h 968056"/>
              <a:gd name="connsiteX6" fmla="*/ 79892 w 838571"/>
              <a:gd name="connsiteY6" fmla="*/ 533716 h 968056"/>
              <a:gd name="connsiteX7" fmla="*/ 3692 w 838571"/>
              <a:gd name="connsiteY7" fmla="*/ 594676 h 968056"/>
              <a:gd name="connsiteX8" fmla="*/ 18932 w 838571"/>
              <a:gd name="connsiteY8" fmla="*/ 968056 h 96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571" h="968056">
                <a:moveTo>
                  <a:pt x="811412" y="434656"/>
                </a:moveTo>
                <a:cubicBezTo>
                  <a:pt x="829192" y="303211"/>
                  <a:pt x="846972" y="171766"/>
                  <a:pt x="834272" y="99376"/>
                </a:cubicBezTo>
                <a:cubicBezTo>
                  <a:pt x="821572" y="26986"/>
                  <a:pt x="770772" y="-3494"/>
                  <a:pt x="735212" y="316"/>
                </a:cubicBezTo>
                <a:cubicBezTo>
                  <a:pt x="699652" y="4126"/>
                  <a:pt x="678062" y="63816"/>
                  <a:pt x="620912" y="122236"/>
                </a:cubicBezTo>
                <a:cubicBezTo>
                  <a:pt x="563762" y="180656"/>
                  <a:pt x="449462" y="291146"/>
                  <a:pt x="392312" y="350836"/>
                </a:cubicBezTo>
                <a:cubicBezTo>
                  <a:pt x="335162" y="410526"/>
                  <a:pt x="330082" y="449896"/>
                  <a:pt x="278012" y="480376"/>
                </a:cubicBezTo>
                <a:cubicBezTo>
                  <a:pt x="225942" y="510856"/>
                  <a:pt x="125612" y="514666"/>
                  <a:pt x="79892" y="533716"/>
                </a:cubicBezTo>
                <a:cubicBezTo>
                  <a:pt x="34172" y="552766"/>
                  <a:pt x="13852" y="522286"/>
                  <a:pt x="3692" y="594676"/>
                </a:cubicBezTo>
                <a:cubicBezTo>
                  <a:pt x="-6468" y="667066"/>
                  <a:pt x="6232" y="817561"/>
                  <a:pt x="18932" y="96805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F54D9A5-2EE5-4CB6-87F8-F365A76BE106}"/>
              </a:ext>
            </a:extLst>
          </p:cNvPr>
          <p:cNvSpPr/>
          <p:nvPr/>
        </p:nvSpPr>
        <p:spPr>
          <a:xfrm>
            <a:off x="265600" y="3060693"/>
            <a:ext cx="6235758" cy="2151896"/>
          </a:xfrm>
          <a:custGeom>
            <a:avLst/>
            <a:gdLst>
              <a:gd name="connsiteX0" fmla="*/ 5940127 w 5940127"/>
              <a:gd name="connsiteY0" fmla="*/ 1869773 h 2049877"/>
              <a:gd name="connsiteX1" fmla="*/ 5863927 w 5940127"/>
              <a:gd name="connsiteY1" fmla="*/ 1824053 h 2049877"/>
              <a:gd name="connsiteX2" fmla="*/ 5543887 w 5940127"/>
              <a:gd name="connsiteY2" fmla="*/ 1557353 h 2049877"/>
              <a:gd name="connsiteX3" fmla="*/ 5109547 w 5940127"/>
              <a:gd name="connsiteY3" fmla="*/ 1404953 h 2049877"/>
              <a:gd name="connsiteX4" fmla="*/ 4911427 w 5940127"/>
              <a:gd name="connsiteY4" fmla="*/ 1176353 h 2049877"/>
              <a:gd name="connsiteX5" fmla="*/ 4835227 w 5940127"/>
              <a:gd name="connsiteY5" fmla="*/ 993473 h 2049877"/>
              <a:gd name="connsiteX6" fmla="*/ 4675207 w 5940127"/>
              <a:gd name="connsiteY6" fmla="*/ 551513 h 2049877"/>
              <a:gd name="connsiteX7" fmla="*/ 4515187 w 5940127"/>
              <a:gd name="connsiteY7" fmla="*/ 437213 h 2049877"/>
              <a:gd name="connsiteX8" fmla="*/ 4233247 w 5940127"/>
              <a:gd name="connsiteY8" fmla="*/ 353393 h 2049877"/>
              <a:gd name="connsiteX9" fmla="*/ 3981787 w 5940127"/>
              <a:gd name="connsiteY9" fmla="*/ 300053 h 2049877"/>
              <a:gd name="connsiteX10" fmla="*/ 3859867 w 5940127"/>
              <a:gd name="connsiteY10" fmla="*/ 170513 h 2049877"/>
              <a:gd name="connsiteX11" fmla="*/ 3776047 w 5940127"/>
              <a:gd name="connsiteY11" fmla="*/ 94313 h 2049877"/>
              <a:gd name="connsiteX12" fmla="*/ 3608407 w 5940127"/>
              <a:gd name="connsiteY12" fmla="*/ 10493 h 2049877"/>
              <a:gd name="connsiteX13" fmla="*/ 3440767 w 5940127"/>
              <a:gd name="connsiteY13" fmla="*/ 18113 h 2049877"/>
              <a:gd name="connsiteX14" fmla="*/ 3303607 w 5940127"/>
              <a:gd name="connsiteY14" fmla="*/ 162893 h 2049877"/>
              <a:gd name="connsiteX15" fmla="*/ 3288367 w 5940127"/>
              <a:gd name="connsiteY15" fmla="*/ 322913 h 2049877"/>
              <a:gd name="connsiteX16" fmla="*/ 3143587 w 5940127"/>
              <a:gd name="connsiteY16" fmla="*/ 338153 h 2049877"/>
              <a:gd name="connsiteX17" fmla="*/ 2960707 w 5940127"/>
              <a:gd name="connsiteY17" fmla="*/ 361013 h 2049877"/>
              <a:gd name="connsiteX18" fmla="*/ 2716867 w 5940127"/>
              <a:gd name="connsiteY18" fmla="*/ 528653 h 2049877"/>
              <a:gd name="connsiteX19" fmla="*/ 2450167 w 5940127"/>
              <a:gd name="connsiteY19" fmla="*/ 711533 h 2049877"/>
              <a:gd name="connsiteX20" fmla="*/ 2267287 w 5940127"/>
              <a:gd name="connsiteY20" fmla="*/ 780113 h 2049877"/>
              <a:gd name="connsiteX21" fmla="*/ 2160607 w 5940127"/>
              <a:gd name="connsiteY21" fmla="*/ 848693 h 2049877"/>
              <a:gd name="connsiteX22" fmla="*/ 2191087 w 5940127"/>
              <a:gd name="connsiteY22" fmla="*/ 1039193 h 2049877"/>
              <a:gd name="connsiteX23" fmla="*/ 1985347 w 5940127"/>
              <a:gd name="connsiteY23" fmla="*/ 1046813 h 2049877"/>
              <a:gd name="connsiteX24" fmla="*/ 1695787 w 5940127"/>
              <a:gd name="connsiteY24" fmla="*/ 1123013 h 2049877"/>
              <a:gd name="connsiteX25" fmla="*/ 1421467 w 5940127"/>
              <a:gd name="connsiteY25" fmla="*/ 1222073 h 2049877"/>
              <a:gd name="connsiteX26" fmla="*/ 1223347 w 5940127"/>
              <a:gd name="connsiteY26" fmla="*/ 1359233 h 2049877"/>
              <a:gd name="connsiteX27" fmla="*/ 1078567 w 5940127"/>
              <a:gd name="connsiteY27" fmla="*/ 1519253 h 2049877"/>
              <a:gd name="connsiteX28" fmla="*/ 1055707 w 5940127"/>
              <a:gd name="connsiteY28" fmla="*/ 1625933 h 2049877"/>
              <a:gd name="connsiteX29" fmla="*/ 987127 w 5940127"/>
              <a:gd name="connsiteY29" fmla="*/ 1717373 h 2049877"/>
              <a:gd name="connsiteX30" fmla="*/ 872827 w 5940127"/>
              <a:gd name="connsiteY30" fmla="*/ 1564973 h 2049877"/>
              <a:gd name="connsiteX31" fmla="*/ 766147 w 5940127"/>
              <a:gd name="connsiteY31" fmla="*/ 1511633 h 2049877"/>
              <a:gd name="connsiteX32" fmla="*/ 468967 w 5940127"/>
              <a:gd name="connsiteY32" fmla="*/ 1519253 h 2049877"/>
              <a:gd name="connsiteX33" fmla="*/ 331807 w 5940127"/>
              <a:gd name="connsiteY33" fmla="*/ 1686893 h 2049877"/>
              <a:gd name="connsiteX34" fmla="*/ 156547 w 5940127"/>
              <a:gd name="connsiteY34" fmla="*/ 1907873 h 2049877"/>
              <a:gd name="connsiteX35" fmla="*/ 19387 w 5940127"/>
              <a:gd name="connsiteY35" fmla="*/ 2037413 h 2049877"/>
              <a:gd name="connsiteX36" fmla="*/ 4147 w 5940127"/>
              <a:gd name="connsiteY36" fmla="*/ 2037413 h 204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40127" h="2049877">
                <a:moveTo>
                  <a:pt x="5940127" y="1869773"/>
                </a:moveTo>
                <a:cubicBezTo>
                  <a:pt x="5935047" y="1872948"/>
                  <a:pt x="5929967" y="1876123"/>
                  <a:pt x="5863927" y="1824053"/>
                </a:cubicBezTo>
                <a:cubicBezTo>
                  <a:pt x="5797887" y="1771983"/>
                  <a:pt x="5669617" y="1627203"/>
                  <a:pt x="5543887" y="1557353"/>
                </a:cubicBezTo>
                <a:cubicBezTo>
                  <a:pt x="5418157" y="1487503"/>
                  <a:pt x="5214957" y="1468453"/>
                  <a:pt x="5109547" y="1404953"/>
                </a:cubicBezTo>
                <a:cubicBezTo>
                  <a:pt x="5004137" y="1341453"/>
                  <a:pt x="4957147" y="1244933"/>
                  <a:pt x="4911427" y="1176353"/>
                </a:cubicBezTo>
                <a:cubicBezTo>
                  <a:pt x="4865707" y="1107773"/>
                  <a:pt x="4874597" y="1097613"/>
                  <a:pt x="4835227" y="993473"/>
                </a:cubicBezTo>
                <a:cubicBezTo>
                  <a:pt x="4795857" y="889333"/>
                  <a:pt x="4728547" y="644223"/>
                  <a:pt x="4675207" y="551513"/>
                </a:cubicBezTo>
                <a:cubicBezTo>
                  <a:pt x="4621867" y="458803"/>
                  <a:pt x="4588847" y="470233"/>
                  <a:pt x="4515187" y="437213"/>
                </a:cubicBezTo>
                <a:cubicBezTo>
                  <a:pt x="4441527" y="404193"/>
                  <a:pt x="4322147" y="376253"/>
                  <a:pt x="4233247" y="353393"/>
                </a:cubicBezTo>
                <a:cubicBezTo>
                  <a:pt x="4144347" y="330533"/>
                  <a:pt x="4044017" y="330533"/>
                  <a:pt x="3981787" y="300053"/>
                </a:cubicBezTo>
                <a:cubicBezTo>
                  <a:pt x="3919557" y="269573"/>
                  <a:pt x="3894157" y="204803"/>
                  <a:pt x="3859867" y="170513"/>
                </a:cubicBezTo>
                <a:cubicBezTo>
                  <a:pt x="3825577" y="136223"/>
                  <a:pt x="3817957" y="120983"/>
                  <a:pt x="3776047" y="94313"/>
                </a:cubicBezTo>
                <a:cubicBezTo>
                  <a:pt x="3734137" y="67643"/>
                  <a:pt x="3664287" y="23193"/>
                  <a:pt x="3608407" y="10493"/>
                </a:cubicBezTo>
                <a:cubicBezTo>
                  <a:pt x="3552527" y="-2207"/>
                  <a:pt x="3491567" y="-7287"/>
                  <a:pt x="3440767" y="18113"/>
                </a:cubicBezTo>
                <a:cubicBezTo>
                  <a:pt x="3389967" y="43513"/>
                  <a:pt x="3329007" y="112093"/>
                  <a:pt x="3303607" y="162893"/>
                </a:cubicBezTo>
                <a:cubicBezTo>
                  <a:pt x="3278207" y="213693"/>
                  <a:pt x="3315037" y="293703"/>
                  <a:pt x="3288367" y="322913"/>
                </a:cubicBezTo>
                <a:cubicBezTo>
                  <a:pt x="3261697" y="352123"/>
                  <a:pt x="3143587" y="338153"/>
                  <a:pt x="3143587" y="338153"/>
                </a:cubicBezTo>
                <a:cubicBezTo>
                  <a:pt x="3088977" y="344503"/>
                  <a:pt x="3031827" y="329263"/>
                  <a:pt x="2960707" y="361013"/>
                </a:cubicBezTo>
                <a:cubicBezTo>
                  <a:pt x="2889587" y="392763"/>
                  <a:pt x="2716867" y="528653"/>
                  <a:pt x="2716867" y="528653"/>
                </a:cubicBezTo>
                <a:cubicBezTo>
                  <a:pt x="2631777" y="587073"/>
                  <a:pt x="2525097" y="669623"/>
                  <a:pt x="2450167" y="711533"/>
                </a:cubicBezTo>
                <a:cubicBezTo>
                  <a:pt x="2375237" y="753443"/>
                  <a:pt x="2315547" y="757253"/>
                  <a:pt x="2267287" y="780113"/>
                </a:cubicBezTo>
                <a:cubicBezTo>
                  <a:pt x="2219027" y="802973"/>
                  <a:pt x="2173307" y="805513"/>
                  <a:pt x="2160607" y="848693"/>
                </a:cubicBezTo>
                <a:cubicBezTo>
                  <a:pt x="2147907" y="891873"/>
                  <a:pt x="2220297" y="1006173"/>
                  <a:pt x="2191087" y="1039193"/>
                </a:cubicBezTo>
                <a:cubicBezTo>
                  <a:pt x="2161877" y="1072213"/>
                  <a:pt x="2067897" y="1032843"/>
                  <a:pt x="1985347" y="1046813"/>
                </a:cubicBezTo>
                <a:cubicBezTo>
                  <a:pt x="1902797" y="1060783"/>
                  <a:pt x="1789767" y="1093803"/>
                  <a:pt x="1695787" y="1123013"/>
                </a:cubicBezTo>
                <a:cubicBezTo>
                  <a:pt x="1601807" y="1152223"/>
                  <a:pt x="1500207" y="1182703"/>
                  <a:pt x="1421467" y="1222073"/>
                </a:cubicBezTo>
                <a:cubicBezTo>
                  <a:pt x="1342727" y="1261443"/>
                  <a:pt x="1280497" y="1309703"/>
                  <a:pt x="1223347" y="1359233"/>
                </a:cubicBezTo>
                <a:cubicBezTo>
                  <a:pt x="1166197" y="1408763"/>
                  <a:pt x="1106507" y="1474803"/>
                  <a:pt x="1078567" y="1519253"/>
                </a:cubicBezTo>
                <a:cubicBezTo>
                  <a:pt x="1050627" y="1563703"/>
                  <a:pt x="1070947" y="1592913"/>
                  <a:pt x="1055707" y="1625933"/>
                </a:cubicBezTo>
                <a:cubicBezTo>
                  <a:pt x="1040467" y="1658953"/>
                  <a:pt x="1017607" y="1727533"/>
                  <a:pt x="987127" y="1717373"/>
                </a:cubicBezTo>
                <a:cubicBezTo>
                  <a:pt x="956647" y="1707213"/>
                  <a:pt x="909657" y="1599263"/>
                  <a:pt x="872827" y="1564973"/>
                </a:cubicBezTo>
                <a:cubicBezTo>
                  <a:pt x="835997" y="1530683"/>
                  <a:pt x="833457" y="1519253"/>
                  <a:pt x="766147" y="1511633"/>
                </a:cubicBezTo>
                <a:cubicBezTo>
                  <a:pt x="698837" y="1504013"/>
                  <a:pt x="541357" y="1490043"/>
                  <a:pt x="468967" y="1519253"/>
                </a:cubicBezTo>
                <a:cubicBezTo>
                  <a:pt x="396577" y="1548463"/>
                  <a:pt x="383877" y="1622123"/>
                  <a:pt x="331807" y="1686893"/>
                </a:cubicBezTo>
                <a:cubicBezTo>
                  <a:pt x="279737" y="1751663"/>
                  <a:pt x="208617" y="1849453"/>
                  <a:pt x="156547" y="1907873"/>
                </a:cubicBezTo>
                <a:cubicBezTo>
                  <a:pt x="104477" y="1966293"/>
                  <a:pt x="44787" y="2015823"/>
                  <a:pt x="19387" y="2037413"/>
                </a:cubicBezTo>
                <a:cubicBezTo>
                  <a:pt x="-6013" y="2059003"/>
                  <a:pt x="-933" y="2048208"/>
                  <a:pt x="4147" y="2037413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AE5798A-7F4C-4CDD-9B97-E74C833A45A5}"/>
              </a:ext>
            </a:extLst>
          </p:cNvPr>
          <p:cNvSpPr/>
          <p:nvPr/>
        </p:nvSpPr>
        <p:spPr>
          <a:xfrm>
            <a:off x="853897" y="4295140"/>
            <a:ext cx="703933" cy="344418"/>
          </a:xfrm>
          <a:custGeom>
            <a:avLst/>
            <a:gdLst>
              <a:gd name="connsiteX0" fmla="*/ 670560 w 670560"/>
              <a:gd name="connsiteY0" fmla="*/ 145209 h 328089"/>
              <a:gd name="connsiteX1" fmla="*/ 518160 w 670560"/>
              <a:gd name="connsiteY1" fmla="*/ 23289 h 328089"/>
              <a:gd name="connsiteX2" fmla="*/ 373380 w 670560"/>
              <a:gd name="connsiteY2" fmla="*/ 429 h 328089"/>
              <a:gd name="connsiteX3" fmla="*/ 220980 w 670560"/>
              <a:gd name="connsiteY3" fmla="*/ 30909 h 328089"/>
              <a:gd name="connsiteX4" fmla="*/ 91440 w 670560"/>
              <a:gd name="connsiteY4" fmla="*/ 175689 h 328089"/>
              <a:gd name="connsiteX5" fmla="*/ 0 w 670560"/>
              <a:gd name="connsiteY5" fmla="*/ 328089 h 32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0560" h="328089">
                <a:moveTo>
                  <a:pt x="670560" y="145209"/>
                </a:moveTo>
                <a:cubicBezTo>
                  <a:pt x="619125" y="96314"/>
                  <a:pt x="567690" y="47419"/>
                  <a:pt x="518160" y="23289"/>
                </a:cubicBezTo>
                <a:cubicBezTo>
                  <a:pt x="468630" y="-841"/>
                  <a:pt x="422910" y="-841"/>
                  <a:pt x="373380" y="429"/>
                </a:cubicBezTo>
                <a:cubicBezTo>
                  <a:pt x="323850" y="1699"/>
                  <a:pt x="267970" y="1699"/>
                  <a:pt x="220980" y="30909"/>
                </a:cubicBezTo>
                <a:cubicBezTo>
                  <a:pt x="173990" y="60119"/>
                  <a:pt x="128270" y="126159"/>
                  <a:pt x="91440" y="175689"/>
                </a:cubicBezTo>
                <a:cubicBezTo>
                  <a:pt x="54610" y="225219"/>
                  <a:pt x="27305" y="276654"/>
                  <a:pt x="0" y="32808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55ED76-0F29-491D-9547-76F80F501ACB}"/>
              </a:ext>
            </a:extLst>
          </p:cNvPr>
          <p:cNvSpPr/>
          <p:nvPr/>
        </p:nvSpPr>
        <p:spPr>
          <a:xfrm>
            <a:off x="2140871" y="3805674"/>
            <a:ext cx="480858" cy="385927"/>
          </a:xfrm>
          <a:custGeom>
            <a:avLst/>
            <a:gdLst>
              <a:gd name="connsiteX0" fmla="*/ 54201 w 458061"/>
              <a:gd name="connsiteY0" fmla="*/ 367631 h 367631"/>
              <a:gd name="connsiteX1" fmla="*/ 861 w 458061"/>
              <a:gd name="connsiteY1" fmla="*/ 230471 h 367631"/>
              <a:gd name="connsiteX2" fmla="*/ 92301 w 458061"/>
              <a:gd name="connsiteY2" fmla="*/ 32351 h 367631"/>
              <a:gd name="connsiteX3" fmla="*/ 130401 w 458061"/>
              <a:gd name="connsiteY3" fmla="*/ 17111 h 367631"/>
              <a:gd name="connsiteX4" fmla="*/ 343761 w 458061"/>
              <a:gd name="connsiteY4" fmla="*/ 1871 h 367631"/>
              <a:gd name="connsiteX5" fmla="*/ 458061 w 458061"/>
              <a:gd name="connsiteY5" fmla="*/ 62831 h 3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061" h="367631">
                <a:moveTo>
                  <a:pt x="54201" y="367631"/>
                </a:moveTo>
                <a:cubicBezTo>
                  <a:pt x="24356" y="326991"/>
                  <a:pt x="-5489" y="286351"/>
                  <a:pt x="861" y="230471"/>
                </a:cubicBezTo>
                <a:cubicBezTo>
                  <a:pt x="7211" y="174591"/>
                  <a:pt x="70711" y="67911"/>
                  <a:pt x="92301" y="32351"/>
                </a:cubicBezTo>
                <a:cubicBezTo>
                  <a:pt x="113891" y="-3209"/>
                  <a:pt x="88491" y="22191"/>
                  <a:pt x="130401" y="17111"/>
                </a:cubicBezTo>
                <a:cubicBezTo>
                  <a:pt x="172311" y="12031"/>
                  <a:pt x="289151" y="-5749"/>
                  <a:pt x="343761" y="1871"/>
                </a:cubicBezTo>
                <a:cubicBezTo>
                  <a:pt x="398371" y="9491"/>
                  <a:pt x="428216" y="36161"/>
                  <a:pt x="458061" y="6283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9A6AAD5-C33D-4224-9A9C-9BF7729BF9AD}"/>
              </a:ext>
            </a:extLst>
          </p:cNvPr>
          <p:cNvSpPr/>
          <p:nvPr/>
        </p:nvSpPr>
        <p:spPr>
          <a:xfrm>
            <a:off x="3387041" y="3111018"/>
            <a:ext cx="394576" cy="312656"/>
          </a:xfrm>
          <a:custGeom>
            <a:avLst/>
            <a:gdLst>
              <a:gd name="connsiteX0" fmla="*/ 10110 w 375870"/>
              <a:gd name="connsiteY0" fmla="*/ 297833 h 297833"/>
              <a:gd name="connsiteX1" fmla="*/ 2490 w 375870"/>
              <a:gd name="connsiteY1" fmla="*/ 206393 h 297833"/>
              <a:gd name="connsiteX2" fmla="*/ 48210 w 375870"/>
              <a:gd name="connsiteY2" fmla="*/ 76853 h 297833"/>
              <a:gd name="connsiteX3" fmla="*/ 231090 w 375870"/>
              <a:gd name="connsiteY3" fmla="*/ 653 h 297833"/>
              <a:gd name="connsiteX4" fmla="*/ 375870 w 375870"/>
              <a:gd name="connsiteY4" fmla="*/ 46373 h 2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70" h="297833">
                <a:moveTo>
                  <a:pt x="10110" y="297833"/>
                </a:moveTo>
                <a:cubicBezTo>
                  <a:pt x="3125" y="270528"/>
                  <a:pt x="-3860" y="243223"/>
                  <a:pt x="2490" y="206393"/>
                </a:cubicBezTo>
                <a:cubicBezTo>
                  <a:pt x="8840" y="169563"/>
                  <a:pt x="10110" y="111143"/>
                  <a:pt x="48210" y="76853"/>
                </a:cubicBezTo>
                <a:cubicBezTo>
                  <a:pt x="86310" y="42563"/>
                  <a:pt x="176480" y="5733"/>
                  <a:pt x="231090" y="653"/>
                </a:cubicBezTo>
                <a:cubicBezTo>
                  <a:pt x="285700" y="-4427"/>
                  <a:pt x="330785" y="20973"/>
                  <a:pt x="375870" y="46373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C14A6E3-A91B-4518-AE54-7C29B072B8C7}"/>
              </a:ext>
            </a:extLst>
          </p:cNvPr>
          <p:cNvSpPr/>
          <p:nvPr/>
        </p:nvSpPr>
        <p:spPr>
          <a:xfrm>
            <a:off x="4253573" y="3137544"/>
            <a:ext cx="583944" cy="326126"/>
          </a:xfrm>
          <a:custGeom>
            <a:avLst/>
            <a:gdLst>
              <a:gd name="connsiteX0" fmla="*/ 556260 w 556260"/>
              <a:gd name="connsiteY0" fmla="*/ 310665 h 310665"/>
              <a:gd name="connsiteX1" fmla="*/ 419100 w 556260"/>
              <a:gd name="connsiteY1" fmla="*/ 66825 h 310665"/>
              <a:gd name="connsiteX2" fmla="*/ 266700 w 556260"/>
              <a:gd name="connsiteY2" fmla="*/ 5865 h 310665"/>
              <a:gd name="connsiteX3" fmla="*/ 0 w 556260"/>
              <a:gd name="connsiteY3" fmla="*/ 5865 h 31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" h="310665">
                <a:moveTo>
                  <a:pt x="556260" y="310665"/>
                </a:moveTo>
                <a:cubicBezTo>
                  <a:pt x="511810" y="214145"/>
                  <a:pt x="467360" y="117625"/>
                  <a:pt x="419100" y="66825"/>
                </a:cubicBezTo>
                <a:cubicBezTo>
                  <a:pt x="370840" y="16025"/>
                  <a:pt x="336550" y="16025"/>
                  <a:pt x="266700" y="5865"/>
                </a:cubicBezTo>
                <a:cubicBezTo>
                  <a:pt x="196850" y="-4295"/>
                  <a:pt x="98425" y="785"/>
                  <a:pt x="0" y="586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F8B9C57-5FA1-4C4E-AC30-289342C83028}"/>
              </a:ext>
            </a:extLst>
          </p:cNvPr>
          <p:cNvSpPr/>
          <p:nvPr/>
        </p:nvSpPr>
        <p:spPr>
          <a:xfrm>
            <a:off x="245956" y="2143036"/>
            <a:ext cx="6215406" cy="2016568"/>
          </a:xfrm>
          <a:custGeom>
            <a:avLst/>
            <a:gdLst>
              <a:gd name="connsiteX0" fmla="*/ 5920740 w 5920740"/>
              <a:gd name="connsiteY0" fmla="*/ 1920964 h 1920964"/>
              <a:gd name="connsiteX1" fmla="*/ 5745480 w 5920740"/>
              <a:gd name="connsiteY1" fmla="*/ 1860004 h 1920964"/>
              <a:gd name="connsiteX2" fmla="*/ 5494020 w 5920740"/>
              <a:gd name="connsiteY2" fmla="*/ 1639024 h 1920964"/>
              <a:gd name="connsiteX3" fmla="*/ 5250180 w 5920740"/>
              <a:gd name="connsiteY3" fmla="*/ 1456144 h 1920964"/>
              <a:gd name="connsiteX4" fmla="*/ 5097780 w 5920740"/>
              <a:gd name="connsiteY4" fmla="*/ 1242784 h 1920964"/>
              <a:gd name="connsiteX5" fmla="*/ 4960620 w 5920740"/>
              <a:gd name="connsiteY5" fmla="*/ 998944 h 1920964"/>
              <a:gd name="connsiteX6" fmla="*/ 4876800 w 5920740"/>
              <a:gd name="connsiteY6" fmla="*/ 777964 h 1920964"/>
              <a:gd name="connsiteX7" fmla="*/ 4770120 w 5920740"/>
              <a:gd name="connsiteY7" fmla="*/ 640804 h 1920964"/>
              <a:gd name="connsiteX8" fmla="*/ 4480560 w 5920740"/>
              <a:gd name="connsiteY8" fmla="*/ 496024 h 1920964"/>
              <a:gd name="connsiteX9" fmla="*/ 4282440 w 5920740"/>
              <a:gd name="connsiteY9" fmla="*/ 435064 h 1920964"/>
              <a:gd name="connsiteX10" fmla="*/ 4122420 w 5920740"/>
              <a:gd name="connsiteY10" fmla="*/ 259804 h 1920964"/>
              <a:gd name="connsiteX11" fmla="*/ 4023360 w 5920740"/>
              <a:gd name="connsiteY11" fmla="*/ 137884 h 1920964"/>
              <a:gd name="connsiteX12" fmla="*/ 3764280 w 5920740"/>
              <a:gd name="connsiteY12" fmla="*/ 61684 h 1920964"/>
              <a:gd name="connsiteX13" fmla="*/ 3322320 w 5920740"/>
              <a:gd name="connsiteY13" fmla="*/ 724 h 1920964"/>
              <a:gd name="connsiteX14" fmla="*/ 2827020 w 5920740"/>
              <a:gd name="connsiteY14" fmla="*/ 31204 h 1920964"/>
              <a:gd name="connsiteX15" fmla="*/ 2628900 w 5920740"/>
              <a:gd name="connsiteY15" fmla="*/ 76924 h 1920964"/>
              <a:gd name="connsiteX16" fmla="*/ 2407920 w 5920740"/>
              <a:gd name="connsiteY16" fmla="*/ 175984 h 1920964"/>
              <a:gd name="connsiteX17" fmla="*/ 2202180 w 5920740"/>
              <a:gd name="connsiteY17" fmla="*/ 366484 h 1920964"/>
              <a:gd name="connsiteX18" fmla="*/ 1935480 w 5920740"/>
              <a:gd name="connsiteY18" fmla="*/ 442684 h 1920964"/>
              <a:gd name="connsiteX19" fmla="*/ 1828800 w 5920740"/>
              <a:gd name="connsiteY19" fmla="*/ 404584 h 1920964"/>
              <a:gd name="connsiteX20" fmla="*/ 1699260 w 5920740"/>
              <a:gd name="connsiteY20" fmla="*/ 427444 h 1920964"/>
              <a:gd name="connsiteX21" fmla="*/ 1409700 w 5920740"/>
              <a:gd name="connsiteY21" fmla="*/ 602704 h 1920964"/>
              <a:gd name="connsiteX22" fmla="*/ 822960 w 5920740"/>
              <a:gd name="connsiteY22" fmla="*/ 877024 h 1920964"/>
              <a:gd name="connsiteX23" fmla="*/ 289560 w 5920740"/>
              <a:gd name="connsiteY23" fmla="*/ 869404 h 1920964"/>
              <a:gd name="connsiteX24" fmla="*/ 53340 w 5920740"/>
              <a:gd name="connsiteY24" fmla="*/ 823684 h 1920964"/>
              <a:gd name="connsiteX25" fmla="*/ 0 w 5920740"/>
              <a:gd name="connsiteY25" fmla="*/ 816064 h 192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20740" h="1920964">
                <a:moveTo>
                  <a:pt x="5920740" y="1920964"/>
                </a:moveTo>
                <a:cubicBezTo>
                  <a:pt x="5868670" y="1913979"/>
                  <a:pt x="5816600" y="1906994"/>
                  <a:pt x="5745480" y="1860004"/>
                </a:cubicBezTo>
                <a:cubicBezTo>
                  <a:pt x="5674360" y="1813014"/>
                  <a:pt x="5576570" y="1706334"/>
                  <a:pt x="5494020" y="1639024"/>
                </a:cubicBezTo>
                <a:cubicBezTo>
                  <a:pt x="5411470" y="1571714"/>
                  <a:pt x="5316220" y="1522184"/>
                  <a:pt x="5250180" y="1456144"/>
                </a:cubicBezTo>
                <a:cubicBezTo>
                  <a:pt x="5184140" y="1390104"/>
                  <a:pt x="5146040" y="1318984"/>
                  <a:pt x="5097780" y="1242784"/>
                </a:cubicBezTo>
                <a:cubicBezTo>
                  <a:pt x="5049520" y="1166584"/>
                  <a:pt x="4997450" y="1076414"/>
                  <a:pt x="4960620" y="998944"/>
                </a:cubicBezTo>
                <a:cubicBezTo>
                  <a:pt x="4923790" y="921474"/>
                  <a:pt x="4908550" y="837654"/>
                  <a:pt x="4876800" y="777964"/>
                </a:cubicBezTo>
                <a:cubicBezTo>
                  <a:pt x="4845050" y="718274"/>
                  <a:pt x="4836160" y="687794"/>
                  <a:pt x="4770120" y="640804"/>
                </a:cubicBezTo>
                <a:cubicBezTo>
                  <a:pt x="4704080" y="593814"/>
                  <a:pt x="4561840" y="530314"/>
                  <a:pt x="4480560" y="496024"/>
                </a:cubicBezTo>
                <a:cubicBezTo>
                  <a:pt x="4399280" y="461734"/>
                  <a:pt x="4342130" y="474434"/>
                  <a:pt x="4282440" y="435064"/>
                </a:cubicBezTo>
                <a:cubicBezTo>
                  <a:pt x="4222750" y="395694"/>
                  <a:pt x="4165600" y="309334"/>
                  <a:pt x="4122420" y="259804"/>
                </a:cubicBezTo>
                <a:cubicBezTo>
                  <a:pt x="4079240" y="210274"/>
                  <a:pt x="4083050" y="170904"/>
                  <a:pt x="4023360" y="137884"/>
                </a:cubicBezTo>
                <a:cubicBezTo>
                  <a:pt x="3963670" y="104864"/>
                  <a:pt x="3881120" y="84544"/>
                  <a:pt x="3764280" y="61684"/>
                </a:cubicBezTo>
                <a:cubicBezTo>
                  <a:pt x="3647440" y="38824"/>
                  <a:pt x="3478530" y="5804"/>
                  <a:pt x="3322320" y="724"/>
                </a:cubicBezTo>
                <a:cubicBezTo>
                  <a:pt x="3166110" y="-4356"/>
                  <a:pt x="2942590" y="18504"/>
                  <a:pt x="2827020" y="31204"/>
                </a:cubicBezTo>
                <a:cubicBezTo>
                  <a:pt x="2711450" y="43904"/>
                  <a:pt x="2698750" y="52794"/>
                  <a:pt x="2628900" y="76924"/>
                </a:cubicBezTo>
                <a:cubicBezTo>
                  <a:pt x="2559050" y="101054"/>
                  <a:pt x="2479040" y="127724"/>
                  <a:pt x="2407920" y="175984"/>
                </a:cubicBezTo>
                <a:cubicBezTo>
                  <a:pt x="2336800" y="224244"/>
                  <a:pt x="2280920" y="322034"/>
                  <a:pt x="2202180" y="366484"/>
                </a:cubicBezTo>
                <a:cubicBezTo>
                  <a:pt x="2123440" y="410934"/>
                  <a:pt x="1997710" y="436334"/>
                  <a:pt x="1935480" y="442684"/>
                </a:cubicBezTo>
                <a:cubicBezTo>
                  <a:pt x="1873250" y="449034"/>
                  <a:pt x="1868170" y="407124"/>
                  <a:pt x="1828800" y="404584"/>
                </a:cubicBezTo>
                <a:cubicBezTo>
                  <a:pt x="1789430" y="402044"/>
                  <a:pt x="1769110" y="394424"/>
                  <a:pt x="1699260" y="427444"/>
                </a:cubicBezTo>
                <a:cubicBezTo>
                  <a:pt x="1629410" y="460464"/>
                  <a:pt x="1555750" y="527774"/>
                  <a:pt x="1409700" y="602704"/>
                </a:cubicBezTo>
                <a:cubicBezTo>
                  <a:pt x="1263650" y="677634"/>
                  <a:pt x="1009650" y="832574"/>
                  <a:pt x="822960" y="877024"/>
                </a:cubicBezTo>
                <a:cubicBezTo>
                  <a:pt x="636270" y="921474"/>
                  <a:pt x="417830" y="878294"/>
                  <a:pt x="289560" y="869404"/>
                </a:cubicBezTo>
                <a:cubicBezTo>
                  <a:pt x="161290" y="860514"/>
                  <a:pt x="101600" y="832574"/>
                  <a:pt x="53340" y="823684"/>
                </a:cubicBezTo>
                <a:cubicBezTo>
                  <a:pt x="5080" y="814794"/>
                  <a:pt x="2540" y="815429"/>
                  <a:pt x="0" y="816064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0F45489-17ED-40A6-8BAB-E963A21184B6}"/>
              </a:ext>
            </a:extLst>
          </p:cNvPr>
          <p:cNvSpPr/>
          <p:nvPr/>
        </p:nvSpPr>
        <p:spPr>
          <a:xfrm>
            <a:off x="4101587" y="2175793"/>
            <a:ext cx="583944" cy="432108"/>
          </a:xfrm>
          <a:custGeom>
            <a:avLst/>
            <a:gdLst>
              <a:gd name="connsiteX0" fmla="*/ 556260 w 556260"/>
              <a:gd name="connsiteY0" fmla="*/ 350520 h 411622"/>
              <a:gd name="connsiteX1" fmla="*/ 259080 w 556260"/>
              <a:gd name="connsiteY1" fmla="*/ 411480 h 411622"/>
              <a:gd name="connsiteX2" fmla="*/ 160020 w 556260"/>
              <a:gd name="connsiteY2" fmla="*/ 335280 h 411622"/>
              <a:gd name="connsiteX3" fmla="*/ 45720 w 556260"/>
              <a:gd name="connsiteY3" fmla="*/ 190500 h 411622"/>
              <a:gd name="connsiteX4" fmla="*/ 0 w 556260"/>
              <a:gd name="connsiteY4" fmla="*/ 0 h 41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60" h="411622">
                <a:moveTo>
                  <a:pt x="556260" y="350520"/>
                </a:moveTo>
                <a:cubicBezTo>
                  <a:pt x="440690" y="382270"/>
                  <a:pt x="325120" y="414020"/>
                  <a:pt x="259080" y="411480"/>
                </a:cubicBezTo>
                <a:cubicBezTo>
                  <a:pt x="193040" y="408940"/>
                  <a:pt x="195580" y="372110"/>
                  <a:pt x="160020" y="335280"/>
                </a:cubicBezTo>
                <a:cubicBezTo>
                  <a:pt x="124460" y="298450"/>
                  <a:pt x="72390" y="246380"/>
                  <a:pt x="45720" y="190500"/>
                </a:cubicBezTo>
                <a:cubicBezTo>
                  <a:pt x="19050" y="134620"/>
                  <a:pt x="9525" y="6731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1CB6D5C-DBA4-4D05-AFDC-4618FCF9B5CC}"/>
              </a:ext>
            </a:extLst>
          </p:cNvPr>
          <p:cNvSpPr/>
          <p:nvPr/>
        </p:nvSpPr>
        <p:spPr>
          <a:xfrm>
            <a:off x="1797807" y="2575755"/>
            <a:ext cx="607942" cy="284726"/>
          </a:xfrm>
          <a:custGeom>
            <a:avLst/>
            <a:gdLst>
              <a:gd name="connsiteX0" fmla="*/ 579120 w 579120"/>
              <a:gd name="connsiteY0" fmla="*/ 0 h 271227"/>
              <a:gd name="connsiteX1" fmla="*/ 480060 w 579120"/>
              <a:gd name="connsiteY1" fmla="*/ 205740 h 271227"/>
              <a:gd name="connsiteX2" fmla="*/ 358140 w 579120"/>
              <a:gd name="connsiteY2" fmla="*/ 266700 h 271227"/>
              <a:gd name="connsiteX3" fmla="*/ 213360 w 579120"/>
              <a:gd name="connsiteY3" fmla="*/ 259080 h 271227"/>
              <a:gd name="connsiteX4" fmla="*/ 106680 w 579120"/>
              <a:gd name="connsiteY4" fmla="*/ 198120 h 271227"/>
              <a:gd name="connsiteX5" fmla="*/ 0 w 579120"/>
              <a:gd name="connsiteY5" fmla="*/ 175260 h 2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120" h="271227">
                <a:moveTo>
                  <a:pt x="579120" y="0"/>
                </a:moveTo>
                <a:cubicBezTo>
                  <a:pt x="548005" y="80645"/>
                  <a:pt x="516890" y="161290"/>
                  <a:pt x="480060" y="205740"/>
                </a:cubicBezTo>
                <a:cubicBezTo>
                  <a:pt x="443230" y="250190"/>
                  <a:pt x="402590" y="257810"/>
                  <a:pt x="358140" y="266700"/>
                </a:cubicBezTo>
                <a:cubicBezTo>
                  <a:pt x="313690" y="275590"/>
                  <a:pt x="255270" y="270510"/>
                  <a:pt x="213360" y="259080"/>
                </a:cubicBezTo>
                <a:cubicBezTo>
                  <a:pt x="171450" y="247650"/>
                  <a:pt x="142240" y="212090"/>
                  <a:pt x="106680" y="198120"/>
                </a:cubicBezTo>
                <a:cubicBezTo>
                  <a:pt x="71120" y="184150"/>
                  <a:pt x="35560" y="179705"/>
                  <a:pt x="0" y="17526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123D573-5C29-4770-A612-4E4E9734B76A}"/>
              </a:ext>
            </a:extLst>
          </p:cNvPr>
          <p:cNvSpPr/>
          <p:nvPr/>
        </p:nvSpPr>
        <p:spPr>
          <a:xfrm>
            <a:off x="239612" y="1454853"/>
            <a:ext cx="6125759" cy="1856832"/>
          </a:xfrm>
          <a:custGeom>
            <a:avLst/>
            <a:gdLst>
              <a:gd name="connsiteX0" fmla="*/ 5835343 w 5835343"/>
              <a:gd name="connsiteY0" fmla="*/ 1768801 h 1768801"/>
              <a:gd name="connsiteX1" fmla="*/ 5637223 w 5835343"/>
              <a:gd name="connsiteY1" fmla="*/ 1502101 h 1768801"/>
              <a:gd name="connsiteX2" fmla="*/ 5545783 w 5835343"/>
              <a:gd name="connsiteY2" fmla="*/ 1265881 h 1768801"/>
              <a:gd name="connsiteX3" fmla="*/ 5461963 w 5835343"/>
              <a:gd name="connsiteY3" fmla="*/ 1060141 h 1768801"/>
              <a:gd name="connsiteX4" fmla="*/ 5401003 w 5835343"/>
              <a:gd name="connsiteY4" fmla="*/ 907741 h 1768801"/>
              <a:gd name="connsiteX5" fmla="*/ 5279083 w 5835343"/>
              <a:gd name="connsiteY5" fmla="*/ 801061 h 1768801"/>
              <a:gd name="connsiteX6" fmla="*/ 5126683 w 5835343"/>
              <a:gd name="connsiteY6" fmla="*/ 625801 h 1768801"/>
              <a:gd name="connsiteX7" fmla="*/ 4875223 w 5835343"/>
              <a:gd name="connsiteY7" fmla="*/ 519121 h 1768801"/>
              <a:gd name="connsiteX8" fmla="*/ 4433263 w 5835343"/>
              <a:gd name="connsiteY8" fmla="*/ 473401 h 1768801"/>
              <a:gd name="connsiteX9" fmla="*/ 4349443 w 5835343"/>
              <a:gd name="connsiteY9" fmla="*/ 343861 h 1768801"/>
              <a:gd name="connsiteX10" fmla="*/ 4219903 w 5835343"/>
              <a:gd name="connsiteY10" fmla="*/ 107641 h 1768801"/>
              <a:gd name="connsiteX11" fmla="*/ 4097983 w 5835343"/>
              <a:gd name="connsiteY11" fmla="*/ 122881 h 1768801"/>
              <a:gd name="connsiteX12" fmla="*/ 3899863 w 5835343"/>
              <a:gd name="connsiteY12" fmla="*/ 282901 h 1768801"/>
              <a:gd name="connsiteX13" fmla="*/ 3526483 w 5835343"/>
              <a:gd name="connsiteY13" fmla="*/ 160981 h 1768801"/>
              <a:gd name="connsiteX14" fmla="*/ 3115003 w 5835343"/>
              <a:gd name="connsiteY14" fmla="*/ 122881 h 1768801"/>
              <a:gd name="connsiteX15" fmla="*/ 2612083 w 5835343"/>
              <a:gd name="connsiteY15" fmla="*/ 221941 h 1768801"/>
              <a:gd name="connsiteX16" fmla="*/ 2360623 w 5835343"/>
              <a:gd name="connsiteY16" fmla="*/ 313381 h 1768801"/>
              <a:gd name="connsiteX17" fmla="*/ 2154883 w 5835343"/>
              <a:gd name="connsiteY17" fmla="*/ 488641 h 1768801"/>
              <a:gd name="connsiteX18" fmla="*/ 1987243 w 5835343"/>
              <a:gd name="connsiteY18" fmla="*/ 686761 h 1768801"/>
              <a:gd name="connsiteX19" fmla="*/ 1911043 w 5835343"/>
              <a:gd name="connsiteY19" fmla="*/ 420061 h 1768801"/>
              <a:gd name="connsiteX20" fmla="*/ 1865323 w 5835343"/>
              <a:gd name="connsiteY20" fmla="*/ 343861 h 1768801"/>
              <a:gd name="connsiteX21" fmla="*/ 1598623 w 5835343"/>
              <a:gd name="connsiteY21" fmla="*/ 221941 h 1768801"/>
              <a:gd name="connsiteX22" fmla="*/ 1392883 w 5835343"/>
              <a:gd name="connsiteY22" fmla="*/ 183841 h 1768801"/>
              <a:gd name="connsiteX23" fmla="*/ 981403 w 5835343"/>
              <a:gd name="connsiteY23" fmla="*/ 961 h 1768801"/>
              <a:gd name="connsiteX24" fmla="*/ 882343 w 5835343"/>
              <a:gd name="connsiteY24" fmla="*/ 122881 h 1768801"/>
              <a:gd name="connsiteX25" fmla="*/ 1095703 w 5835343"/>
              <a:gd name="connsiteY25" fmla="*/ 359101 h 1768801"/>
              <a:gd name="connsiteX26" fmla="*/ 1354783 w 5835343"/>
              <a:gd name="connsiteY26" fmla="*/ 458161 h 1768801"/>
              <a:gd name="connsiteX27" fmla="*/ 1522423 w 5835343"/>
              <a:gd name="connsiteY27" fmla="*/ 496261 h 1768801"/>
              <a:gd name="connsiteX28" fmla="*/ 1613863 w 5835343"/>
              <a:gd name="connsiteY28" fmla="*/ 602941 h 1768801"/>
              <a:gd name="connsiteX29" fmla="*/ 1354783 w 5835343"/>
              <a:gd name="connsiteY29" fmla="*/ 793441 h 1768801"/>
              <a:gd name="connsiteX30" fmla="*/ 1194763 w 5835343"/>
              <a:gd name="connsiteY30" fmla="*/ 922981 h 1768801"/>
              <a:gd name="connsiteX31" fmla="*/ 1065223 w 5835343"/>
              <a:gd name="connsiteY31" fmla="*/ 1060141 h 1768801"/>
              <a:gd name="connsiteX32" fmla="*/ 874723 w 5835343"/>
              <a:gd name="connsiteY32" fmla="*/ 1090621 h 1768801"/>
              <a:gd name="connsiteX33" fmla="*/ 714703 w 5835343"/>
              <a:gd name="connsiteY33" fmla="*/ 1067761 h 1768801"/>
              <a:gd name="connsiteX34" fmla="*/ 432763 w 5835343"/>
              <a:gd name="connsiteY34" fmla="*/ 1052521 h 1768801"/>
              <a:gd name="connsiteX35" fmla="*/ 51763 w 5835343"/>
              <a:gd name="connsiteY35" fmla="*/ 922981 h 1768801"/>
              <a:gd name="connsiteX36" fmla="*/ 13663 w 5835343"/>
              <a:gd name="connsiteY36" fmla="*/ 915361 h 176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35343" h="1768801">
                <a:moveTo>
                  <a:pt x="5835343" y="1768801"/>
                </a:moveTo>
                <a:cubicBezTo>
                  <a:pt x="5760413" y="1677361"/>
                  <a:pt x="5685483" y="1585921"/>
                  <a:pt x="5637223" y="1502101"/>
                </a:cubicBezTo>
                <a:cubicBezTo>
                  <a:pt x="5588963" y="1418281"/>
                  <a:pt x="5574993" y="1339541"/>
                  <a:pt x="5545783" y="1265881"/>
                </a:cubicBezTo>
                <a:cubicBezTo>
                  <a:pt x="5516573" y="1192221"/>
                  <a:pt x="5486093" y="1119831"/>
                  <a:pt x="5461963" y="1060141"/>
                </a:cubicBezTo>
                <a:cubicBezTo>
                  <a:pt x="5437833" y="1000451"/>
                  <a:pt x="5431483" y="950921"/>
                  <a:pt x="5401003" y="907741"/>
                </a:cubicBezTo>
                <a:cubicBezTo>
                  <a:pt x="5370523" y="864561"/>
                  <a:pt x="5324803" y="848051"/>
                  <a:pt x="5279083" y="801061"/>
                </a:cubicBezTo>
                <a:cubicBezTo>
                  <a:pt x="5233363" y="754071"/>
                  <a:pt x="5193993" y="672791"/>
                  <a:pt x="5126683" y="625801"/>
                </a:cubicBezTo>
                <a:cubicBezTo>
                  <a:pt x="5059373" y="578811"/>
                  <a:pt x="4990793" y="544521"/>
                  <a:pt x="4875223" y="519121"/>
                </a:cubicBezTo>
                <a:cubicBezTo>
                  <a:pt x="4759653" y="493721"/>
                  <a:pt x="4520893" y="502611"/>
                  <a:pt x="4433263" y="473401"/>
                </a:cubicBezTo>
                <a:cubicBezTo>
                  <a:pt x="4345633" y="444191"/>
                  <a:pt x="4385003" y="404821"/>
                  <a:pt x="4349443" y="343861"/>
                </a:cubicBezTo>
                <a:cubicBezTo>
                  <a:pt x="4313883" y="282901"/>
                  <a:pt x="4261813" y="144471"/>
                  <a:pt x="4219903" y="107641"/>
                </a:cubicBezTo>
                <a:cubicBezTo>
                  <a:pt x="4177993" y="70811"/>
                  <a:pt x="4151323" y="93671"/>
                  <a:pt x="4097983" y="122881"/>
                </a:cubicBezTo>
                <a:cubicBezTo>
                  <a:pt x="4044643" y="152091"/>
                  <a:pt x="3995113" y="276551"/>
                  <a:pt x="3899863" y="282901"/>
                </a:cubicBezTo>
                <a:cubicBezTo>
                  <a:pt x="3804613" y="289251"/>
                  <a:pt x="3657293" y="187651"/>
                  <a:pt x="3526483" y="160981"/>
                </a:cubicBezTo>
                <a:cubicBezTo>
                  <a:pt x="3395673" y="134311"/>
                  <a:pt x="3267403" y="112721"/>
                  <a:pt x="3115003" y="122881"/>
                </a:cubicBezTo>
                <a:cubicBezTo>
                  <a:pt x="2962603" y="133041"/>
                  <a:pt x="2737813" y="190191"/>
                  <a:pt x="2612083" y="221941"/>
                </a:cubicBezTo>
                <a:cubicBezTo>
                  <a:pt x="2486353" y="253691"/>
                  <a:pt x="2436823" y="268931"/>
                  <a:pt x="2360623" y="313381"/>
                </a:cubicBezTo>
                <a:cubicBezTo>
                  <a:pt x="2284423" y="357831"/>
                  <a:pt x="2217113" y="426411"/>
                  <a:pt x="2154883" y="488641"/>
                </a:cubicBezTo>
                <a:cubicBezTo>
                  <a:pt x="2092653" y="550871"/>
                  <a:pt x="2027883" y="698191"/>
                  <a:pt x="1987243" y="686761"/>
                </a:cubicBezTo>
                <a:cubicBezTo>
                  <a:pt x="1946603" y="675331"/>
                  <a:pt x="1931363" y="477211"/>
                  <a:pt x="1911043" y="420061"/>
                </a:cubicBezTo>
                <a:cubicBezTo>
                  <a:pt x="1890723" y="362911"/>
                  <a:pt x="1917393" y="376881"/>
                  <a:pt x="1865323" y="343861"/>
                </a:cubicBezTo>
                <a:cubicBezTo>
                  <a:pt x="1813253" y="310841"/>
                  <a:pt x="1677363" y="248611"/>
                  <a:pt x="1598623" y="221941"/>
                </a:cubicBezTo>
                <a:cubicBezTo>
                  <a:pt x="1519883" y="195271"/>
                  <a:pt x="1495753" y="220671"/>
                  <a:pt x="1392883" y="183841"/>
                </a:cubicBezTo>
                <a:cubicBezTo>
                  <a:pt x="1290013" y="147011"/>
                  <a:pt x="1066493" y="11121"/>
                  <a:pt x="981403" y="961"/>
                </a:cubicBezTo>
                <a:cubicBezTo>
                  <a:pt x="896313" y="-9199"/>
                  <a:pt x="863293" y="63191"/>
                  <a:pt x="882343" y="122881"/>
                </a:cubicBezTo>
                <a:cubicBezTo>
                  <a:pt x="901393" y="182571"/>
                  <a:pt x="1016963" y="303221"/>
                  <a:pt x="1095703" y="359101"/>
                </a:cubicBezTo>
                <a:cubicBezTo>
                  <a:pt x="1174443" y="414981"/>
                  <a:pt x="1283663" y="435301"/>
                  <a:pt x="1354783" y="458161"/>
                </a:cubicBezTo>
                <a:cubicBezTo>
                  <a:pt x="1425903" y="481021"/>
                  <a:pt x="1479243" y="472131"/>
                  <a:pt x="1522423" y="496261"/>
                </a:cubicBezTo>
                <a:cubicBezTo>
                  <a:pt x="1565603" y="520391"/>
                  <a:pt x="1641803" y="553411"/>
                  <a:pt x="1613863" y="602941"/>
                </a:cubicBezTo>
                <a:cubicBezTo>
                  <a:pt x="1585923" y="652471"/>
                  <a:pt x="1424633" y="740101"/>
                  <a:pt x="1354783" y="793441"/>
                </a:cubicBezTo>
                <a:cubicBezTo>
                  <a:pt x="1284933" y="846781"/>
                  <a:pt x="1243023" y="878531"/>
                  <a:pt x="1194763" y="922981"/>
                </a:cubicBezTo>
                <a:cubicBezTo>
                  <a:pt x="1146503" y="967431"/>
                  <a:pt x="1118563" y="1032201"/>
                  <a:pt x="1065223" y="1060141"/>
                </a:cubicBezTo>
                <a:cubicBezTo>
                  <a:pt x="1011883" y="1088081"/>
                  <a:pt x="933143" y="1089351"/>
                  <a:pt x="874723" y="1090621"/>
                </a:cubicBezTo>
                <a:cubicBezTo>
                  <a:pt x="816303" y="1091891"/>
                  <a:pt x="788363" y="1074111"/>
                  <a:pt x="714703" y="1067761"/>
                </a:cubicBezTo>
                <a:cubicBezTo>
                  <a:pt x="641043" y="1061411"/>
                  <a:pt x="543253" y="1076651"/>
                  <a:pt x="432763" y="1052521"/>
                </a:cubicBezTo>
                <a:cubicBezTo>
                  <a:pt x="322273" y="1028391"/>
                  <a:pt x="121613" y="945841"/>
                  <a:pt x="51763" y="922981"/>
                </a:cubicBezTo>
                <a:cubicBezTo>
                  <a:pt x="-18087" y="900121"/>
                  <a:pt x="-2212" y="907741"/>
                  <a:pt x="13663" y="91536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A45DF9A-BC8A-4AD2-BA9B-4F7625677670}"/>
              </a:ext>
            </a:extLst>
          </p:cNvPr>
          <p:cNvSpPr/>
          <p:nvPr/>
        </p:nvSpPr>
        <p:spPr>
          <a:xfrm>
            <a:off x="277952" y="175984"/>
            <a:ext cx="799924" cy="1495857"/>
          </a:xfrm>
          <a:custGeom>
            <a:avLst/>
            <a:gdLst>
              <a:gd name="connsiteX0" fmla="*/ 0 w 762000"/>
              <a:gd name="connsiteY0" fmla="*/ 1424940 h 1424940"/>
              <a:gd name="connsiteX1" fmla="*/ 45720 w 762000"/>
              <a:gd name="connsiteY1" fmla="*/ 1394460 h 1424940"/>
              <a:gd name="connsiteX2" fmla="*/ 327660 w 762000"/>
              <a:gd name="connsiteY2" fmla="*/ 1196340 h 1424940"/>
              <a:gd name="connsiteX3" fmla="*/ 342900 w 762000"/>
              <a:gd name="connsiteY3" fmla="*/ 998220 h 1424940"/>
              <a:gd name="connsiteX4" fmla="*/ 320040 w 762000"/>
              <a:gd name="connsiteY4" fmla="*/ 861060 h 1424940"/>
              <a:gd name="connsiteX5" fmla="*/ 274320 w 762000"/>
              <a:gd name="connsiteY5" fmla="*/ 647700 h 1424940"/>
              <a:gd name="connsiteX6" fmla="*/ 358140 w 762000"/>
              <a:gd name="connsiteY6" fmla="*/ 510540 h 1424940"/>
              <a:gd name="connsiteX7" fmla="*/ 609600 w 762000"/>
              <a:gd name="connsiteY7" fmla="*/ 358140 h 1424940"/>
              <a:gd name="connsiteX8" fmla="*/ 716280 w 762000"/>
              <a:gd name="connsiteY8" fmla="*/ 160020 h 1424940"/>
              <a:gd name="connsiteX9" fmla="*/ 762000 w 762000"/>
              <a:gd name="connsiteY9" fmla="*/ 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2000" h="1424940">
                <a:moveTo>
                  <a:pt x="0" y="1424940"/>
                </a:moveTo>
                <a:lnTo>
                  <a:pt x="45720" y="1394460"/>
                </a:lnTo>
                <a:cubicBezTo>
                  <a:pt x="100330" y="1356360"/>
                  <a:pt x="278130" y="1262380"/>
                  <a:pt x="327660" y="1196340"/>
                </a:cubicBezTo>
                <a:cubicBezTo>
                  <a:pt x="377190" y="1130300"/>
                  <a:pt x="344170" y="1054100"/>
                  <a:pt x="342900" y="998220"/>
                </a:cubicBezTo>
                <a:cubicBezTo>
                  <a:pt x="341630" y="942340"/>
                  <a:pt x="331470" y="919480"/>
                  <a:pt x="320040" y="861060"/>
                </a:cubicBezTo>
                <a:cubicBezTo>
                  <a:pt x="308610" y="802640"/>
                  <a:pt x="267970" y="706120"/>
                  <a:pt x="274320" y="647700"/>
                </a:cubicBezTo>
                <a:cubicBezTo>
                  <a:pt x="280670" y="589280"/>
                  <a:pt x="302260" y="558800"/>
                  <a:pt x="358140" y="510540"/>
                </a:cubicBezTo>
                <a:cubicBezTo>
                  <a:pt x="414020" y="462280"/>
                  <a:pt x="549910" y="416560"/>
                  <a:pt x="609600" y="358140"/>
                </a:cubicBezTo>
                <a:cubicBezTo>
                  <a:pt x="669290" y="299720"/>
                  <a:pt x="690880" y="219710"/>
                  <a:pt x="716280" y="160020"/>
                </a:cubicBezTo>
                <a:cubicBezTo>
                  <a:pt x="741680" y="100330"/>
                  <a:pt x="751840" y="50165"/>
                  <a:pt x="76200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sz="189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E498B-6BFE-438B-95E7-D7DD40E5E0F1}"/>
              </a:ext>
            </a:extLst>
          </p:cNvPr>
          <p:cNvSpPr/>
          <p:nvPr/>
        </p:nvSpPr>
        <p:spPr>
          <a:xfrm>
            <a:off x="7700365" y="2043573"/>
            <a:ext cx="18206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Düzlükler</a:t>
            </a:r>
          </a:p>
          <a:p>
            <a:r>
              <a:rPr lang="tr-TR" b="1" dirty="0"/>
              <a:t>Yamaçlar</a:t>
            </a:r>
          </a:p>
          <a:p>
            <a:r>
              <a:rPr lang="tr-TR" b="1" dirty="0"/>
              <a:t>Basamaklar</a:t>
            </a:r>
          </a:p>
          <a:p>
            <a:r>
              <a:rPr lang="tr-TR" b="1" dirty="0"/>
              <a:t>Birikinti Konileri</a:t>
            </a:r>
          </a:p>
          <a:p>
            <a:r>
              <a:rPr lang="tr-TR" b="1" dirty="0"/>
              <a:t>Vadi Tabanları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2B121-BD10-47FF-BE2D-2BB52210C2B4}"/>
              </a:ext>
            </a:extLst>
          </p:cNvPr>
          <p:cNvSpPr/>
          <p:nvPr/>
        </p:nvSpPr>
        <p:spPr>
          <a:xfrm>
            <a:off x="3161351" y="767952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Düzlükler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8F2AF5-C596-425D-A73C-95F0180FD567}"/>
              </a:ext>
            </a:extLst>
          </p:cNvPr>
          <p:cNvSpPr/>
          <p:nvPr/>
        </p:nvSpPr>
        <p:spPr>
          <a:xfrm>
            <a:off x="3401428" y="5475527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Düzlükler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2CB4AF-AB35-4690-AAA2-4DD53BBD466C}"/>
              </a:ext>
            </a:extLst>
          </p:cNvPr>
          <p:cNvSpPr/>
          <p:nvPr/>
        </p:nvSpPr>
        <p:spPr>
          <a:xfrm>
            <a:off x="825104" y="6573322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Düzlükler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3CC132-8EA1-42DA-B017-EBAA93753AAD}"/>
              </a:ext>
            </a:extLst>
          </p:cNvPr>
          <p:cNvSpPr/>
          <p:nvPr/>
        </p:nvSpPr>
        <p:spPr>
          <a:xfrm>
            <a:off x="3327886" y="4187611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Basamaklar</a:t>
            </a:r>
            <a:endParaRPr lang="tr-T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19D21A-8C5F-49EB-ADBB-15AE0876C815}"/>
              </a:ext>
            </a:extLst>
          </p:cNvPr>
          <p:cNvSpPr/>
          <p:nvPr/>
        </p:nvSpPr>
        <p:spPr>
          <a:xfrm>
            <a:off x="1621825" y="5024200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Basamaklar</a:t>
            </a:r>
            <a:endParaRPr lang="tr-T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1E6DA1-9369-4514-A809-A94F62EBE222}"/>
              </a:ext>
            </a:extLst>
          </p:cNvPr>
          <p:cNvSpPr/>
          <p:nvPr/>
        </p:nvSpPr>
        <p:spPr>
          <a:xfrm>
            <a:off x="218370" y="5781459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Basamaklar</a:t>
            </a:r>
            <a:endParaRPr lang="tr-T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C1B5BC-2E71-4255-996F-A71563AC3345}"/>
              </a:ext>
            </a:extLst>
          </p:cNvPr>
          <p:cNvSpPr/>
          <p:nvPr/>
        </p:nvSpPr>
        <p:spPr>
          <a:xfrm>
            <a:off x="4296580" y="307909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DA4309-CB67-410F-9163-C86D64B9A4A6}"/>
              </a:ext>
            </a:extLst>
          </p:cNvPr>
          <p:cNvSpPr/>
          <p:nvPr/>
        </p:nvSpPr>
        <p:spPr>
          <a:xfrm>
            <a:off x="3394642" y="3082227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CA553B-3F62-4968-B81D-6612844941E6}"/>
              </a:ext>
            </a:extLst>
          </p:cNvPr>
          <p:cNvSpPr/>
          <p:nvPr/>
        </p:nvSpPr>
        <p:spPr>
          <a:xfrm>
            <a:off x="2140871" y="377681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23EA6B-8D44-49ED-B8D9-66A086FD95B0}"/>
              </a:ext>
            </a:extLst>
          </p:cNvPr>
          <p:cNvSpPr/>
          <p:nvPr/>
        </p:nvSpPr>
        <p:spPr>
          <a:xfrm>
            <a:off x="1053411" y="431468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6A313B-123C-49C1-A09F-A1688FA28A02}"/>
              </a:ext>
            </a:extLst>
          </p:cNvPr>
          <p:cNvSpPr/>
          <p:nvPr/>
        </p:nvSpPr>
        <p:spPr>
          <a:xfrm>
            <a:off x="1940154" y="256802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73C0AC-3C82-4B8C-8DE5-E660FCC169A1}"/>
              </a:ext>
            </a:extLst>
          </p:cNvPr>
          <p:cNvSpPr/>
          <p:nvPr/>
        </p:nvSpPr>
        <p:spPr>
          <a:xfrm>
            <a:off x="4152762" y="227563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F3F594-7C79-484B-AEA4-9AA9E22E482E}"/>
              </a:ext>
            </a:extLst>
          </p:cNvPr>
          <p:cNvSpPr/>
          <p:nvPr/>
        </p:nvSpPr>
        <p:spPr>
          <a:xfrm>
            <a:off x="1031283" y="3336236"/>
            <a:ext cx="1533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Vadi Tabanları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799BA6-7CCD-4454-AD8C-14B558955880}"/>
              </a:ext>
            </a:extLst>
          </p:cNvPr>
          <p:cNvSpPr/>
          <p:nvPr/>
        </p:nvSpPr>
        <p:spPr>
          <a:xfrm>
            <a:off x="2944417" y="1647772"/>
            <a:ext cx="105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Yamaçlar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66C720-35F1-4E4B-9E99-6456C3AF89FC}"/>
              </a:ext>
            </a:extLst>
          </p:cNvPr>
          <p:cNvSpPr/>
          <p:nvPr/>
        </p:nvSpPr>
        <p:spPr>
          <a:xfrm>
            <a:off x="151840" y="156312"/>
            <a:ext cx="105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Yamaçlar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9B2858-A0E8-4CF0-BD55-973FF7F31D5A}"/>
              </a:ext>
            </a:extLst>
          </p:cNvPr>
          <p:cNvSpPr/>
          <p:nvPr/>
        </p:nvSpPr>
        <p:spPr>
          <a:xfrm>
            <a:off x="3509253" y="3498292"/>
            <a:ext cx="105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Yamaçlar</a:t>
            </a:r>
          </a:p>
        </p:txBody>
      </p:sp>
    </p:spTree>
    <p:extLst>
      <p:ext uri="{BB962C8B-B14F-4D97-AF65-F5344CB8AC3E}">
        <p14:creationId xmlns:p14="http://schemas.microsoft.com/office/powerpoint/2010/main" val="13135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6" grpId="0"/>
      <p:bldP spid="29" grpId="0"/>
      <p:bldP spid="30" grpId="0"/>
      <p:bldP spid="8" grpId="0"/>
      <p:bldP spid="32" grpId="0"/>
      <p:bldP spid="33" grpId="0"/>
      <p:bldP spid="9" grpId="0"/>
      <p:bldP spid="34" grpId="0"/>
      <p:bldP spid="35" grpId="0"/>
      <p:bldP spid="36" grpId="0"/>
      <p:bldP spid="37" grpId="0"/>
      <p:bldP spid="38" grpId="0"/>
      <p:bldP spid="10" grpId="0"/>
      <p:bldP spid="11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756390-1472-4EA7-AA7B-EACB0D98C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-1"/>
            <a:ext cx="5563105" cy="719931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ACF054D-0A58-4444-BA2B-8689D2590FEB}"/>
              </a:ext>
            </a:extLst>
          </p:cNvPr>
          <p:cNvSpPr txBox="1"/>
          <p:nvPr/>
        </p:nvSpPr>
        <p:spPr>
          <a:xfrm>
            <a:off x="7245892" y="-1"/>
            <a:ext cx="2353721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/>
              <a:t>Plato ve Vadi Tabanları</a:t>
            </a:r>
          </a:p>
        </p:txBody>
      </p:sp>
    </p:spTree>
    <p:extLst>
      <p:ext uri="{BB962C8B-B14F-4D97-AF65-F5344CB8AC3E}">
        <p14:creationId xmlns:p14="http://schemas.microsoft.com/office/powerpoint/2010/main" val="272622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26CAFB27-242E-4782-8272-7369406F6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20569" r="19746" b="11419"/>
          <a:stretch/>
        </p:blipFill>
        <p:spPr>
          <a:xfrm>
            <a:off x="-53393" y="-91232"/>
            <a:ext cx="6887282" cy="438281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32C9BADC-9F65-4AC9-A965-7C042E0B5D6D}"/>
              </a:ext>
            </a:extLst>
          </p:cNvPr>
          <p:cNvSpPr txBox="1"/>
          <p:nvPr/>
        </p:nvSpPr>
        <p:spPr>
          <a:xfrm>
            <a:off x="7245892" y="-1"/>
            <a:ext cx="2353721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/>
              <a:t>Plato ve Vadi Tabanları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8F583D9-7CBD-4B57-A4D4-F449CF338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20188" r="20402" b="11800"/>
          <a:stretch/>
        </p:blipFill>
        <p:spPr>
          <a:xfrm>
            <a:off x="2712331" y="2720699"/>
            <a:ext cx="6887282" cy="447861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114EB3D-749F-4A10-970F-D377FD3AF9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16568" r="14819"/>
          <a:stretch/>
        </p:blipFill>
        <p:spPr>
          <a:xfrm>
            <a:off x="230946" y="687707"/>
            <a:ext cx="8191806" cy="58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E871AEE1-A6B3-48FB-A89E-059AFDD17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t="20434" r="16653" b="9125"/>
          <a:stretch/>
        </p:blipFill>
        <p:spPr>
          <a:xfrm>
            <a:off x="0" y="-1"/>
            <a:ext cx="6400801" cy="38862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1A8BECF0-FD74-42B4-A7BB-7F4C89795511}"/>
              </a:ext>
            </a:extLst>
          </p:cNvPr>
          <p:cNvSpPr txBox="1"/>
          <p:nvPr/>
        </p:nvSpPr>
        <p:spPr>
          <a:xfrm>
            <a:off x="7245892" y="-1"/>
            <a:ext cx="2353721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/>
              <a:t>Plato ve Vadi Tabanları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C3A5CC97-9F85-4B61-B269-4ED09CF97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16521" r="16801" b="8895"/>
          <a:stretch/>
        </p:blipFill>
        <p:spPr>
          <a:xfrm>
            <a:off x="2230625" y="2302669"/>
            <a:ext cx="7584891" cy="489664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9C94EC4-7FA5-4BCA-BF3B-683FE2624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13758" r="11890"/>
          <a:stretch/>
        </p:blipFill>
        <p:spPr>
          <a:xfrm>
            <a:off x="0" y="1536700"/>
            <a:ext cx="8146881" cy="56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756390-1472-4EA7-AA7B-EACB0D98C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5563105" cy="7199313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910281" y="244444"/>
            <a:ext cx="3177767" cy="1297134"/>
          </a:xfrm>
          <a:custGeom>
            <a:avLst/>
            <a:gdLst>
              <a:gd name="connsiteX0" fmla="*/ 0 w 3177767"/>
              <a:gd name="connsiteY0" fmla="*/ 0 h 1297134"/>
              <a:gd name="connsiteX1" fmla="*/ 90535 w 3177767"/>
              <a:gd name="connsiteY1" fmla="*/ 226336 h 1297134"/>
              <a:gd name="connsiteX2" fmla="*/ 280658 w 3177767"/>
              <a:gd name="connsiteY2" fmla="*/ 488887 h 1297134"/>
              <a:gd name="connsiteX3" fmla="*/ 488887 w 3177767"/>
              <a:gd name="connsiteY3" fmla="*/ 642796 h 1297134"/>
              <a:gd name="connsiteX4" fmla="*/ 488887 w 3177767"/>
              <a:gd name="connsiteY4" fmla="*/ 959667 h 1297134"/>
              <a:gd name="connsiteX5" fmla="*/ 624689 w 3177767"/>
              <a:gd name="connsiteY5" fmla="*/ 1104522 h 1297134"/>
              <a:gd name="connsiteX6" fmla="*/ 878186 w 3177767"/>
              <a:gd name="connsiteY6" fmla="*/ 1176950 h 1297134"/>
              <a:gd name="connsiteX7" fmla="*/ 1104523 w 3177767"/>
              <a:gd name="connsiteY7" fmla="*/ 1276538 h 1297134"/>
              <a:gd name="connsiteX8" fmla="*/ 1303699 w 3177767"/>
              <a:gd name="connsiteY8" fmla="*/ 1294645 h 1297134"/>
              <a:gd name="connsiteX9" fmla="*/ 1566250 w 3177767"/>
              <a:gd name="connsiteY9" fmla="*/ 1240324 h 1297134"/>
              <a:gd name="connsiteX10" fmla="*/ 1702052 w 3177767"/>
              <a:gd name="connsiteY10" fmla="*/ 1158843 h 1297134"/>
              <a:gd name="connsiteX11" fmla="*/ 1819747 w 3177767"/>
              <a:gd name="connsiteY11" fmla="*/ 986827 h 1297134"/>
              <a:gd name="connsiteX12" fmla="*/ 2009869 w 3177767"/>
              <a:gd name="connsiteY12" fmla="*/ 860079 h 1297134"/>
              <a:gd name="connsiteX13" fmla="*/ 2100404 w 3177767"/>
              <a:gd name="connsiteY13" fmla="*/ 1013988 h 1297134"/>
              <a:gd name="connsiteX14" fmla="*/ 2317687 w 3177767"/>
              <a:gd name="connsiteY14" fmla="*/ 986827 h 1297134"/>
              <a:gd name="connsiteX15" fmla="*/ 2507810 w 3177767"/>
              <a:gd name="connsiteY15" fmla="*/ 869132 h 1297134"/>
              <a:gd name="connsiteX16" fmla="*/ 2661719 w 3177767"/>
              <a:gd name="connsiteY16" fmla="*/ 769544 h 1297134"/>
              <a:gd name="connsiteX17" fmla="*/ 2797521 w 3177767"/>
              <a:gd name="connsiteY17" fmla="*/ 697116 h 1297134"/>
              <a:gd name="connsiteX18" fmla="*/ 2888056 w 3177767"/>
              <a:gd name="connsiteY18" fmla="*/ 552261 h 1297134"/>
              <a:gd name="connsiteX19" fmla="*/ 3051018 w 3177767"/>
              <a:gd name="connsiteY19" fmla="*/ 416459 h 1297134"/>
              <a:gd name="connsiteX20" fmla="*/ 3177767 w 3177767"/>
              <a:gd name="connsiteY20" fmla="*/ 316871 h 129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77767" h="1297134">
                <a:moveTo>
                  <a:pt x="0" y="0"/>
                </a:moveTo>
                <a:cubicBezTo>
                  <a:pt x="21879" y="72427"/>
                  <a:pt x="43759" y="144855"/>
                  <a:pt x="90535" y="226336"/>
                </a:cubicBezTo>
                <a:cubicBezTo>
                  <a:pt x="137311" y="307817"/>
                  <a:pt x="214266" y="419477"/>
                  <a:pt x="280658" y="488887"/>
                </a:cubicBezTo>
                <a:cubicBezTo>
                  <a:pt x="347050" y="558297"/>
                  <a:pt x="454182" y="564333"/>
                  <a:pt x="488887" y="642796"/>
                </a:cubicBezTo>
                <a:cubicBezTo>
                  <a:pt x="523592" y="721259"/>
                  <a:pt x="466253" y="882713"/>
                  <a:pt x="488887" y="959667"/>
                </a:cubicBezTo>
                <a:cubicBezTo>
                  <a:pt x="511521" y="1036621"/>
                  <a:pt x="559806" y="1068308"/>
                  <a:pt x="624689" y="1104522"/>
                </a:cubicBezTo>
                <a:cubicBezTo>
                  <a:pt x="689572" y="1140736"/>
                  <a:pt x="798214" y="1148281"/>
                  <a:pt x="878186" y="1176950"/>
                </a:cubicBezTo>
                <a:cubicBezTo>
                  <a:pt x="958158" y="1205619"/>
                  <a:pt x="1033604" y="1256922"/>
                  <a:pt x="1104523" y="1276538"/>
                </a:cubicBezTo>
                <a:cubicBezTo>
                  <a:pt x="1175442" y="1296154"/>
                  <a:pt x="1226744" y="1300681"/>
                  <a:pt x="1303699" y="1294645"/>
                </a:cubicBezTo>
                <a:cubicBezTo>
                  <a:pt x="1380654" y="1288609"/>
                  <a:pt x="1499858" y="1262958"/>
                  <a:pt x="1566250" y="1240324"/>
                </a:cubicBezTo>
                <a:cubicBezTo>
                  <a:pt x="1632642" y="1217690"/>
                  <a:pt x="1659803" y="1201092"/>
                  <a:pt x="1702052" y="1158843"/>
                </a:cubicBezTo>
                <a:cubicBezTo>
                  <a:pt x="1744301" y="1116594"/>
                  <a:pt x="1768444" y="1036621"/>
                  <a:pt x="1819747" y="986827"/>
                </a:cubicBezTo>
                <a:cubicBezTo>
                  <a:pt x="1871050" y="937033"/>
                  <a:pt x="1963093" y="855552"/>
                  <a:pt x="2009869" y="860079"/>
                </a:cubicBezTo>
                <a:cubicBezTo>
                  <a:pt x="2056645" y="864606"/>
                  <a:pt x="2049101" y="992863"/>
                  <a:pt x="2100404" y="1013988"/>
                </a:cubicBezTo>
                <a:cubicBezTo>
                  <a:pt x="2151707" y="1035113"/>
                  <a:pt x="2249786" y="1010970"/>
                  <a:pt x="2317687" y="986827"/>
                </a:cubicBezTo>
                <a:cubicBezTo>
                  <a:pt x="2385588" y="962684"/>
                  <a:pt x="2450471" y="905346"/>
                  <a:pt x="2507810" y="869132"/>
                </a:cubicBezTo>
                <a:cubicBezTo>
                  <a:pt x="2565149" y="832918"/>
                  <a:pt x="2613434" y="798213"/>
                  <a:pt x="2661719" y="769544"/>
                </a:cubicBezTo>
                <a:cubicBezTo>
                  <a:pt x="2710004" y="740875"/>
                  <a:pt x="2759798" y="733330"/>
                  <a:pt x="2797521" y="697116"/>
                </a:cubicBezTo>
                <a:cubicBezTo>
                  <a:pt x="2835244" y="660902"/>
                  <a:pt x="2845807" y="599037"/>
                  <a:pt x="2888056" y="552261"/>
                </a:cubicBezTo>
                <a:cubicBezTo>
                  <a:pt x="2930306" y="505485"/>
                  <a:pt x="3002733" y="455691"/>
                  <a:pt x="3051018" y="416459"/>
                </a:cubicBezTo>
                <a:cubicBezTo>
                  <a:pt x="3099303" y="377227"/>
                  <a:pt x="3138535" y="347049"/>
                  <a:pt x="3177767" y="31687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3949410" y="823865"/>
            <a:ext cx="1129584" cy="1272266"/>
          </a:xfrm>
          <a:custGeom>
            <a:avLst/>
            <a:gdLst>
              <a:gd name="connsiteX0" fmla="*/ 1111477 w 1129584"/>
              <a:gd name="connsiteY0" fmla="*/ 1195058 h 1272266"/>
              <a:gd name="connsiteX1" fmla="*/ 966622 w 1129584"/>
              <a:gd name="connsiteY1" fmla="*/ 959668 h 1272266"/>
              <a:gd name="connsiteX2" fmla="*/ 885140 w 1129584"/>
              <a:gd name="connsiteY2" fmla="*/ 923454 h 1272266"/>
              <a:gd name="connsiteX3" fmla="*/ 676911 w 1129584"/>
              <a:gd name="connsiteY3" fmla="*/ 1104523 h 1272266"/>
              <a:gd name="connsiteX4" fmla="*/ 341933 w 1129584"/>
              <a:gd name="connsiteY4" fmla="*/ 1176951 h 1272266"/>
              <a:gd name="connsiteX5" fmla="*/ 70329 w 1129584"/>
              <a:gd name="connsiteY5" fmla="*/ 1267485 h 1272266"/>
              <a:gd name="connsiteX6" fmla="*/ 6954 w 1129584"/>
              <a:gd name="connsiteY6" fmla="*/ 1240325 h 1272266"/>
              <a:gd name="connsiteX7" fmla="*/ 197077 w 1129584"/>
              <a:gd name="connsiteY7" fmla="*/ 1077363 h 1272266"/>
              <a:gd name="connsiteX8" fmla="*/ 459628 w 1129584"/>
              <a:gd name="connsiteY8" fmla="*/ 896293 h 1272266"/>
              <a:gd name="connsiteX9" fmla="*/ 695018 w 1129584"/>
              <a:gd name="connsiteY9" fmla="*/ 778598 h 1272266"/>
              <a:gd name="connsiteX10" fmla="*/ 939461 w 1129584"/>
              <a:gd name="connsiteY10" fmla="*/ 660903 h 1272266"/>
              <a:gd name="connsiteX11" fmla="*/ 966622 w 1129584"/>
              <a:gd name="connsiteY11" fmla="*/ 561315 h 1272266"/>
              <a:gd name="connsiteX12" fmla="*/ 885140 w 1129584"/>
              <a:gd name="connsiteY12" fmla="*/ 443620 h 1272266"/>
              <a:gd name="connsiteX13" fmla="*/ 912301 w 1129584"/>
              <a:gd name="connsiteY13" fmla="*/ 307818 h 1272266"/>
              <a:gd name="connsiteX14" fmla="*/ 1039049 w 1129584"/>
              <a:gd name="connsiteY14" fmla="*/ 162963 h 1272266"/>
              <a:gd name="connsiteX15" fmla="*/ 1129584 w 1129584"/>
              <a:gd name="connsiteY15" fmla="*/ 0 h 127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9584" h="1272266">
                <a:moveTo>
                  <a:pt x="1111477" y="1195058"/>
                </a:moveTo>
                <a:cubicBezTo>
                  <a:pt x="1057911" y="1099996"/>
                  <a:pt x="1004345" y="1004935"/>
                  <a:pt x="966622" y="959668"/>
                </a:cubicBezTo>
                <a:cubicBezTo>
                  <a:pt x="928899" y="914401"/>
                  <a:pt x="933425" y="899312"/>
                  <a:pt x="885140" y="923454"/>
                </a:cubicBezTo>
                <a:cubicBezTo>
                  <a:pt x="836855" y="947596"/>
                  <a:pt x="767445" y="1062274"/>
                  <a:pt x="676911" y="1104523"/>
                </a:cubicBezTo>
                <a:cubicBezTo>
                  <a:pt x="586377" y="1146772"/>
                  <a:pt x="443030" y="1149791"/>
                  <a:pt x="341933" y="1176951"/>
                </a:cubicBezTo>
                <a:cubicBezTo>
                  <a:pt x="240836" y="1204111"/>
                  <a:pt x="126159" y="1256923"/>
                  <a:pt x="70329" y="1267485"/>
                </a:cubicBezTo>
                <a:cubicBezTo>
                  <a:pt x="14499" y="1278047"/>
                  <a:pt x="-14171" y="1272012"/>
                  <a:pt x="6954" y="1240325"/>
                </a:cubicBezTo>
                <a:cubicBezTo>
                  <a:pt x="28079" y="1208638"/>
                  <a:pt x="121631" y="1134702"/>
                  <a:pt x="197077" y="1077363"/>
                </a:cubicBezTo>
                <a:cubicBezTo>
                  <a:pt x="272523" y="1020024"/>
                  <a:pt x="376638" y="946087"/>
                  <a:pt x="459628" y="896293"/>
                </a:cubicBezTo>
                <a:cubicBezTo>
                  <a:pt x="542618" y="846499"/>
                  <a:pt x="695018" y="778598"/>
                  <a:pt x="695018" y="778598"/>
                </a:cubicBezTo>
                <a:cubicBezTo>
                  <a:pt x="774990" y="739366"/>
                  <a:pt x="894194" y="697117"/>
                  <a:pt x="939461" y="660903"/>
                </a:cubicBezTo>
                <a:cubicBezTo>
                  <a:pt x="984728" y="624689"/>
                  <a:pt x="975675" y="597529"/>
                  <a:pt x="966622" y="561315"/>
                </a:cubicBezTo>
                <a:cubicBezTo>
                  <a:pt x="957569" y="525101"/>
                  <a:pt x="894193" y="485869"/>
                  <a:pt x="885140" y="443620"/>
                </a:cubicBezTo>
                <a:cubicBezTo>
                  <a:pt x="876087" y="401371"/>
                  <a:pt x="886650" y="354594"/>
                  <a:pt x="912301" y="307818"/>
                </a:cubicBezTo>
                <a:cubicBezTo>
                  <a:pt x="937952" y="261042"/>
                  <a:pt x="1002835" y="214266"/>
                  <a:pt x="1039049" y="162963"/>
                </a:cubicBezTo>
                <a:cubicBezTo>
                  <a:pt x="1075263" y="111660"/>
                  <a:pt x="1102423" y="55830"/>
                  <a:pt x="1129584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4553247" y="3014804"/>
            <a:ext cx="561961" cy="914400"/>
          </a:xfrm>
          <a:custGeom>
            <a:avLst/>
            <a:gdLst>
              <a:gd name="connsiteX0" fmla="*/ 561961 w 561961"/>
              <a:gd name="connsiteY0" fmla="*/ 0 h 914400"/>
              <a:gd name="connsiteX1" fmla="*/ 226983 w 561961"/>
              <a:gd name="connsiteY1" fmla="*/ 108642 h 914400"/>
              <a:gd name="connsiteX2" fmla="*/ 9700 w 561961"/>
              <a:gd name="connsiteY2" fmla="*/ 226337 h 914400"/>
              <a:gd name="connsiteX3" fmla="*/ 36860 w 561961"/>
              <a:gd name="connsiteY3" fmla="*/ 407406 h 914400"/>
              <a:gd name="connsiteX4" fmla="*/ 27806 w 561961"/>
              <a:gd name="connsiteY4" fmla="*/ 651849 h 914400"/>
              <a:gd name="connsiteX5" fmla="*/ 91181 w 561961"/>
              <a:gd name="connsiteY5" fmla="*/ 760491 h 914400"/>
              <a:gd name="connsiteX6" fmla="*/ 245090 w 561961"/>
              <a:gd name="connsiteY6" fmla="*/ 787651 h 914400"/>
              <a:gd name="connsiteX7" fmla="*/ 389945 w 561961"/>
              <a:gd name="connsiteY7" fmla="*/ 814812 h 914400"/>
              <a:gd name="connsiteX8" fmla="*/ 480480 w 561961"/>
              <a:gd name="connsiteY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961" h="914400">
                <a:moveTo>
                  <a:pt x="561961" y="0"/>
                </a:moveTo>
                <a:cubicBezTo>
                  <a:pt x="440493" y="35459"/>
                  <a:pt x="319026" y="70919"/>
                  <a:pt x="226983" y="108642"/>
                </a:cubicBezTo>
                <a:cubicBezTo>
                  <a:pt x="134940" y="146365"/>
                  <a:pt x="41387" y="176543"/>
                  <a:pt x="9700" y="226337"/>
                </a:cubicBezTo>
                <a:cubicBezTo>
                  <a:pt x="-21987" y="276131"/>
                  <a:pt x="33842" y="336487"/>
                  <a:pt x="36860" y="407406"/>
                </a:cubicBezTo>
                <a:cubicBezTo>
                  <a:pt x="39878" y="478325"/>
                  <a:pt x="18753" y="593002"/>
                  <a:pt x="27806" y="651849"/>
                </a:cubicBezTo>
                <a:cubicBezTo>
                  <a:pt x="36859" y="710696"/>
                  <a:pt x="54967" y="737857"/>
                  <a:pt x="91181" y="760491"/>
                </a:cubicBezTo>
                <a:cubicBezTo>
                  <a:pt x="127395" y="783125"/>
                  <a:pt x="245090" y="787651"/>
                  <a:pt x="245090" y="787651"/>
                </a:cubicBezTo>
                <a:cubicBezTo>
                  <a:pt x="294884" y="796705"/>
                  <a:pt x="350713" y="793687"/>
                  <a:pt x="389945" y="814812"/>
                </a:cubicBezTo>
                <a:cubicBezTo>
                  <a:pt x="429177" y="835937"/>
                  <a:pt x="454828" y="875168"/>
                  <a:pt x="480480" y="9144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/>
          <p:cNvSpPr/>
          <p:nvPr/>
        </p:nvSpPr>
        <p:spPr>
          <a:xfrm>
            <a:off x="2209046" y="2580089"/>
            <a:ext cx="2860895" cy="3730522"/>
          </a:xfrm>
          <a:custGeom>
            <a:avLst/>
            <a:gdLst>
              <a:gd name="connsiteX0" fmla="*/ 2860895 w 2860895"/>
              <a:gd name="connsiteY0" fmla="*/ 2879151 h 3730522"/>
              <a:gd name="connsiteX1" fmla="*/ 2697932 w 2860895"/>
              <a:gd name="connsiteY1" fmla="*/ 2661867 h 3730522"/>
              <a:gd name="connsiteX2" fmla="*/ 2625504 w 2860895"/>
              <a:gd name="connsiteY2" fmla="*/ 2444584 h 3730522"/>
              <a:gd name="connsiteX3" fmla="*/ 2426328 w 2860895"/>
              <a:gd name="connsiteY3" fmla="*/ 2263515 h 3730522"/>
              <a:gd name="connsiteX4" fmla="*/ 2435382 w 2860895"/>
              <a:gd name="connsiteY4" fmla="*/ 2317836 h 3730522"/>
              <a:gd name="connsiteX5" fmla="*/ 2489703 w 2860895"/>
              <a:gd name="connsiteY5" fmla="*/ 2535119 h 3730522"/>
              <a:gd name="connsiteX6" fmla="*/ 2480649 w 2860895"/>
              <a:gd name="connsiteY6" fmla="*/ 2698081 h 3730522"/>
              <a:gd name="connsiteX7" fmla="*/ 2353901 w 2860895"/>
              <a:gd name="connsiteY7" fmla="*/ 2689028 h 3730522"/>
              <a:gd name="connsiteX8" fmla="*/ 2299580 w 2860895"/>
              <a:gd name="connsiteY8" fmla="*/ 2707135 h 3730522"/>
              <a:gd name="connsiteX9" fmla="*/ 2290526 w 2860895"/>
              <a:gd name="connsiteY9" fmla="*/ 3024006 h 3730522"/>
              <a:gd name="connsiteX10" fmla="*/ 2254312 w 2860895"/>
              <a:gd name="connsiteY10" fmla="*/ 3223182 h 3730522"/>
              <a:gd name="connsiteX11" fmla="*/ 2209045 w 2860895"/>
              <a:gd name="connsiteY11" fmla="*/ 3322770 h 3730522"/>
              <a:gd name="connsiteX12" fmla="*/ 2091350 w 2860895"/>
              <a:gd name="connsiteY12" fmla="*/ 3404252 h 3730522"/>
              <a:gd name="connsiteX13" fmla="*/ 2064190 w 2860895"/>
              <a:gd name="connsiteY13" fmla="*/ 3630588 h 3730522"/>
              <a:gd name="connsiteX14" fmla="*/ 1874067 w 2860895"/>
              <a:gd name="connsiteY14" fmla="*/ 3730176 h 3730522"/>
              <a:gd name="connsiteX15" fmla="*/ 1747318 w 2860895"/>
              <a:gd name="connsiteY15" fmla="*/ 3657749 h 3730522"/>
              <a:gd name="connsiteX16" fmla="*/ 1683944 w 2860895"/>
              <a:gd name="connsiteY16" fmla="*/ 3512893 h 3730522"/>
              <a:gd name="connsiteX17" fmla="*/ 1674891 w 2860895"/>
              <a:gd name="connsiteY17" fmla="*/ 3358984 h 3730522"/>
              <a:gd name="connsiteX18" fmla="*/ 1683944 w 2860895"/>
              <a:gd name="connsiteY18" fmla="*/ 3105487 h 3730522"/>
              <a:gd name="connsiteX19" fmla="*/ 1674891 w 2860895"/>
              <a:gd name="connsiteY19" fmla="*/ 2824830 h 3730522"/>
              <a:gd name="connsiteX20" fmla="*/ 1593409 w 2860895"/>
              <a:gd name="connsiteY20" fmla="*/ 2870097 h 3730522"/>
              <a:gd name="connsiteX21" fmla="*/ 1557196 w 2860895"/>
              <a:gd name="connsiteY21" fmla="*/ 3214129 h 3730522"/>
              <a:gd name="connsiteX22" fmla="*/ 1566249 w 2860895"/>
              <a:gd name="connsiteY22" fmla="*/ 3449519 h 3730522"/>
              <a:gd name="connsiteX23" fmla="*/ 1421394 w 2860895"/>
              <a:gd name="connsiteY23" fmla="*/ 3594374 h 3730522"/>
              <a:gd name="connsiteX24" fmla="*/ 1285592 w 2860895"/>
              <a:gd name="connsiteY24" fmla="*/ 3549107 h 3730522"/>
              <a:gd name="connsiteX25" fmla="*/ 1186004 w 2860895"/>
              <a:gd name="connsiteY25" fmla="*/ 3431412 h 3730522"/>
              <a:gd name="connsiteX26" fmla="*/ 1095469 w 2860895"/>
              <a:gd name="connsiteY26" fmla="*/ 3205075 h 3730522"/>
              <a:gd name="connsiteX27" fmla="*/ 977774 w 2860895"/>
              <a:gd name="connsiteY27" fmla="*/ 3123594 h 3730522"/>
              <a:gd name="connsiteX28" fmla="*/ 950613 w 2860895"/>
              <a:gd name="connsiteY28" fmla="*/ 3268450 h 3730522"/>
              <a:gd name="connsiteX29" fmla="*/ 968720 w 2860895"/>
              <a:gd name="connsiteY29" fmla="*/ 3440465 h 3730522"/>
              <a:gd name="connsiteX30" fmla="*/ 923453 w 2860895"/>
              <a:gd name="connsiteY30" fmla="*/ 3531000 h 3730522"/>
              <a:gd name="connsiteX31" fmla="*/ 760491 w 2860895"/>
              <a:gd name="connsiteY31" fmla="*/ 3512893 h 3730522"/>
              <a:gd name="connsiteX32" fmla="*/ 688063 w 2860895"/>
              <a:gd name="connsiteY32" fmla="*/ 3395198 h 3730522"/>
              <a:gd name="connsiteX33" fmla="*/ 588475 w 2860895"/>
              <a:gd name="connsiteY33" fmla="*/ 3177915 h 3730522"/>
              <a:gd name="connsiteX34" fmla="*/ 588475 w 2860895"/>
              <a:gd name="connsiteY34" fmla="*/ 2951578 h 3730522"/>
              <a:gd name="connsiteX35" fmla="*/ 679009 w 2860895"/>
              <a:gd name="connsiteY35" fmla="*/ 2761456 h 3730522"/>
              <a:gd name="connsiteX36" fmla="*/ 787651 w 2860895"/>
              <a:gd name="connsiteY36" fmla="*/ 2553226 h 3730522"/>
              <a:gd name="connsiteX37" fmla="*/ 805758 w 2860895"/>
              <a:gd name="connsiteY37" fmla="*/ 2417424 h 3730522"/>
              <a:gd name="connsiteX38" fmla="*/ 679009 w 2860895"/>
              <a:gd name="connsiteY38" fmla="*/ 2344996 h 3730522"/>
              <a:gd name="connsiteX39" fmla="*/ 651849 w 2860895"/>
              <a:gd name="connsiteY39" fmla="*/ 2209194 h 3730522"/>
              <a:gd name="connsiteX40" fmla="*/ 733330 w 2860895"/>
              <a:gd name="connsiteY40" fmla="*/ 2055285 h 3730522"/>
              <a:gd name="connsiteX41" fmla="*/ 968720 w 2860895"/>
              <a:gd name="connsiteY41" fmla="*/ 1991911 h 3730522"/>
              <a:gd name="connsiteX42" fmla="*/ 1104522 w 2860895"/>
              <a:gd name="connsiteY42" fmla="*/ 1865162 h 3730522"/>
              <a:gd name="connsiteX43" fmla="*/ 1285592 w 2860895"/>
              <a:gd name="connsiteY43" fmla="*/ 1765574 h 3730522"/>
              <a:gd name="connsiteX44" fmla="*/ 1421394 w 2860895"/>
              <a:gd name="connsiteY44" fmla="*/ 1656933 h 3730522"/>
              <a:gd name="connsiteX45" fmla="*/ 1466661 w 2860895"/>
              <a:gd name="connsiteY45" fmla="*/ 1530184 h 3730522"/>
              <a:gd name="connsiteX46" fmla="*/ 1394233 w 2860895"/>
              <a:gd name="connsiteY46" fmla="*/ 1267634 h 3730522"/>
              <a:gd name="connsiteX47" fmla="*/ 1339912 w 2860895"/>
              <a:gd name="connsiteY47" fmla="*/ 1195206 h 3730522"/>
              <a:gd name="connsiteX48" fmla="*/ 1222217 w 2860895"/>
              <a:gd name="connsiteY48" fmla="*/ 1059404 h 3730522"/>
              <a:gd name="connsiteX49" fmla="*/ 1195057 w 2860895"/>
              <a:gd name="connsiteY49" fmla="*/ 914549 h 3730522"/>
              <a:gd name="connsiteX50" fmla="*/ 1167897 w 2860895"/>
              <a:gd name="connsiteY50" fmla="*/ 787800 h 3730522"/>
              <a:gd name="connsiteX51" fmla="*/ 1104522 w 2860895"/>
              <a:gd name="connsiteY51" fmla="*/ 706319 h 3730522"/>
              <a:gd name="connsiteX52" fmla="*/ 977774 w 2860895"/>
              <a:gd name="connsiteY52" fmla="*/ 588624 h 3730522"/>
              <a:gd name="connsiteX53" fmla="*/ 841972 w 2860895"/>
              <a:gd name="connsiteY53" fmla="*/ 489036 h 3730522"/>
              <a:gd name="connsiteX54" fmla="*/ 669956 w 2860895"/>
              <a:gd name="connsiteY54" fmla="*/ 353234 h 3730522"/>
              <a:gd name="connsiteX55" fmla="*/ 543207 w 2860895"/>
              <a:gd name="connsiteY55" fmla="*/ 226485 h 3730522"/>
              <a:gd name="connsiteX56" fmla="*/ 434566 w 2860895"/>
              <a:gd name="connsiteY56" fmla="*/ 126897 h 3730522"/>
              <a:gd name="connsiteX57" fmla="*/ 208229 w 2860895"/>
              <a:gd name="connsiteY57" fmla="*/ 18256 h 3730522"/>
              <a:gd name="connsiteX58" fmla="*/ 117695 w 2860895"/>
              <a:gd name="connsiteY58" fmla="*/ 149 h 3730522"/>
              <a:gd name="connsiteX59" fmla="*/ 0 w 2860895"/>
              <a:gd name="connsiteY59" fmla="*/ 18256 h 3730522"/>
              <a:gd name="connsiteX0" fmla="*/ 2860895 w 2860895"/>
              <a:gd name="connsiteY0" fmla="*/ 2879151 h 3730522"/>
              <a:gd name="connsiteX1" fmla="*/ 2697932 w 2860895"/>
              <a:gd name="connsiteY1" fmla="*/ 2661867 h 3730522"/>
              <a:gd name="connsiteX2" fmla="*/ 2625504 w 2860895"/>
              <a:gd name="connsiteY2" fmla="*/ 2444584 h 3730522"/>
              <a:gd name="connsiteX3" fmla="*/ 2426328 w 2860895"/>
              <a:gd name="connsiteY3" fmla="*/ 2263515 h 3730522"/>
              <a:gd name="connsiteX4" fmla="*/ 2435382 w 2860895"/>
              <a:gd name="connsiteY4" fmla="*/ 2317836 h 3730522"/>
              <a:gd name="connsiteX5" fmla="*/ 2489703 w 2860895"/>
              <a:gd name="connsiteY5" fmla="*/ 2535119 h 3730522"/>
              <a:gd name="connsiteX6" fmla="*/ 2480649 w 2860895"/>
              <a:gd name="connsiteY6" fmla="*/ 2698081 h 3730522"/>
              <a:gd name="connsiteX7" fmla="*/ 2353901 w 2860895"/>
              <a:gd name="connsiteY7" fmla="*/ 2689028 h 3730522"/>
              <a:gd name="connsiteX8" fmla="*/ 2299580 w 2860895"/>
              <a:gd name="connsiteY8" fmla="*/ 2707135 h 3730522"/>
              <a:gd name="connsiteX9" fmla="*/ 2290526 w 2860895"/>
              <a:gd name="connsiteY9" fmla="*/ 3024006 h 3730522"/>
              <a:gd name="connsiteX10" fmla="*/ 2254312 w 2860895"/>
              <a:gd name="connsiteY10" fmla="*/ 3223182 h 3730522"/>
              <a:gd name="connsiteX11" fmla="*/ 2209045 w 2860895"/>
              <a:gd name="connsiteY11" fmla="*/ 3322770 h 3730522"/>
              <a:gd name="connsiteX12" fmla="*/ 2091350 w 2860895"/>
              <a:gd name="connsiteY12" fmla="*/ 3404252 h 3730522"/>
              <a:gd name="connsiteX13" fmla="*/ 2064190 w 2860895"/>
              <a:gd name="connsiteY13" fmla="*/ 3630588 h 3730522"/>
              <a:gd name="connsiteX14" fmla="*/ 1874067 w 2860895"/>
              <a:gd name="connsiteY14" fmla="*/ 3730176 h 3730522"/>
              <a:gd name="connsiteX15" fmla="*/ 1747318 w 2860895"/>
              <a:gd name="connsiteY15" fmla="*/ 3657749 h 3730522"/>
              <a:gd name="connsiteX16" fmla="*/ 1683944 w 2860895"/>
              <a:gd name="connsiteY16" fmla="*/ 3512893 h 3730522"/>
              <a:gd name="connsiteX17" fmla="*/ 1674891 w 2860895"/>
              <a:gd name="connsiteY17" fmla="*/ 3358984 h 3730522"/>
              <a:gd name="connsiteX18" fmla="*/ 1683944 w 2860895"/>
              <a:gd name="connsiteY18" fmla="*/ 3105487 h 3730522"/>
              <a:gd name="connsiteX19" fmla="*/ 1674891 w 2860895"/>
              <a:gd name="connsiteY19" fmla="*/ 2824830 h 3730522"/>
              <a:gd name="connsiteX20" fmla="*/ 1593409 w 2860895"/>
              <a:gd name="connsiteY20" fmla="*/ 2870097 h 3730522"/>
              <a:gd name="connsiteX21" fmla="*/ 1557196 w 2860895"/>
              <a:gd name="connsiteY21" fmla="*/ 3214129 h 3730522"/>
              <a:gd name="connsiteX22" fmla="*/ 1566249 w 2860895"/>
              <a:gd name="connsiteY22" fmla="*/ 3449519 h 3730522"/>
              <a:gd name="connsiteX23" fmla="*/ 1421394 w 2860895"/>
              <a:gd name="connsiteY23" fmla="*/ 3594374 h 3730522"/>
              <a:gd name="connsiteX24" fmla="*/ 1285592 w 2860895"/>
              <a:gd name="connsiteY24" fmla="*/ 3549107 h 3730522"/>
              <a:gd name="connsiteX25" fmla="*/ 1186004 w 2860895"/>
              <a:gd name="connsiteY25" fmla="*/ 3431412 h 3730522"/>
              <a:gd name="connsiteX26" fmla="*/ 1095469 w 2860895"/>
              <a:gd name="connsiteY26" fmla="*/ 3205075 h 3730522"/>
              <a:gd name="connsiteX27" fmla="*/ 977774 w 2860895"/>
              <a:gd name="connsiteY27" fmla="*/ 3123594 h 3730522"/>
              <a:gd name="connsiteX28" fmla="*/ 950613 w 2860895"/>
              <a:gd name="connsiteY28" fmla="*/ 3268450 h 3730522"/>
              <a:gd name="connsiteX29" fmla="*/ 968720 w 2860895"/>
              <a:gd name="connsiteY29" fmla="*/ 3440465 h 3730522"/>
              <a:gd name="connsiteX30" fmla="*/ 923453 w 2860895"/>
              <a:gd name="connsiteY30" fmla="*/ 3531000 h 3730522"/>
              <a:gd name="connsiteX31" fmla="*/ 760491 w 2860895"/>
              <a:gd name="connsiteY31" fmla="*/ 3512893 h 3730522"/>
              <a:gd name="connsiteX32" fmla="*/ 688063 w 2860895"/>
              <a:gd name="connsiteY32" fmla="*/ 3395198 h 3730522"/>
              <a:gd name="connsiteX33" fmla="*/ 588475 w 2860895"/>
              <a:gd name="connsiteY33" fmla="*/ 3177915 h 3730522"/>
              <a:gd name="connsiteX34" fmla="*/ 588475 w 2860895"/>
              <a:gd name="connsiteY34" fmla="*/ 2951578 h 3730522"/>
              <a:gd name="connsiteX35" fmla="*/ 679009 w 2860895"/>
              <a:gd name="connsiteY35" fmla="*/ 2761456 h 3730522"/>
              <a:gd name="connsiteX36" fmla="*/ 787651 w 2860895"/>
              <a:gd name="connsiteY36" fmla="*/ 2553226 h 3730522"/>
              <a:gd name="connsiteX37" fmla="*/ 805758 w 2860895"/>
              <a:gd name="connsiteY37" fmla="*/ 2417424 h 3730522"/>
              <a:gd name="connsiteX38" fmla="*/ 679009 w 2860895"/>
              <a:gd name="connsiteY38" fmla="*/ 2344996 h 3730522"/>
              <a:gd name="connsiteX39" fmla="*/ 651849 w 2860895"/>
              <a:gd name="connsiteY39" fmla="*/ 2209194 h 3730522"/>
              <a:gd name="connsiteX40" fmla="*/ 733330 w 2860895"/>
              <a:gd name="connsiteY40" fmla="*/ 2055285 h 3730522"/>
              <a:gd name="connsiteX41" fmla="*/ 968720 w 2860895"/>
              <a:gd name="connsiteY41" fmla="*/ 1991911 h 3730522"/>
              <a:gd name="connsiteX42" fmla="*/ 1104522 w 2860895"/>
              <a:gd name="connsiteY42" fmla="*/ 1865162 h 3730522"/>
              <a:gd name="connsiteX43" fmla="*/ 1285592 w 2860895"/>
              <a:gd name="connsiteY43" fmla="*/ 1765574 h 3730522"/>
              <a:gd name="connsiteX44" fmla="*/ 1421394 w 2860895"/>
              <a:gd name="connsiteY44" fmla="*/ 1656933 h 3730522"/>
              <a:gd name="connsiteX45" fmla="*/ 1466661 w 2860895"/>
              <a:gd name="connsiteY45" fmla="*/ 1530184 h 3730522"/>
              <a:gd name="connsiteX46" fmla="*/ 1394233 w 2860895"/>
              <a:gd name="connsiteY46" fmla="*/ 1267634 h 3730522"/>
              <a:gd name="connsiteX47" fmla="*/ 1339912 w 2860895"/>
              <a:gd name="connsiteY47" fmla="*/ 1195206 h 3730522"/>
              <a:gd name="connsiteX48" fmla="*/ 1406856 w 2860895"/>
              <a:gd name="connsiteY48" fmla="*/ 1033027 h 3730522"/>
              <a:gd name="connsiteX49" fmla="*/ 1195057 w 2860895"/>
              <a:gd name="connsiteY49" fmla="*/ 914549 h 3730522"/>
              <a:gd name="connsiteX50" fmla="*/ 1167897 w 2860895"/>
              <a:gd name="connsiteY50" fmla="*/ 787800 h 3730522"/>
              <a:gd name="connsiteX51" fmla="*/ 1104522 w 2860895"/>
              <a:gd name="connsiteY51" fmla="*/ 706319 h 3730522"/>
              <a:gd name="connsiteX52" fmla="*/ 977774 w 2860895"/>
              <a:gd name="connsiteY52" fmla="*/ 588624 h 3730522"/>
              <a:gd name="connsiteX53" fmla="*/ 841972 w 2860895"/>
              <a:gd name="connsiteY53" fmla="*/ 489036 h 3730522"/>
              <a:gd name="connsiteX54" fmla="*/ 669956 w 2860895"/>
              <a:gd name="connsiteY54" fmla="*/ 353234 h 3730522"/>
              <a:gd name="connsiteX55" fmla="*/ 543207 w 2860895"/>
              <a:gd name="connsiteY55" fmla="*/ 226485 h 3730522"/>
              <a:gd name="connsiteX56" fmla="*/ 434566 w 2860895"/>
              <a:gd name="connsiteY56" fmla="*/ 126897 h 3730522"/>
              <a:gd name="connsiteX57" fmla="*/ 208229 w 2860895"/>
              <a:gd name="connsiteY57" fmla="*/ 18256 h 3730522"/>
              <a:gd name="connsiteX58" fmla="*/ 117695 w 2860895"/>
              <a:gd name="connsiteY58" fmla="*/ 149 h 3730522"/>
              <a:gd name="connsiteX59" fmla="*/ 0 w 2860895"/>
              <a:gd name="connsiteY59" fmla="*/ 18256 h 3730522"/>
              <a:gd name="connsiteX0" fmla="*/ 2860895 w 2860895"/>
              <a:gd name="connsiteY0" fmla="*/ 2879151 h 3730522"/>
              <a:gd name="connsiteX1" fmla="*/ 2697932 w 2860895"/>
              <a:gd name="connsiteY1" fmla="*/ 2661867 h 3730522"/>
              <a:gd name="connsiteX2" fmla="*/ 2625504 w 2860895"/>
              <a:gd name="connsiteY2" fmla="*/ 2444584 h 3730522"/>
              <a:gd name="connsiteX3" fmla="*/ 2426328 w 2860895"/>
              <a:gd name="connsiteY3" fmla="*/ 2263515 h 3730522"/>
              <a:gd name="connsiteX4" fmla="*/ 2435382 w 2860895"/>
              <a:gd name="connsiteY4" fmla="*/ 2317836 h 3730522"/>
              <a:gd name="connsiteX5" fmla="*/ 2489703 w 2860895"/>
              <a:gd name="connsiteY5" fmla="*/ 2535119 h 3730522"/>
              <a:gd name="connsiteX6" fmla="*/ 2480649 w 2860895"/>
              <a:gd name="connsiteY6" fmla="*/ 2698081 h 3730522"/>
              <a:gd name="connsiteX7" fmla="*/ 2353901 w 2860895"/>
              <a:gd name="connsiteY7" fmla="*/ 2689028 h 3730522"/>
              <a:gd name="connsiteX8" fmla="*/ 2299580 w 2860895"/>
              <a:gd name="connsiteY8" fmla="*/ 2707135 h 3730522"/>
              <a:gd name="connsiteX9" fmla="*/ 2290526 w 2860895"/>
              <a:gd name="connsiteY9" fmla="*/ 3024006 h 3730522"/>
              <a:gd name="connsiteX10" fmla="*/ 2254312 w 2860895"/>
              <a:gd name="connsiteY10" fmla="*/ 3223182 h 3730522"/>
              <a:gd name="connsiteX11" fmla="*/ 2209045 w 2860895"/>
              <a:gd name="connsiteY11" fmla="*/ 3322770 h 3730522"/>
              <a:gd name="connsiteX12" fmla="*/ 2091350 w 2860895"/>
              <a:gd name="connsiteY12" fmla="*/ 3404252 h 3730522"/>
              <a:gd name="connsiteX13" fmla="*/ 2064190 w 2860895"/>
              <a:gd name="connsiteY13" fmla="*/ 3630588 h 3730522"/>
              <a:gd name="connsiteX14" fmla="*/ 1874067 w 2860895"/>
              <a:gd name="connsiteY14" fmla="*/ 3730176 h 3730522"/>
              <a:gd name="connsiteX15" fmla="*/ 1747318 w 2860895"/>
              <a:gd name="connsiteY15" fmla="*/ 3657749 h 3730522"/>
              <a:gd name="connsiteX16" fmla="*/ 1683944 w 2860895"/>
              <a:gd name="connsiteY16" fmla="*/ 3512893 h 3730522"/>
              <a:gd name="connsiteX17" fmla="*/ 1674891 w 2860895"/>
              <a:gd name="connsiteY17" fmla="*/ 3358984 h 3730522"/>
              <a:gd name="connsiteX18" fmla="*/ 1683944 w 2860895"/>
              <a:gd name="connsiteY18" fmla="*/ 3105487 h 3730522"/>
              <a:gd name="connsiteX19" fmla="*/ 1674891 w 2860895"/>
              <a:gd name="connsiteY19" fmla="*/ 2824830 h 3730522"/>
              <a:gd name="connsiteX20" fmla="*/ 1593409 w 2860895"/>
              <a:gd name="connsiteY20" fmla="*/ 2870097 h 3730522"/>
              <a:gd name="connsiteX21" fmla="*/ 1557196 w 2860895"/>
              <a:gd name="connsiteY21" fmla="*/ 3214129 h 3730522"/>
              <a:gd name="connsiteX22" fmla="*/ 1566249 w 2860895"/>
              <a:gd name="connsiteY22" fmla="*/ 3449519 h 3730522"/>
              <a:gd name="connsiteX23" fmla="*/ 1421394 w 2860895"/>
              <a:gd name="connsiteY23" fmla="*/ 3594374 h 3730522"/>
              <a:gd name="connsiteX24" fmla="*/ 1285592 w 2860895"/>
              <a:gd name="connsiteY24" fmla="*/ 3549107 h 3730522"/>
              <a:gd name="connsiteX25" fmla="*/ 1186004 w 2860895"/>
              <a:gd name="connsiteY25" fmla="*/ 3431412 h 3730522"/>
              <a:gd name="connsiteX26" fmla="*/ 1095469 w 2860895"/>
              <a:gd name="connsiteY26" fmla="*/ 3205075 h 3730522"/>
              <a:gd name="connsiteX27" fmla="*/ 977774 w 2860895"/>
              <a:gd name="connsiteY27" fmla="*/ 3123594 h 3730522"/>
              <a:gd name="connsiteX28" fmla="*/ 950613 w 2860895"/>
              <a:gd name="connsiteY28" fmla="*/ 3268450 h 3730522"/>
              <a:gd name="connsiteX29" fmla="*/ 968720 w 2860895"/>
              <a:gd name="connsiteY29" fmla="*/ 3440465 h 3730522"/>
              <a:gd name="connsiteX30" fmla="*/ 923453 w 2860895"/>
              <a:gd name="connsiteY30" fmla="*/ 3531000 h 3730522"/>
              <a:gd name="connsiteX31" fmla="*/ 760491 w 2860895"/>
              <a:gd name="connsiteY31" fmla="*/ 3512893 h 3730522"/>
              <a:gd name="connsiteX32" fmla="*/ 688063 w 2860895"/>
              <a:gd name="connsiteY32" fmla="*/ 3395198 h 3730522"/>
              <a:gd name="connsiteX33" fmla="*/ 588475 w 2860895"/>
              <a:gd name="connsiteY33" fmla="*/ 3177915 h 3730522"/>
              <a:gd name="connsiteX34" fmla="*/ 588475 w 2860895"/>
              <a:gd name="connsiteY34" fmla="*/ 2951578 h 3730522"/>
              <a:gd name="connsiteX35" fmla="*/ 679009 w 2860895"/>
              <a:gd name="connsiteY35" fmla="*/ 2761456 h 3730522"/>
              <a:gd name="connsiteX36" fmla="*/ 787651 w 2860895"/>
              <a:gd name="connsiteY36" fmla="*/ 2553226 h 3730522"/>
              <a:gd name="connsiteX37" fmla="*/ 805758 w 2860895"/>
              <a:gd name="connsiteY37" fmla="*/ 2417424 h 3730522"/>
              <a:gd name="connsiteX38" fmla="*/ 679009 w 2860895"/>
              <a:gd name="connsiteY38" fmla="*/ 2344996 h 3730522"/>
              <a:gd name="connsiteX39" fmla="*/ 651849 w 2860895"/>
              <a:gd name="connsiteY39" fmla="*/ 2209194 h 3730522"/>
              <a:gd name="connsiteX40" fmla="*/ 733330 w 2860895"/>
              <a:gd name="connsiteY40" fmla="*/ 2055285 h 3730522"/>
              <a:gd name="connsiteX41" fmla="*/ 968720 w 2860895"/>
              <a:gd name="connsiteY41" fmla="*/ 1991911 h 3730522"/>
              <a:gd name="connsiteX42" fmla="*/ 1104522 w 2860895"/>
              <a:gd name="connsiteY42" fmla="*/ 1865162 h 3730522"/>
              <a:gd name="connsiteX43" fmla="*/ 1285592 w 2860895"/>
              <a:gd name="connsiteY43" fmla="*/ 1765574 h 3730522"/>
              <a:gd name="connsiteX44" fmla="*/ 1421394 w 2860895"/>
              <a:gd name="connsiteY44" fmla="*/ 1656933 h 3730522"/>
              <a:gd name="connsiteX45" fmla="*/ 1466661 w 2860895"/>
              <a:gd name="connsiteY45" fmla="*/ 1530184 h 3730522"/>
              <a:gd name="connsiteX46" fmla="*/ 1517325 w 2860895"/>
              <a:gd name="connsiteY46" fmla="*/ 1329180 h 3730522"/>
              <a:gd name="connsiteX47" fmla="*/ 1339912 w 2860895"/>
              <a:gd name="connsiteY47" fmla="*/ 1195206 h 3730522"/>
              <a:gd name="connsiteX48" fmla="*/ 1406856 w 2860895"/>
              <a:gd name="connsiteY48" fmla="*/ 1033027 h 3730522"/>
              <a:gd name="connsiteX49" fmla="*/ 1195057 w 2860895"/>
              <a:gd name="connsiteY49" fmla="*/ 914549 h 3730522"/>
              <a:gd name="connsiteX50" fmla="*/ 1167897 w 2860895"/>
              <a:gd name="connsiteY50" fmla="*/ 787800 h 3730522"/>
              <a:gd name="connsiteX51" fmla="*/ 1104522 w 2860895"/>
              <a:gd name="connsiteY51" fmla="*/ 706319 h 3730522"/>
              <a:gd name="connsiteX52" fmla="*/ 977774 w 2860895"/>
              <a:gd name="connsiteY52" fmla="*/ 588624 h 3730522"/>
              <a:gd name="connsiteX53" fmla="*/ 841972 w 2860895"/>
              <a:gd name="connsiteY53" fmla="*/ 489036 h 3730522"/>
              <a:gd name="connsiteX54" fmla="*/ 669956 w 2860895"/>
              <a:gd name="connsiteY54" fmla="*/ 353234 h 3730522"/>
              <a:gd name="connsiteX55" fmla="*/ 543207 w 2860895"/>
              <a:gd name="connsiteY55" fmla="*/ 226485 h 3730522"/>
              <a:gd name="connsiteX56" fmla="*/ 434566 w 2860895"/>
              <a:gd name="connsiteY56" fmla="*/ 126897 h 3730522"/>
              <a:gd name="connsiteX57" fmla="*/ 208229 w 2860895"/>
              <a:gd name="connsiteY57" fmla="*/ 18256 h 3730522"/>
              <a:gd name="connsiteX58" fmla="*/ 117695 w 2860895"/>
              <a:gd name="connsiteY58" fmla="*/ 149 h 3730522"/>
              <a:gd name="connsiteX59" fmla="*/ 0 w 2860895"/>
              <a:gd name="connsiteY59" fmla="*/ 18256 h 373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0895" h="3730522">
                <a:moveTo>
                  <a:pt x="2860895" y="2879151"/>
                </a:moveTo>
                <a:cubicBezTo>
                  <a:pt x="2799029" y="2806723"/>
                  <a:pt x="2737164" y="2734295"/>
                  <a:pt x="2697932" y="2661867"/>
                </a:cubicBezTo>
                <a:cubicBezTo>
                  <a:pt x="2658700" y="2589439"/>
                  <a:pt x="2670771" y="2510976"/>
                  <a:pt x="2625504" y="2444584"/>
                </a:cubicBezTo>
                <a:cubicBezTo>
                  <a:pt x="2580237" y="2378192"/>
                  <a:pt x="2458015" y="2284640"/>
                  <a:pt x="2426328" y="2263515"/>
                </a:cubicBezTo>
                <a:cubicBezTo>
                  <a:pt x="2394641" y="2242390"/>
                  <a:pt x="2424819" y="2272569"/>
                  <a:pt x="2435382" y="2317836"/>
                </a:cubicBezTo>
                <a:cubicBezTo>
                  <a:pt x="2445945" y="2363103"/>
                  <a:pt x="2482159" y="2471745"/>
                  <a:pt x="2489703" y="2535119"/>
                </a:cubicBezTo>
                <a:cubicBezTo>
                  <a:pt x="2497247" y="2598493"/>
                  <a:pt x="2503283" y="2672430"/>
                  <a:pt x="2480649" y="2698081"/>
                </a:cubicBezTo>
                <a:cubicBezTo>
                  <a:pt x="2458015" y="2723732"/>
                  <a:pt x="2384079" y="2687519"/>
                  <a:pt x="2353901" y="2689028"/>
                </a:cubicBezTo>
                <a:cubicBezTo>
                  <a:pt x="2323723" y="2690537"/>
                  <a:pt x="2310142" y="2651305"/>
                  <a:pt x="2299580" y="2707135"/>
                </a:cubicBezTo>
                <a:cubicBezTo>
                  <a:pt x="2289018" y="2762965"/>
                  <a:pt x="2298071" y="2937998"/>
                  <a:pt x="2290526" y="3024006"/>
                </a:cubicBezTo>
                <a:cubicBezTo>
                  <a:pt x="2282981" y="3110014"/>
                  <a:pt x="2267892" y="3173388"/>
                  <a:pt x="2254312" y="3223182"/>
                </a:cubicBezTo>
                <a:cubicBezTo>
                  <a:pt x="2240732" y="3272976"/>
                  <a:pt x="2236205" y="3292592"/>
                  <a:pt x="2209045" y="3322770"/>
                </a:cubicBezTo>
                <a:cubicBezTo>
                  <a:pt x="2181885" y="3352948"/>
                  <a:pt x="2115492" y="3352949"/>
                  <a:pt x="2091350" y="3404252"/>
                </a:cubicBezTo>
                <a:cubicBezTo>
                  <a:pt x="2067208" y="3455555"/>
                  <a:pt x="2100404" y="3576267"/>
                  <a:pt x="2064190" y="3630588"/>
                </a:cubicBezTo>
                <a:cubicBezTo>
                  <a:pt x="2027976" y="3684909"/>
                  <a:pt x="1926879" y="3725649"/>
                  <a:pt x="1874067" y="3730176"/>
                </a:cubicBezTo>
                <a:cubicBezTo>
                  <a:pt x="1821255" y="3734703"/>
                  <a:pt x="1779005" y="3693963"/>
                  <a:pt x="1747318" y="3657749"/>
                </a:cubicBezTo>
                <a:cubicBezTo>
                  <a:pt x="1715631" y="3621535"/>
                  <a:pt x="1696015" y="3562687"/>
                  <a:pt x="1683944" y="3512893"/>
                </a:cubicBezTo>
                <a:cubicBezTo>
                  <a:pt x="1671873" y="3463099"/>
                  <a:pt x="1674891" y="3426885"/>
                  <a:pt x="1674891" y="3358984"/>
                </a:cubicBezTo>
                <a:cubicBezTo>
                  <a:pt x="1674891" y="3291083"/>
                  <a:pt x="1683944" y="3194513"/>
                  <a:pt x="1683944" y="3105487"/>
                </a:cubicBezTo>
                <a:cubicBezTo>
                  <a:pt x="1683944" y="3016461"/>
                  <a:pt x="1689980" y="2864062"/>
                  <a:pt x="1674891" y="2824830"/>
                </a:cubicBezTo>
                <a:cubicBezTo>
                  <a:pt x="1659802" y="2785598"/>
                  <a:pt x="1613025" y="2805214"/>
                  <a:pt x="1593409" y="2870097"/>
                </a:cubicBezTo>
                <a:cubicBezTo>
                  <a:pt x="1573793" y="2934980"/>
                  <a:pt x="1561723" y="3117559"/>
                  <a:pt x="1557196" y="3214129"/>
                </a:cubicBezTo>
                <a:cubicBezTo>
                  <a:pt x="1552669" y="3310699"/>
                  <a:pt x="1588883" y="3386145"/>
                  <a:pt x="1566249" y="3449519"/>
                </a:cubicBezTo>
                <a:cubicBezTo>
                  <a:pt x="1543615" y="3512893"/>
                  <a:pt x="1468170" y="3577776"/>
                  <a:pt x="1421394" y="3594374"/>
                </a:cubicBezTo>
                <a:cubicBezTo>
                  <a:pt x="1374618" y="3610972"/>
                  <a:pt x="1324824" y="3576267"/>
                  <a:pt x="1285592" y="3549107"/>
                </a:cubicBezTo>
                <a:cubicBezTo>
                  <a:pt x="1246360" y="3521947"/>
                  <a:pt x="1217691" y="3488751"/>
                  <a:pt x="1186004" y="3431412"/>
                </a:cubicBezTo>
                <a:cubicBezTo>
                  <a:pt x="1154317" y="3374073"/>
                  <a:pt x="1130174" y="3256378"/>
                  <a:pt x="1095469" y="3205075"/>
                </a:cubicBezTo>
                <a:cubicBezTo>
                  <a:pt x="1060764" y="3153772"/>
                  <a:pt x="1001917" y="3113032"/>
                  <a:pt x="977774" y="3123594"/>
                </a:cubicBezTo>
                <a:cubicBezTo>
                  <a:pt x="953631" y="3134156"/>
                  <a:pt x="952122" y="3215638"/>
                  <a:pt x="950613" y="3268450"/>
                </a:cubicBezTo>
                <a:cubicBezTo>
                  <a:pt x="949104" y="3321262"/>
                  <a:pt x="973247" y="3396707"/>
                  <a:pt x="968720" y="3440465"/>
                </a:cubicBezTo>
                <a:cubicBezTo>
                  <a:pt x="964193" y="3484223"/>
                  <a:pt x="958158" y="3518929"/>
                  <a:pt x="923453" y="3531000"/>
                </a:cubicBezTo>
                <a:cubicBezTo>
                  <a:pt x="888748" y="3543071"/>
                  <a:pt x="799723" y="3535527"/>
                  <a:pt x="760491" y="3512893"/>
                </a:cubicBezTo>
                <a:cubicBezTo>
                  <a:pt x="721259" y="3490259"/>
                  <a:pt x="716732" y="3451028"/>
                  <a:pt x="688063" y="3395198"/>
                </a:cubicBezTo>
                <a:cubicBezTo>
                  <a:pt x="659394" y="3339368"/>
                  <a:pt x="605073" y="3251852"/>
                  <a:pt x="588475" y="3177915"/>
                </a:cubicBezTo>
                <a:cubicBezTo>
                  <a:pt x="571877" y="3103978"/>
                  <a:pt x="573386" y="3020988"/>
                  <a:pt x="588475" y="2951578"/>
                </a:cubicBezTo>
                <a:cubicBezTo>
                  <a:pt x="603564" y="2882168"/>
                  <a:pt x="645813" y="2827848"/>
                  <a:pt x="679009" y="2761456"/>
                </a:cubicBezTo>
                <a:cubicBezTo>
                  <a:pt x="712205" y="2695064"/>
                  <a:pt x="766526" y="2610565"/>
                  <a:pt x="787651" y="2553226"/>
                </a:cubicBezTo>
                <a:cubicBezTo>
                  <a:pt x="808776" y="2495887"/>
                  <a:pt x="823865" y="2452129"/>
                  <a:pt x="805758" y="2417424"/>
                </a:cubicBezTo>
                <a:cubicBezTo>
                  <a:pt x="787651" y="2382719"/>
                  <a:pt x="704660" y="2379701"/>
                  <a:pt x="679009" y="2344996"/>
                </a:cubicBezTo>
                <a:cubicBezTo>
                  <a:pt x="653358" y="2310291"/>
                  <a:pt x="642795" y="2257479"/>
                  <a:pt x="651849" y="2209194"/>
                </a:cubicBezTo>
                <a:cubicBezTo>
                  <a:pt x="660902" y="2160909"/>
                  <a:pt x="680518" y="2091499"/>
                  <a:pt x="733330" y="2055285"/>
                </a:cubicBezTo>
                <a:cubicBezTo>
                  <a:pt x="786142" y="2019071"/>
                  <a:pt x="906855" y="2023598"/>
                  <a:pt x="968720" y="1991911"/>
                </a:cubicBezTo>
                <a:cubicBezTo>
                  <a:pt x="1030585" y="1960224"/>
                  <a:pt x="1051710" y="1902885"/>
                  <a:pt x="1104522" y="1865162"/>
                </a:cubicBezTo>
                <a:cubicBezTo>
                  <a:pt x="1157334" y="1827439"/>
                  <a:pt x="1232780" y="1800279"/>
                  <a:pt x="1285592" y="1765574"/>
                </a:cubicBezTo>
                <a:cubicBezTo>
                  <a:pt x="1338404" y="1730869"/>
                  <a:pt x="1391216" y="1696165"/>
                  <a:pt x="1421394" y="1656933"/>
                </a:cubicBezTo>
                <a:cubicBezTo>
                  <a:pt x="1451572" y="1617701"/>
                  <a:pt x="1450673" y="1584809"/>
                  <a:pt x="1466661" y="1530184"/>
                </a:cubicBezTo>
                <a:cubicBezTo>
                  <a:pt x="1482649" y="1475559"/>
                  <a:pt x="1538450" y="1385010"/>
                  <a:pt x="1517325" y="1329180"/>
                </a:cubicBezTo>
                <a:cubicBezTo>
                  <a:pt x="1496200" y="1273350"/>
                  <a:pt x="1358323" y="1244565"/>
                  <a:pt x="1339912" y="1195206"/>
                </a:cubicBezTo>
                <a:cubicBezTo>
                  <a:pt x="1321501" y="1145847"/>
                  <a:pt x="1430998" y="1079803"/>
                  <a:pt x="1406856" y="1033027"/>
                </a:cubicBezTo>
                <a:cubicBezTo>
                  <a:pt x="1382713" y="986251"/>
                  <a:pt x="1234883" y="955420"/>
                  <a:pt x="1195057" y="914549"/>
                </a:cubicBezTo>
                <a:cubicBezTo>
                  <a:pt x="1155231" y="873678"/>
                  <a:pt x="1182986" y="822505"/>
                  <a:pt x="1167897" y="787800"/>
                </a:cubicBezTo>
                <a:cubicBezTo>
                  <a:pt x="1152808" y="753095"/>
                  <a:pt x="1136209" y="739515"/>
                  <a:pt x="1104522" y="706319"/>
                </a:cubicBezTo>
                <a:cubicBezTo>
                  <a:pt x="1072835" y="673123"/>
                  <a:pt x="1021532" y="624838"/>
                  <a:pt x="977774" y="588624"/>
                </a:cubicBezTo>
                <a:cubicBezTo>
                  <a:pt x="934016" y="552410"/>
                  <a:pt x="893275" y="528268"/>
                  <a:pt x="841972" y="489036"/>
                </a:cubicBezTo>
                <a:cubicBezTo>
                  <a:pt x="790669" y="449804"/>
                  <a:pt x="719750" y="396992"/>
                  <a:pt x="669956" y="353234"/>
                </a:cubicBezTo>
                <a:cubicBezTo>
                  <a:pt x="620162" y="309476"/>
                  <a:pt x="582439" y="264208"/>
                  <a:pt x="543207" y="226485"/>
                </a:cubicBezTo>
                <a:cubicBezTo>
                  <a:pt x="503975" y="188762"/>
                  <a:pt x="490396" y="161602"/>
                  <a:pt x="434566" y="126897"/>
                </a:cubicBezTo>
                <a:cubicBezTo>
                  <a:pt x="378736" y="92192"/>
                  <a:pt x="261041" y="39381"/>
                  <a:pt x="208229" y="18256"/>
                </a:cubicBezTo>
                <a:cubicBezTo>
                  <a:pt x="155417" y="-2869"/>
                  <a:pt x="152400" y="149"/>
                  <a:pt x="117695" y="149"/>
                </a:cubicBezTo>
                <a:cubicBezTo>
                  <a:pt x="82990" y="149"/>
                  <a:pt x="21125" y="12221"/>
                  <a:pt x="0" y="1825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 7"/>
          <p:cNvSpPr/>
          <p:nvPr/>
        </p:nvSpPr>
        <p:spPr>
          <a:xfrm>
            <a:off x="1722728" y="2598345"/>
            <a:ext cx="943264" cy="3838669"/>
          </a:xfrm>
          <a:custGeom>
            <a:avLst/>
            <a:gdLst>
              <a:gd name="connsiteX0" fmla="*/ 504424 w 943264"/>
              <a:gd name="connsiteY0" fmla="*/ 0 h 3838669"/>
              <a:gd name="connsiteX1" fmla="*/ 495371 w 943264"/>
              <a:gd name="connsiteY1" fmla="*/ 162962 h 3838669"/>
              <a:gd name="connsiteX2" fmla="*/ 649280 w 943264"/>
              <a:gd name="connsiteY2" fmla="*/ 362138 h 3838669"/>
              <a:gd name="connsiteX3" fmla="*/ 821296 w 943264"/>
              <a:gd name="connsiteY3" fmla="*/ 543207 h 3838669"/>
              <a:gd name="connsiteX4" fmla="*/ 938991 w 943264"/>
              <a:gd name="connsiteY4" fmla="*/ 706170 h 3838669"/>
              <a:gd name="connsiteX5" fmla="*/ 911830 w 943264"/>
              <a:gd name="connsiteY5" fmla="*/ 914400 h 3838669"/>
              <a:gd name="connsiteX6" fmla="*/ 857510 w 943264"/>
              <a:gd name="connsiteY6" fmla="*/ 1041148 h 3838669"/>
              <a:gd name="connsiteX7" fmla="*/ 721708 w 943264"/>
              <a:gd name="connsiteY7" fmla="*/ 1077362 h 3838669"/>
              <a:gd name="connsiteX8" fmla="*/ 477264 w 943264"/>
              <a:gd name="connsiteY8" fmla="*/ 968720 h 3838669"/>
              <a:gd name="connsiteX9" fmla="*/ 259981 w 943264"/>
              <a:gd name="connsiteY9" fmla="*/ 860079 h 3838669"/>
              <a:gd name="connsiteX10" fmla="*/ 106072 w 943264"/>
              <a:gd name="connsiteY10" fmla="*/ 959667 h 3838669"/>
              <a:gd name="connsiteX11" fmla="*/ 51751 w 943264"/>
              <a:gd name="connsiteY11" fmla="*/ 1312752 h 3838669"/>
              <a:gd name="connsiteX12" fmla="*/ 106072 w 943264"/>
              <a:gd name="connsiteY12" fmla="*/ 1439501 h 3838669"/>
              <a:gd name="connsiteX13" fmla="*/ 359569 w 943264"/>
              <a:gd name="connsiteY13" fmla="*/ 1593409 h 3838669"/>
              <a:gd name="connsiteX14" fmla="*/ 585906 w 943264"/>
              <a:gd name="connsiteY14" fmla="*/ 1729211 h 3838669"/>
              <a:gd name="connsiteX15" fmla="*/ 712654 w 943264"/>
              <a:gd name="connsiteY15" fmla="*/ 1883120 h 3838669"/>
              <a:gd name="connsiteX16" fmla="*/ 703601 w 943264"/>
              <a:gd name="connsiteY16" fmla="*/ 2027976 h 3838669"/>
              <a:gd name="connsiteX17" fmla="*/ 576852 w 943264"/>
              <a:gd name="connsiteY17" fmla="*/ 2181885 h 3838669"/>
              <a:gd name="connsiteX18" fmla="*/ 350516 w 943264"/>
              <a:gd name="connsiteY18" fmla="*/ 2163778 h 3838669"/>
              <a:gd name="connsiteX19" fmla="*/ 60805 w 943264"/>
              <a:gd name="connsiteY19" fmla="*/ 2136617 h 3838669"/>
              <a:gd name="connsiteX20" fmla="*/ 6484 w 943264"/>
              <a:gd name="connsiteY20" fmla="*/ 2227152 h 3838669"/>
              <a:gd name="connsiteX21" fmla="*/ 42698 w 943264"/>
              <a:gd name="connsiteY21" fmla="*/ 2299580 h 3838669"/>
              <a:gd name="connsiteX22" fmla="*/ 223767 w 943264"/>
              <a:gd name="connsiteY22" fmla="*/ 2426328 h 3838669"/>
              <a:gd name="connsiteX23" fmla="*/ 278088 w 943264"/>
              <a:gd name="connsiteY23" fmla="*/ 2525916 h 3838669"/>
              <a:gd name="connsiteX24" fmla="*/ 169446 w 943264"/>
              <a:gd name="connsiteY24" fmla="*/ 2625505 h 3838669"/>
              <a:gd name="connsiteX25" fmla="*/ 178500 w 943264"/>
              <a:gd name="connsiteY25" fmla="*/ 2815627 h 3838669"/>
              <a:gd name="connsiteX26" fmla="*/ 549692 w 943264"/>
              <a:gd name="connsiteY26" fmla="*/ 3087231 h 3838669"/>
              <a:gd name="connsiteX27" fmla="*/ 558745 w 943264"/>
              <a:gd name="connsiteY27" fmla="*/ 3204926 h 3838669"/>
              <a:gd name="connsiteX28" fmla="*/ 540638 w 943264"/>
              <a:gd name="connsiteY28" fmla="*/ 3304514 h 3838669"/>
              <a:gd name="connsiteX29" fmla="*/ 504424 w 943264"/>
              <a:gd name="connsiteY29" fmla="*/ 3458423 h 3838669"/>
              <a:gd name="connsiteX30" fmla="*/ 368622 w 943264"/>
              <a:gd name="connsiteY30" fmla="*/ 3431263 h 3838669"/>
              <a:gd name="connsiteX31" fmla="*/ 160393 w 943264"/>
              <a:gd name="connsiteY31" fmla="*/ 3340728 h 3838669"/>
              <a:gd name="connsiteX32" fmla="*/ 6484 w 943264"/>
              <a:gd name="connsiteY32" fmla="*/ 3313568 h 3838669"/>
              <a:gd name="connsiteX33" fmla="*/ 33644 w 943264"/>
              <a:gd name="connsiteY33" fmla="*/ 3485584 h 3838669"/>
              <a:gd name="connsiteX34" fmla="*/ 78912 w 943264"/>
              <a:gd name="connsiteY34" fmla="*/ 3585172 h 3838669"/>
              <a:gd name="connsiteX35" fmla="*/ 160393 w 943264"/>
              <a:gd name="connsiteY35" fmla="*/ 3838669 h 383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43264" h="3838669">
                <a:moveTo>
                  <a:pt x="504424" y="0"/>
                </a:moveTo>
                <a:cubicBezTo>
                  <a:pt x="487826" y="51303"/>
                  <a:pt x="471228" y="102606"/>
                  <a:pt x="495371" y="162962"/>
                </a:cubicBezTo>
                <a:cubicBezTo>
                  <a:pt x="519514" y="223318"/>
                  <a:pt x="594959" y="298764"/>
                  <a:pt x="649280" y="362138"/>
                </a:cubicBezTo>
                <a:cubicBezTo>
                  <a:pt x="703601" y="425512"/>
                  <a:pt x="773011" y="485868"/>
                  <a:pt x="821296" y="543207"/>
                </a:cubicBezTo>
                <a:cubicBezTo>
                  <a:pt x="869581" y="600546"/>
                  <a:pt x="923902" y="644304"/>
                  <a:pt x="938991" y="706170"/>
                </a:cubicBezTo>
                <a:cubicBezTo>
                  <a:pt x="954080" y="768036"/>
                  <a:pt x="925410" y="858570"/>
                  <a:pt x="911830" y="914400"/>
                </a:cubicBezTo>
                <a:cubicBezTo>
                  <a:pt x="898250" y="970230"/>
                  <a:pt x="889197" y="1013988"/>
                  <a:pt x="857510" y="1041148"/>
                </a:cubicBezTo>
                <a:cubicBezTo>
                  <a:pt x="825823" y="1068308"/>
                  <a:pt x="785082" y="1089433"/>
                  <a:pt x="721708" y="1077362"/>
                </a:cubicBezTo>
                <a:cubicBezTo>
                  <a:pt x="658334" y="1065291"/>
                  <a:pt x="554218" y="1004934"/>
                  <a:pt x="477264" y="968720"/>
                </a:cubicBezTo>
                <a:cubicBezTo>
                  <a:pt x="400310" y="932506"/>
                  <a:pt x="321846" y="861588"/>
                  <a:pt x="259981" y="860079"/>
                </a:cubicBezTo>
                <a:cubicBezTo>
                  <a:pt x="198116" y="858570"/>
                  <a:pt x="140777" y="884222"/>
                  <a:pt x="106072" y="959667"/>
                </a:cubicBezTo>
                <a:cubicBezTo>
                  <a:pt x="71367" y="1035112"/>
                  <a:pt x="51751" y="1232780"/>
                  <a:pt x="51751" y="1312752"/>
                </a:cubicBezTo>
                <a:cubicBezTo>
                  <a:pt x="51751" y="1392724"/>
                  <a:pt x="54769" y="1392725"/>
                  <a:pt x="106072" y="1439501"/>
                </a:cubicBezTo>
                <a:cubicBezTo>
                  <a:pt x="157375" y="1486277"/>
                  <a:pt x="359569" y="1593409"/>
                  <a:pt x="359569" y="1593409"/>
                </a:cubicBezTo>
                <a:cubicBezTo>
                  <a:pt x="439541" y="1641694"/>
                  <a:pt x="527059" y="1680926"/>
                  <a:pt x="585906" y="1729211"/>
                </a:cubicBezTo>
                <a:cubicBezTo>
                  <a:pt x="644754" y="1777496"/>
                  <a:pt x="693038" y="1833326"/>
                  <a:pt x="712654" y="1883120"/>
                </a:cubicBezTo>
                <a:cubicBezTo>
                  <a:pt x="732270" y="1932914"/>
                  <a:pt x="726235" y="1978182"/>
                  <a:pt x="703601" y="2027976"/>
                </a:cubicBezTo>
                <a:cubicBezTo>
                  <a:pt x="680967" y="2077770"/>
                  <a:pt x="635700" y="2159251"/>
                  <a:pt x="576852" y="2181885"/>
                </a:cubicBezTo>
                <a:cubicBezTo>
                  <a:pt x="518005" y="2204519"/>
                  <a:pt x="350516" y="2163778"/>
                  <a:pt x="350516" y="2163778"/>
                </a:cubicBezTo>
                <a:cubicBezTo>
                  <a:pt x="264508" y="2156233"/>
                  <a:pt x="118144" y="2126055"/>
                  <a:pt x="60805" y="2136617"/>
                </a:cubicBezTo>
                <a:cubicBezTo>
                  <a:pt x="3466" y="2147179"/>
                  <a:pt x="9502" y="2199991"/>
                  <a:pt x="6484" y="2227152"/>
                </a:cubicBezTo>
                <a:cubicBezTo>
                  <a:pt x="3466" y="2254313"/>
                  <a:pt x="6484" y="2266384"/>
                  <a:pt x="42698" y="2299580"/>
                </a:cubicBezTo>
                <a:cubicBezTo>
                  <a:pt x="78912" y="2332776"/>
                  <a:pt x="184535" y="2388605"/>
                  <a:pt x="223767" y="2426328"/>
                </a:cubicBezTo>
                <a:cubicBezTo>
                  <a:pt x="262999" y="2464051"/>
                  <a:pt x="287141" y="2492720"/>
                  <a:pt x="278088" y="2525916"/>
                </a:cubicBezTo>
                <a:cubicBezTo>
                  <a:pt x="269034" y="2559112"/>
                  <a:pt x="186044" y="2577220"/>
                  <a:pt x="169446" y="2625505"/>
                </a:cubicBezTo>
                <a:cubicBezTo>
                  <a:pt x="152848" y="2673790"/>
                  <a:pt x="115126" y="2738673"/>
                  <a:pt x="178500" y="2815627"/>
                </a:cubicBezTo>
                <a:cubicBezTo>
                  <a:pt x="241874" y="2892581"/>
                  <a:pt x="486318" y="3022348"/>
                  <a:pt x="549692" y="3087231"/>
                </a:cubicBezTo>
                <a:cubicBezTo>
                  <a:pt x="613066" y="3152114"/>
                  <a:pt x="560254" y="3168712"/>
                  <a:pt x="558745" y="3204926"/>
                </a:cubicBezTo>
                <a:cubicBezTo>
                  <a:pt x="557236" y="3241140"/>
                  <a:pt x="549691" y="3262265"/>
                  <a:pt x="540638" y="3304514"/>
                </a:cubicBezTo>
                <a:cubicBezTo>
                  <a:pt x="531585" y="3346763"/>
                  <a:pt x="533093" y="3437298"/>
                  <a:pt x="504424" y="3458423"/>
                </a:cubicBezTo>
                <a:cubicBezTo>
                  <a:pt x="475755" y="3479548"/>
                  <a:pt x="425960" y="3450879"/>
                  <a:pt x="368622" y="3431263"/>
                </a:cubicBezTo>
                <a:cubicBezTo>
                  <a:pt x="311284" y="3411647"/>
                  <a:pt x="220749" y="3360344"/>
                  <a:pt x="160393" y="3340728"/>
                </a:cubicBezTo>
                <a:cubicBezTo>
                  <a:pt x="100037" y="3321112"/>
                  <a:pt x="27609" y="3289425"/>
                  <a:pt x="6484" y="3313568"/>
                </a:cubicBezTo>
                <a:cubicBezTo>
                  <a:pt x="-14641" y="3337711"/>
                  <a:pt x="21573" y="3440317"/>
                  <a:pt x="33644" y="3485584"/>
                </a:cubicBezTo>
                <a:cubicBezTo>
                  <a:pt x="45715" y="3530851"/>
                  <a:pt x="57787" y="3526325"/>
                  <a:pt x="78912" y="3585172"/>
                </a:cubicBezTo>
                <a:cubicBezTo>
                  <a:pt x="100037" y="3644020"/>
                  <a:pt x="130215" y="3741344"/>
                  <a:pt x="160393" y="383866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 8"/>
          <p:cNvSpPr/>
          <p:nvPr/>
        </p:nvSpPr>
        <p:spPr>
          <a:xfrm>
            <a:off x="380246" y="1584356"/>
            <a:ext cx="1114998" cy="4835237"/>
          </a:xfrm>
          <a:custGeom>
            <a:avLst/>
            <a:gdLst>
              <a:gd name="connsiteX0" fmla="*/ 1113576 w 1114998"/>
              <a:gd name="connsiteY0" fmla="*/ 4825497 h 4835237"/>
              <a:gd name="connsiteX1" fmla="*/ 1068308 w 1114998"/>
              <a:gd name="connsiteY1" fmla="*/ 4798337 h 4835237"/>
              <a:gd name="connsiteX2" fmla="*/ 805758 w 1114998"/>
              <a:gd name="connsiteY2" fmla="*/ 4526733 h 4835237"/>
              <a:gd name="connsiteX3" fmla="*/ 715223 w 1114998"/>
              <a:gd name="connsiteY3" fmla="*/ 4300396 h 4835237"/>
              <a:gd name="connsiteX4" fmla="*/ 561314 w 1114998"/>
              <a:gd name="connsiteY4" fmla="*/ 3983525 h 4835237"/>
              <a:gd name="connsiteX5" fmla="*/ 452673 w 1114998"/>
              <a:gd name="connsiteY5" fmla="*/ 3693814 h 4835237"/>
              <a:gd name="connsiteX6" fmla="*/ 389299 w 1114998"/>
              <a:gd name="connsiteY6" fmla="*/ 3431264 h 4835237"/>
              <a:gd name="connsiteX7" fmla="*/ 380245 w 1114998"/>
              <a:gd name="connsiteY7" fmla="*/ 3259248 h 4835237"/>
              <a:gd name="connsiteX8" fmla="*/ 389299 w 1114998"/>
              <a:gd name="connsiteY8" fmla="*/ 3078179 h 4835237"/>
              <a:gd name="connsiteX9" fmla="*/ 325924 w 1114998"/>
              <a:gd name="connsiteY9" fmla="*/ 2824682 h 4835237"/>
              <a:gd name="connsiteX10" fmla="*/ 280657 w 1114998"/>
              <a:gd name="connsiteY10" fmla="*/ 2598345 h 4835237"/>
              <a:gd name="connsiteX11" fmla="*/ 253497 w 1114998"/>
              <a:gd name="connsiteY11" fmla="*/ 2245260 h 4835237"/>
              <a:gd name="connsiteX12" fmla="*/ 344031 w 1114998"/>
              <a:gd name="connsiteY12" fmla="*/ 1892175 h 4835237"/>
              <a:gd name="connsiteX13" fmla="*/ 334978 w 1114998"/>
              <a:gd name="connsiteY13" fmla="*/ 1711105 h 4835237"/>
              <a:gd name="connsiteX14" fmla="*/ 334978 w 1114998"/>
              <a:gd name="connsiteY14" fmla="*/ 1394234 h 4835237"/>
              <a:gd name="connsiteX15" fmla="*/ 208229 w 1114998"/>
              <a:gd name="connsiteY15" fmla="*/ 1013989 h 4835237"/>
              <a:gd name="connsiteX16" fmla="*/ 162962 w 1114998"/>
              <a:gd name="connsiteY16" fmla="*/ 751438 h 4835237"/>
              <a:gd name="connsiteX17" fmla="*/ 226336 w 1114998"/>
              <a:gd name="connsiteY17" fmla="*/ 588476 h 4835237"/>
              <a:gd name="connsiteX18" fmla="*/ 389299 w 1114998"/>
              <a:gd name="connsiteY18" fmla="*/ 425513 h 4835237"/>
              <a:gd name="connsiteX19" fmla="*/ 706170 w 1114998"/>
              <a:gd name="connsiteY19" fmla="*/ 353086 h 4835237"/>
              <a:gd name="connsiteX20" fmla="*/ 832918 w 1114998"/>
              <a:gd name="connsiteY20" fmla="*/ 280658 h 4835237"/>
              <a:gd name="connsiteX21" fmla="*/ 751437 w 1114998"/>
              <a:gd name="connsiteY21" fmla="*/ 135802 h 4835237"/>
              <a:gd name="connsiteX22" fmla="*/ 570368 w 1114998"/>
              <a:gd name="connsiteY22" fmla="*/ 81482 h 4835237"/>
              <a:gd name="connsiteX23" fmla="*/ 244443 w 1114998"/>
              <a:gd name="connsiteY23" fmla="*/ 45268 h 4835237"/>
              <a:gd name="connsiteX24" fmla="*/ 0 w 1114998"/>
              <a:gd name="connsiteY24" fmla="*/ 0 h 483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14998" h="4835237">
                <a:moveTo>
                  <a:pt x="1113576" y="4825497"/>
                </a:moveTo>
                <a:cubicBezTo>
                  <a:pt x="1116593" y="4836814"/>
                  <a:pt x="1119611" y="4848131"/>
                  <a:pt x="1068308" y="4798337"/>
                </a:cubicBezTo>
                <a:cubicBezTo>
                  <a:pt x="1017005" y="4748543"/>
                  <a:pt x="864605" y="4609723"/>
                  <a:pt x="805758" y="4526733"/>
                </a:cubicBezTo>
                <a:cubicBezTo>
                  <a:pt x="746911" y="4443743"/>
                  <a:pt x="755964" y="4390931"/>
                  <a:pt x="715223" y="4300396"/>
                </a:cubicBezTo>
                <a:cubicBezTo>
                  <a:pt x="674482" y="4209861"/>
                  <a:pt x="605072" y="4084622"/>
                  <a:pt x="561314" y="3983525"/>
                </a:cubicBezTo>
                <a:cubicBezTo>
                  <a:pt x="517556" y="3882428"/>
                  <a:pt x="481342" y="3785857"/>
                  <a:pt x="452673" y="3693814"/>
                </a:cubicBezTo>
                <a:cubicBezTo>
                  <a:pt x="424004" y="3601770"/>
                  <a:pt x="401370" y="3503692"/>
                  <a:pt x="389299" y="3431264"/>
                </a:cubicBezTo>
                <a:cubicBezTo>
                  <a:pt x="377228" y="3358836"/>
                  <a:pt x="380245" y="3318095"/>
                  <a:pt x="380245" y="3259248"/>
                </a:cubicBezTo>
                <a:cubicBezTo>
                  <a:pt x="380245" y="3200401"/>
                  <a:pt x="398352" y="3150607"/>
                  <a:pt x="389299" y="3078179"/>
                </a:cubicBezTo>
                <a:cubicBezTo>
                  <a:pt x="380246" y="3005751"/>
                  <a:pt x="344031" y="2904654"/>
                  <a:pt x="325924" y="2824682"/>
                </a:cubicBezTo>
                <a:cubicBezTo>
                  <a:pt x="307817" y="2744710"/>
                  <a:pt x="292728" y="2694915"/>
                  <a:pt x="280657" y="2598345"/>
                </a:cubicBezTo>
                <a:cubicBezTo>
                  <a:pt x="268586" y="2501775"/>
                  <a:pt x="242935" y="2362955"/>
                  <a:pt x="253497" y="2245260"/>
                </a:cubicBezTo>
                <a:cubicBezTo>
                  <a:pt x="264059" y="2127565"/>
                  <a:pt x="330451" y="1981201"/>
                  <a:pt x="344031" y="1892175"/>
                </a:cubicBezTo>
                <a:cubicBezTo>
                  <a:pt x="357611" y="1803149"/>
                  <a:pt x="336487" y="1794095"/>
                  <a:pt x="334978" y="1711105"/>
                </a:cubicBezTo>
                <a:cubicBezTo>
                  <a:pt x="333469" y="1628115"/>
                  <a:pt x="356103" y="1510420"/>
                  <a:pt x="334978" y="1394234"/>
                </a:cubicBezTo>
                <a:cubicBezTo>
                  <a:pt x="313853" y="1278048"/>
                  <a:pt x="236898" y="1121122"/>
                  <a:pt x="208229" y="1013989"/>
                </a:cubicBezTo>
                <a:cubicBezTo>
                  <a:pt x="179560" y="906856"/>
                  <a:pt x="159944" y="822357"/>
                  <a:pt x="162962" y="751438"/>
                </a:cubicBezTo>
                <a:cubicBezTo>
                  <a:pt x="165980" y="680519"/>
                  <a:pt x="188613" y="642797"/>
                  <a:pt x="226336" y="588476"/>
                </a:cubicBezTo>
                <a:cubicBezTo>
                  <a:pt x="264059" y="534155"/>
                  <a:pt x="309327" y="464745"/>
                  <a:pt x="389299" y="425513"/>
                </a:cubicBezTo>
                <a:cubicBezTo>
                  <a:pt x="469271" y="386281"/>
                  <a:pt x="632233" y="377229"/>
                  <a:pt x="706170" y="353086"/>
                </a:cubicBezTo>
                <a:cubicBezTo>
                  <a:pt x="780107" y="328943"/>
                  <a:pt x="825374" y="316872"/>
                  <a:pt x="832918" y="280658"/>
                </a:cubicBezTo>
                <a:cubicBezTo>
                  <a:pt x="840462" y="244444"/>
                  <a:pt x="795195" y="168998"/>
                  <a:pt x="751437" y="135802"/>
                </a:cubicBezTo>
                <a:cubicBezTo>
                  <a:pt x="707679" y="102606"/>
                  <a:pt x="654867" y="96571"/>
                  <a:pt x="570368" y="81482"/>
                </a:cubicBezTo>
                <a:cubicBezTo>
                  <a:pt x="485869" y="66393"/>
                  <a:pt x="339504" y="58848"/>
                  <a:pt x="244443" y="45268"/>
                </a:cubicBezTo>
                <a:cubicBezTo>
                  <a:pt x="149382" y="31688"/>
                  <a:pt x="74691" y="15844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erbest Form 9"/>
          <p:cNvSpPr/>
          <p:nvPr/>
        </p:nvSpPr>
        <p:spPr>
          <a:xfrm>
            <a:off x="359438" y="391383"/>
            <a:ext cx="210987" cy="830835"/>
          </a:xfrm>
          <a:custGeom>
            <a:avLst/>
            <a:gdLst>
              <a:gd name="connsiteX0" fmla="*/ 20808 w 210987"/>
              <a:gd name="connsiteY0" fmla="*/ 830835 h 830835"/>
              <a:gd name="connsiteX1" fmla="*/ 47968 w 210987"/>
              <a:gd name="connsiteY1" fmla="*/ 758407 h 830835"/>
              <a:gd name="connsiteX2" fmla="*/ 165663 w 210987"/>
              <a:gd name="connsiteY2" fmla="*/ 541124 h 830835"/>
              <a:gd name="connsiteX3" fmla="*/ 210930 w 210987"/>
              <a:gd name="connsiteY3" fmla="*/ 351001 h 830835"/>
              <a:gd name="connsiteX4" fmla="*/ 174716 w 210987"/>
              <a:gd name="connsiteY4" fmla="*/ 233306 h 830835"/>
              <a:gd name="connsiteX5" fmla="*/ 156610 w 210987"/>
              <a:gd name="connsiteY5" fmla="*/ 79397 h 830835"/>
              <a:gd name="connsiteX6" fmla="*/ 20808 w 210987"/>
              <a:gd name="connsiteY6" fmla="*/ 6969 h 830835"/>
              <a:gd name="connsiteX7" fmla="*/ 2701 w 210987"/>
              <a:gd name="connsiteY7" fmla="*/ 6969 h 83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987" h="830835">
                <a:moveTo>
                  <a:pt x="20808" y="830835"/>
                </a:moveTo>
                <a:cubicBezTo>
                  <a:pt x="22317" y="818763"/>
                  <a:pt x="23826" y="806692"/>
                  <a:pt x="47968" y="758407"/>
                </a:cubicBezTo>
                <a:cubicBezTo>
                  <a:pt x="72110" y="710122"/>
                  <a:pt x="138503" y="609025"/>
                  <a:pt x="165663" y="541124"/>
                </a:cubicBezTo>
                <a:cubicBezTo>
                  <a:pt x="192823" y="473223"/>
                  <a:pt x="209421" y="402304"/>
                  <a:pt x="210930" y="351001"/>
                </a:cubicBezTo>
                <a:cubicBezTo>
                  <a:pt x="212439" y="299698"/>
                  <a:pt x="183769" y="278573"/>
                  <a:pt x="174716" y="233306"/>
                </a:cubicBezTo>
                <a:cubicBezTo>
                  <a:pt x="165663" y="188039"/>
                  <a:pt x="182261" y="117120"/>
                  <a:pt x="156610" y="79397"/>
                </a:cubicBezTo>
                <a:cubicBezTo>
                  <a:pt x="130959" y="41674"/>
                  <a:pt x="46459" y="19040"/>
                  <a:pt x="20808" y="6969"/>
                </a:cubicBezTo>
                <a:cubicBezTo>
                  <a:pt x="-4843" y="-5102"/>
                  <a:pt x="-1071" y="933"/>
                  <a:pt x="2701" y="696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 10"/>
          <p:cNvSpPr/>
          <p:nvPr/>
        </p:nvSpPr>
        <p:spPr>
          <a:xfrm>
            <a:off x="1050202" y="235390"/>
            <a:ext cx="4019769" cy="4300568"/>
          </a:xfrm>
          <a:custGeom>
            <a:avLst/>
            <a:gdLst>
              <a:gd name="connsiteX0" fmla="*/ 353085 w 4019769"/>
              <a:gd name="connsiteY0" fmla="*/ 27160 h 4300568"/>
              <a:gd name="connsiteX1" fmla="*/ 506994 w 4019769"/>
              <a:gd name="connsiteY1" fmla="*/ 362139 h 4300568"/>
              <a:gd name="connsiteX2" fmla="*/ 869133 w 4019769"/>
              <a:gd name="connsiteY2" fmla="*/ 905347 h 4300568"/>
              <a:gd name="connsiteX3" fmla="*/ 1204111 w 4019769"/>
              <a:gd name="connsiteY3" fmla="*/ 1457608 h 4300568"/>
              <a:gd name="connsiteX4" fmla="*/ 1629624 w 4019769"/>
              <a:gd name="connsiteY4" fmla="*/ 1720159 h 4300568"/>
              <a:gd name="connsiteX5" fmla="*/ 2145671 w 4019769"/>
              <a:gd name="connsiteY5" fmla="*/ 1837854 h 4300568"/>
              <a:gd name="connsiteX6" fmla="*/ 2399168 w 4019769"/>
              <a:gd name="connsiteY6" fmla="*/ 1729212 h 4300568"/>
              <a:gd name="connsiteX7" fmla="*/ 2607398 w 4019769"/>
              <a:gd name="connsiteY7" fmla="*/ 1593410 h 4300568"/>
              <a:gd name="connsiteX8" fmla="*/ 2743200 w 4019769"/>
              <a:gd name="connsiteY8" fmla="*/ 1575303 h 4300568"/>
              <a:gd name="connsiteX9" fmla="*/ 2580238 w 4019769"/>
              <a:gd name="connsiteY9" fmla="*/ 1711105 h 4300568"/>
              <a:gd name="connsiteX10" fmla="*/ 2426329 w 4019769"/>
              <a:gd name="connsiteY10" fmla="*/ 1937442 h 4300568"/>
              <a:gd name="connsiteX11" fmla="*/ 2462543 w 4019769"/>
              <a:gd name="connsiteY11" fmla="*/ 2091351 h 4300568"/>
              <a:gd name="connsiteX12" fmla="*/ 2661719 w 4019769"/>
              <a:gd name="connsiteY12" fmla="*/ 2190939 h 4300568"/>
              <a:gd name="connsiteX13" fmla="*/ 2851842 w 4019769"/>
              <a:gd name="connsiteY13" fmla="*/ 2281473 h 4300568"/>
              <a:gd name="connsiteX14" fmla="*/ 3069125 w 4019769"/>
              <a:gd name="connsiteY14" fmla="*/ 2199992 h 4300568"/>
              <a:gd name="connsiteX15" fmla="*/ 3277354 w 4019769"/>
              <a:gd name="connsiteY15" fmla="*/ 2163778 h 4300568"/>
              <a:gd name="connsiteX16" fmla="*/ 3720974 w 4019769"/>
              <a:gd name="connsiteY16" fmla="*/ 2190939 h 4300568"/>
              <a:gd name="connsiteX17" fmla="*/ 3983525 w 4019769"/>
              <a:gd name="connsiteY17" fmla="*/ 2127564 h 4300568"/>
              <a:gd name="connsiteX18" fmla="*/ 3974471 w 4019769"/>
              <a:gd name="connsiteY18" fmla="*/ 2272420 h 4300568"/>
              <a:gd name="connsiteX19" fmla="*/ 3585172 w 4019769"/>
              <a:gd name="connsiteY19" fmla="*/ 2335794 h 4300568"/>
              <a:gd name="connsiteX20" fmla="*/ 3177766 w 4019769"/>
              <a:gd name="connsiteY20" fmla="*/ 2353901 h 4300568"/>
              <a:gd name="connsiteX21" fmla="*/ 3014804 w 4019769"/>
              <a:gd name="connsiteY21" fmla="*/ 2489703 h 4300568"/>
              <a:gd name="connsiteX22" fmla="*/ 3005750 w 4019769"/>
              <a:gd name="connsiteY22" fmla="*/ 2679826 h 4300568"/>
              <a:gd name="connsiteX23" fmla="*/ 3087232 w 4019769"/>
              <a:gd name="connsiteY23" fmla="*/ 3078178 h 4300568"/>
              <a:gd name="connsiteX24" fmla="*/ 3204927 w 4019769"/>
              <a:gd name="connsiteY24" fmla="*/ 3476531 h 4300568"/>
              <a:gd name="connsiteX25" fmla="*/ 3395049 w 4019769"/>
              <a:gd name="connsiteY25" fmla="*/ 3757188 h 4300568"/>
              <a:gd name="connsiteX26" fmla="*/ 3630440 w 4019769"/>
              <a:gd name="connsiteY26" fmla="*/ 3793402 h 4300568"/>
              <a:gd name="connsiteX27" fmla="*/ 3775295 w 4019769"/>
              <a:gd name="connsiteY27" fmla="*/ 3820562 h 4300568"/>
              <a:gd name="connsiteX28" fmla="*/ 3539905 w 4019769"/>
              <a:gd name="connsiteY28" fmla="*/ 3874883 h 4300568"/>
              <a:gd name="connsiteX29" fmla="*/ 3349782 w 4019769"/>
              <a:gd name="connsiteY29" fmla="*/ 3892990 h 4300568"/>
              <a:gd name="connsiteX30" fmla="*/ 3259248 w 4019769"/>
              <a:gd name="connsiteY30" fmla="*/ 4010685 h 4300568"/>
              <a:gd name="connsiteX31" fmla="*/ 3268301 w 4019769"/>
              <a:gd name="connsiteY31" fmla="*/ 4083113 h 4300568"/>
              <a:gd name="connsiteX32" fmla="*/ 3213980 w 4019769"/>
              <a:gd name="connsiteY32" fmla="*/ 4191755 h 4300568"/>
              <a:gd name="connsiteX33" fmla="*/ 3141552 w 4019769"/>
              <a:gd name="connsiteY33" fmla="*/ 4300396 h 4300568"/>
              <a:gd name="connsiteX34" fmla="*/ 3005750 w 4019769"/>
              <a:gd name="connsiteY34" fmla="*/ 4218915 h 4300568"/>
              <a:gd name="connsiteX35" fmla="*/ 2960483 w 4019769"/>
              <a:gd name="connsiteY35" fmla="*/ 4191755 h 4300568"/>
              <a:gd name="connsiteX36" fmla="*/ 3069125 w 4019769"/>
              <a:gd name="connsiteY36" fmla="*/ 3883937 h 4300568"/>
              <a:gd name="connsiteX37" fmla="*/ 3023857 w 4019769"/>
              <a:gd name="connsiteY37" fmla="*/ 3576119 h 4300568"/>
              <a:gd name="connsiteX38" fmla="*/ 2942376 w 4019769"/>
              <a:gd name="connsiteY38" fmla="*/ 3223034 h 4300568"/>
              <a:gd name="connsiteX39" fmla="*/ 2824681 w 4019769"/>
              <a:gd name="connsiteY39" fmla="*/ 2906162 h 4300568"/>
              <a:gd name="connsiteX40" fmla="*/ 2706986 w 4019769"/>
              <a:gd name="connsiteY40" fmla="*/ 2716040 h 4300568"/>
              <a:gd name="connsiteX41" fmla="*/ 2553077 w 4019769"/>
              <a:gd name="connsiteY41" fmla="*/ 2534970 h 4300568"/>
              <a:gd name="connsiteX42" fmla="*/ 2218099 w 4019769"/>
              <a:gd name="connsiteY42" fmla="*/ 2335794 h 4300568"/>
              <a:gd name="connsiteX43" fmla="*/ 1765426 w 4019769"/>
              <a:gd name="connsiteY43" fmla="*/ 2109458 h 4300568"/>
              <a:gd name="connsiteX44" fmla="*/ 1330859 w 4019769"/>
              <a:gd name="connsiteY44" fmla="*/ 1874067 h 4300568"/>
              <a:gd name="connsiteX45" fmla="*/ 968721 w 4019769"/>
              <a:gd name="connsiteY45" fmla="*/ 1819747 h 4300568"/>
              <a:gd name="connsiteX46" fmla="*/ 805758 w 4019769"/>
              <a:gd name="connsiteY46" fmla="*/ 1991762 h 4300568"/>
              <a:gd name="connsiteX47" fmla="*/ 679010 w 4019769"/>
              <a:gd name="connsiteY47" fmla="*/ 2290527 h 4300568"/>
              <a:gd name="connsiteX48" fmla="*/ 570368 w 4019769"/>
              <a:gd name="connsiteY48" fmla="*/ 2489703 h 4300568"/>
              <a:gd name="connsiteX49" fmla="*/ 561315 w 4019769"/>
              <a:gd name="connsiteY49" fmla="*/ 2679826 h 4300568"/>
              <a:gd name="connsiteX50" fmla="*/ 525101 w 4019769"/>
              <a:gd name="connsiteY50" fmla="*/ 2779414 h 4300568"/>
              <a:gd name="connsiteX51" fmla="*/ 479834 w 4019769"/>
              <a:gd name="connsiteY51" fmla="*/ 2960483 h 4300568"/>
              <a:gd name="connsiteX52" fmla="*/ 407406 w 4019769"/>
              <a:gd name="connsiteY52" fmla="*/ 3213980 h 4300568"/>
              <a:gd name="connsiteX53" fmla="*/ 353085 w 4019769"/>
              <a:gd name="connsiteY53" fmla="*/ 3467477 h 4300568"/>
              <a:gd name="connsiteX54" fmla="*/ 316871 w 4019769"/>
              <a:gd name="connsiteY54" fmla="*/ 3512745 h 4300568"/>
              <a:gd name="connsiteX55" fmla="*/ 244444 w 4019769"/>
              <a:gd name="connsiteY55" fmla="*/ 3277355 h 4300568"/>
              <a:gd name="connsiteX56" fmla="*/ 271604 w 4019769"/>
              <a:gd name="connsiteY56" fmla="*/ 2951430 h 4300568"/>
              <a:gd name="connsiteX57" fmla="*/ 316871 w 4019769"/>
              <a:gd name="connsiteY57" fmla="*/ 2571184 h 4300568"/>
              <a:gd name="connsiteX58" fmla="*/ 362139 w 4019769"/>
              <a:gd name="connsiteY58" fmla="*/ 2381061 h 4300568"/>
              <a:gd name="connsiteX59" fmla="*/ 398352 w 4019769"/>
              <a:gd name="connsiteY59" fmla="*/ 2218099 h 4300568"/>
              <a:gd name="connsiteX60" fmla="*/ 316871 w 4019769"/>
              <a:gd name="connsiteY60" fmla="*/ 2082297 h 4300568"/>
              <a:gd name="connsiteX61" fmla="*/ 325925 w 4019769"/>
              <a:gd name="connsiteY61" fmla="*/ 2000816 h 4300568"/>
              <a:gd name="connsiteX62" fmla="*/ 488887 w 4019769"/>
              <a:gd name="connsiteY62" fmla="*/ 1937442 h 4300568"/>
              <a:gd name="connsiteX63" fmla="*/ 615636 w 4019769"/>
              <a:gd name="connsiteY63" fmla="*/ 1792586 h 4300568"/>
              <a:gd name="connsiteX64" fmla="*/ 606582 w 4019769"/>
              <a:gd name="connsiteY64" fmla="*/ 1584357 h 4300568"/>
              <a:gd name="connsiteX65" fmla="*/ 380246 w 4019769"/>
              <a:gd name="connsiteY65" fmla="*/ 1158844 h 4300568"/>
              <a:gd name="connsiteX66" fmla="*/ 271604 w 4019769"/>
              <a:gd name="connsiteY66" fmla="*/ 923454 h 4300568"/>
              <a:gd name="connsiteX67" fmla="*/ 199176 w 4019769"/>
              <a:gd name="connsiteY67" fmla="*/ 832919 h 4300568"/>
              <a:gd name="connsiteX68" fmla="*/ 63374 w 4019769"/>
              <a:gd name="connsiteY68" fmla="*/ 787652 h 4300568"/>
              <a:gd name="connsiteX69" fmla="*/ 108642 w 4019769"/>
              <a:gd name="connsiteY69" fmla="*/ 615636 h 4300568"/>
              <a:gd name="connsiteX70" fmla="*/ 108642 w 4019769"/>
              <a:gd name="connsiteY70" fmla="*/ 416460 h 4300568"/>
              <a:gd name="connsiteX71" fmla="*/ 81481 w 4019769"/>
              <a:gd name="connsiteY71" fmla="*/ 217283 h 4300568"/>
              <a:gd name="connsiteX72" fmla="*/ 36214 w 4019769"/>
              <a:gd name="connsiteY72" fmla="*/ 54321 h 4300568"/>
              <a:gd name="connsiteX73" fmla="*/ 0 w 4019769"/>
              <a:gd name="connsiteY73" fmla="*/ 0 h 430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019769" h="4300568">
                <a:moveTo>
                  <a:pt x="353085" y="27160"/>
                </a:moveTo>
                <a:cubicBezTo>
                  <a:pt x="387035" y="121467"/>
                  <a:pt x="420986" y="215775"/>
                  <a:pt x="506994" y="362139"/>
                </a:cubicBezTo>
                <a:cubicBezTo>
                  <a:pt x="593002" y="508503"/>
                  <a:pt x="752947" y="722769"/>
                  <a:pt x="869133" y="905347"/>
                </a:cubicBezTo>
                <a:cubicBezTo>
                  <a:pt x="985319" y="1087925"/>
                  <a:pt x="1077363" y="1321806"/>
                  <a:pt x="1204111" y="1457608"/>
                </a:cubicBezTo>
                <a:cubicBezTo>
                  <a:pt x="1330859" y="1593410"/>
                  <a:pt x="1472697" y="1656785"/>
                  <a:pt x="1629624" y="1720159"/>
                </a:cubicBezTo>
                <a:cubicBezTo>
                  <a:pt x="1786551" y="1783533"/>
                  <a:pt x="2017414" y="1836345"/>
                  <a:pt x="2145671" y="1837854"/>
                </a:cubicBezTo>
                <a:cubicBezTo>
                  <a:pt x="2273928" y="1839363"/>
                  <a:pt x="2322214" y="1769953"/>
                  <a:pt x="2399168" y="1729212"/>
                </a:cubicBezTo>
                <a:cubicBezTo>
                  <a:pt x="2476122" y="1688471"/>
                  <a:pt x="2550059" y="1619061"/>
                  <a:pt x="2607398" y="1593410"/>
                </a:cubicBezTo>
                <a:cubicBezTo>
                  <a:pt x="2664737" y="1567759"/>
                  <a:pt x="2747727" y="1555687"/>
                  <a:pt x="2743200" y="1575303"/>
                </a:cubicBezTo>
                <a:cubicBezTo>
                  <a:pt x="2738673" y="1594919"/>
                  <a:pt x="2633050" y="1650749"/>
                  <a:pt x="2580238" y="1711105"/>
                </a:cubicBezTo>
                <a:cubicBezTo>
                  <a:pt x="2527426" y="1771461"/>
                  <a:pt x="2445945" y="1874068"/>
                  <a:pt x="2426329" y="1937442"/>
                </a:cubicBezTo>
                <a:cubicBezTo>
                  <a:pt x="2406713" y="2000816"/>
                  <a:pt x="2423311" y="2049102"/>
                  <a:pt x="2462543" y="2091351"/>
                </a:cubicBezTo>
                <a:cubicBezTo>
                  <a:pt x="2501775" y="2133600"/>
                  <a:pt x="2596836" y="2159252"/>
                  <a:pt x="2661719" y="2190939"/>
                </a:cubicBezTo>
                <a:cubicBezTo>
                  <a:pt x="2726602" y="2222626"/>
                  <a:pt x="2783941" y="2279964"/>
                  <a:pt x="2851842" y="2281473"/>
                </a:cubicBezTo>
                <a:cubicBezTo>
                  <a:pt x="2919743" y="2282982"/>
                  <a:pt x="2998206" y="2219608"/>
                  <a:pt x="3069125" y="2199992"/>
                </a:cubicBezTo>
                <a:cubicBezTo>
                  <a:pt x="3140044" y="2180376"/>
                  <a:pt x="3168713" y="2165287"/>
                  <a:pt x="3277354" y="2163778"/>
                </a:cubicBezTo>
                <a:cubicBezTo>
                  <a:pt x="3385996" y="2162269"/>
                  <a:pt x="3603279" y="2196975"/>
                  <a:pt x="3720974" y="2190939"/>
                </a:cubicBezTo>
                <a:cubicBezTo>
                  <a:pt x="3838669" y="2184903"/>
                  <a:pt x="3941276" y="2113984"/>
                  <a:pt x="3983525" y="2127564"/>
                </a:cubicBezTo>
                <a:cubicBezTo>
                  <a:pt x="4025774" y="2141144"/>
                  <a:pt x="4040863" y="2237715"/>
                  <a:pt x="3974471" y="2272420"/>
                </a:cubicBezTo>
                <a:cubicBezTo>
                  <a:pt x="3908079" y="2307125"/>
                  <a:pt x="3717956" y="2322214"/>
                  <a:pt x="3585172" y="2335794"/>
                </a:cubicBezTo>
                <a:cubicBezTo>
                  <a:pt x="3452388" y="2349374"/>
                  <a:pt x="3272827" y="2328250"/>
                  <a:pt x="3177766" y="2353901"/>
                </a:cubicBezTo>
                <a:cubicBezTo>
                  <a:pt x="3082705" y="2379552"/>
                  <a:pt x="3043473" y="2435382"/>
                  <a:pt x="3014804" y="2489703"/>
                </a:cubicBezTo>
                <a:cubicBezTo>
                  <a:pt x="2986135" y="2544024"/>
                  <a:pt x="2993679" y="2581747"/>
                  <a:pt x="3005750" y="2679826"/>
                </a:cubicBezTo>
                <a:cubicBezTo>
                  <a:pt x="3017821" y="2777905"/>
                  <a:pt x="3054036" y="2945394"/>
                  <a:pt x="3087232" y="3078178"/>
                </a:cubicBezTo>
                <a:cubicBezTo>
                  <a:pt x="3120428" y="3210962"/>
                  <a:pt x="3153624" y="3363363"/>
                  <a:pt x="3204927" y="3476531"/>
                </a:cubicBezTo>
                <a:cubicBezTo>
                  <a:pt x="3256230" y="3589699"/>
                  <a:pt x="3324130" y="3704376"/>
                  <a:pt x="3395049" y="3757188"/>
                </a:cubicBezTo>
                <a:cubicBezTo>
                  <a:pt x="3465968" y="3810000"/>
                  <a:pt x="3567066" y="3782840"/>
                  <a:pt x="3630440" y="3793402"/>
                </a:cubicBezTo>
                <a:cubicBezTo>
                  <a:pt x="3693814" y="3803964"/>
                  <a:pt x="3790384" y="3806982"/>
                  <a:pt x="3775295" y="3820562"/>
                </a:cubicBezTo>
                <a:cubicBezTo>
                  <a:pt x="3760206" y="3834142"/>
                  <a:pt x="3610824" y="3862812"/>
                  <a:pt x="3539905" y="3874883"/>
                </a:cubicBezTo>
                <a:cubicBezTo>
                  <a:pt x="3468986" y="3886954"/>
                  <a:pt x="3396558" y="3870356"/>
                  <a:pt x="3349782" y="3892990"/>
                </a:cubicBezTo>
                <a:cubicBezTo>
                  <a:pt x="3303006" y="3915624"/>
                  <a:pt x="3272828" y="3978998"/>
                  <a:pt x="3259248" y="4010685"/>
                </a:cubicBezTo>
                <a:cubicBezTo>
                  <a:pt x="3245668" y="4042372"/>
                  <a:pt x="3275846" y="4052935"/>
                  <a:pt x="3268301" y="4083113"/>
                </a:cubicBezTo>
                <a:cubicBezTo>
                  <a:pt x="3260756" y="4113291"/>
                  <a:pt x="3235105" y="4155541"/>
                  <a:pt x="3213980" y="4191755"/>
                </a:cubicBezTo>
                <a:cubicBezTo>
                  <a:pt x="3192855" y="4227969"/>
                  <a:pt x="3176257" y="4295869"/>
                  <a:pt x="3141552" y="4300396"/>
                </a:cubicBezTo>
                <a:cubicBezTo>
                  <a:pt x="3106847" y="4304923"/>
                  <a:pt x="3005750" y="4218915"/>
                  <a:pt x="3005750" y="4218915"/>
                </a:cubicBezTo>
                <a:cubicBezTo>
                  <a:pt x="2975572" y="4200808"/>
                  <a:pt x="2949921" y="4247585"/>
                  <a:pt x="2960483" y="4191755"/>
                </a:cubicBezTo>
                <a:cubicBezTo>
                  <a:pt x="2971045" y="4135925"/>
                  <a:pt x="3058563" y="3986543"/>
                  <a:pt x="3069125" y="3883937"/>
                </a:cubicBezTo>
                <a:cubicBezTo>
                  <a:pt x="3079687" y="3781331"/>
                  <a:pt x="3044982" y="3686269"/>
                  <a:pt x="3023857" y="3576119"/>
                </a:cubicBezTo>
                <a:cubicBezTo>
                  <a:pt x="3002732" y="3465969"/>
                  <a:pt x="2975572" y="3334693"/>
                  <a:pt x="2942376" y="3223034"/>
                </a:cubicBezTo>
                <a:cubicBezTo>
                  <a:pt x="2909180" y="3111375"/>
                  <a:pt x="2863913" y="2990661"/>
                  <a:pt x="2824681" y="2906162"/>
                </a:cubicBezTo>
                <a:cubicBezTo>
                  <a:pt x="2785449" y="2821663"/>
                  <a:pt x="2752253" y="2777905"/>
                  <a:pt x="2706986" y="2716040"/>
                </a:cubicBezTo>
                <a:cubicBezTo>
                  <a:pt x="2661719" y="2654175"/>
                  <a:pt x="2634558" y="2598344"/>
                  <a:pt x="2553077" y="2534970"/>
                </a:cubicBezTo>
                <a:cubicBezTo>
                  <a:pt x="2471596" y="2471596"/>
                  <a:pt x="2349374" y="2406713"/>
                  <a:pt x="2218099" y="2335794"/>
                </a:cubicBezTo>
                <a:cubicBezTo>
                  <a:pt x="2086824" y="2264875"/>
                  <a:pt x="1913299" y="2186412"/>
                  <a:pt x="1765426" y="2109458"/>
                </a:cubicBezTo>
                <a:cubicBezTo>
                  <a:pt x="1617553" y="2032504"/>
                  <a:pt x="1463643" y="1922352"/>
                  <a:pt x="1330859" y="1874067"/>
                </a:cubicBezTo>
                <a:cubicBezTo>
                  <a:pt x="1198075" y="1825782"/>
                  <a:pt x="1056238" y="1800131"/>
                  <a:pt x="968721" y="1819747"/>
                </a:cubicBezTo>
                <a:cubicBezTo>
                  <a:pt x="881204" y="1839363"/>
                  <a:pt x="854043" y="1913299"/>
                  <a:pt x="805758" y="1991762"/>
                </a:cubicBezTo>
                <a:cubicBezTo>
                  <a:pt x="757473" y="2070225"/>
                  <a:pt x="718242" y="2207537"/>
                  <a:pt x="679010" y="2290527"/>
                </a:cubicBezTo>
                <a:cubicBezTo>
                  <a:pt x="639778" y="2373517"/>
                  <a:pt x="589984" y="2424820"/>
                  <a:pt x="570368" y="2489703"/>
                </a:cubicBezTo>
                <a:cubicBezTo>
                  <a:pt x="550752" y="2554586"/>
                  <a:pt x="568860" y="2631541"/>
                  <a:pt x="561315" y="2679826"/>
                </a:cubicBezTo>
                <a:cubicBezTo>
                  <a:pt x="553770" y="2728111"/>
                  <a:pt x="538681" y="2732638"/>
                  <a:pt x="525101" y="2779414"/>
                </a:cubicBezTo>
                <a:cubicBezTo>
                  <a:pt x="511521" y="2826190"/>
                  <a:pt x="499450" y="2888055"/>
                  <a:pt x="479834" y="2960483"/>
                </a:cubicBezTo>
                <a:cubicBezTo>
                  <a:pt x="460218" y="3032911"/>
                  <a:pt x="428531" y="3129481"/>
                  <a:pt x="407406" y="3213980"/>
                </a:cubicBezTo>
                <a:cubicBezTo>
                  <a:pt x="386281" y="3298479"/>
                  <a:pt x="368174" y="3417683"/>
                  <a:pt x="353085" y="3467477"/>
                </a:cubicBezTo>
                <a:cubicBezTo>
                  <a:pt x="337996" y="3517271"/>
                  <a:pt x="334978" y="3544432"/>
                  <a:pt x="316871" y="3512745"/>
                </a:cubicBezTo>
                <a:cubicBezTo>
                  <a:pt x="298764" y="3481058"/>
                  <a:pt x="251988" y="3370907"/>
                  <a:pt x="244444" y="3277355"/>
                </a:cubicBezTo>
                <a:cubicBezTo>
                  <a:pt x="236900" y="3183803"/>
                  <a:pt x="259533" y="3069125"/>
                  <a:pt x="271604" y="2951430"/>
                </a:cubicBezTo>
                <a:cubicBezTo>
                  <a:pt x="283675" y="2833735"/>
                  <a:pt x="301782" y="2666245"/>
                  <a:pt x="316871" y="2571184"/>
                </a:cubicBezTo>
                <a:cubicBezTo>
                  <a:pt x="331960" y="2476123"/>
                  <a:pt x="348559" y="2439909"/>
                  <a:pt x="362139" y="2381061"/>
                </a:cubicBezTo>
                <a:cubicBezTo>
                  <a:pt x="375719" y="2322214"/>
                  <a:pt x="405897" y="2267893"/>
                  <a:pt x="398352" y="2218099"/>
                </a:cubicBezTo>
                <a:cubicBezTo>
                  <a:pt x="390807" y="2168305"/>
                  <a:pt x="328942" y="2118511"/>
                  <a:pt x="316871" y="2082297"/>
                </a:cubicBezTo>
                <a:cubicBezTo>
                  <a:pt x="304800" y="2046083"/>
                  <a:pt x="297256" y="2024958"/>
                  <a:pt x="325925" y="2000816"/>
                </a:cubicBezTo>
                <a:cubicBezTo>
                  <a:pt x="354594" y="1976674"/>
                  <a:pt x="440602" y="1972147"/>
                  <a:pt x="488887" y="1937442"/>
                </a:cubicBezTo>
                <a:cubicBezTo>
                  <a:pt x="537172" y="1902737"/>
                  <a:pt x="596020" y="1851433"/>
                  <a:pt x="615636" y="1792586"/>
                </a:cubicBezTo>
                <a:cubicBezTo>
                  <a:pt x="635252" y="1733739"/>
                  <a:pt x="645814" y="1689981"/>
                  <a:pt x="606582" y="1584357"/>
                </a:cubicBezTo>
                <a:cubicBezTo>
                  <a:pt x="567350" y="1478733"/>
                  <a:pt x="436076" y="1268995"/>
                  <a:pt x="380246" y="1158844"/>
                </a:cubicBezTo>
                <a:cubicBezTo>
                  <a:pt x="324416" y="1048693"/>
                  <a:pt x="301782" y="977775"/>
                  <a:pt x="271604" y="923454"/>
                </a:cubicBezTo>
                <a:cubicBezTo>
                  <a:pt x="241426" y="869133"/>
                  <a:pt x="233881" y="855553"/>
                  <a:pt x="199176" y="832919"/>
                </a:cubicBezTo>
                <a:cubicBezTo>
                  <a:pt x="164471" y="810285"/>
                  <a:pt x="78463" y="823866"/>
                  <a:pt x="63374" y="787652"/>
                </a:cubicBezTo>
                <a:cubicBezTo>
                  <a:pt x="48285" y="751438"/>
                  <a:pt x="101097" y="677501"/>
                  <a:pt x="108642" y="615636"/>
                </a:cubicBezTo>
                <a:cubicBezTo>
                  <a:pt x="116187" y="553771"/>
                  <a:pt x="113169" y="482852"/>
                  <a:pt x="108642" y="416460"/>
                </a:cubicBezTo>
                <a:cubicBezTo>
                  <a:pt x="104115" y="350068"/>
                  <a:pt x="93552" y="277640"/>
                  <a:pt x="81481" y="217283"/>
                </a:cubicBezTo>
                <a:cubicBezTo>
                  <a:pt x="69410" y="156927"/>
                  <a:pt x="49794" y="90535"/>
                  <a:pt x="36214" y="54321"/>
                </a:cubicBezTo>
                <a:cubicBezTo>
                  <a:pt x="22634" y="18107"/>
                  <a:pt x="11317" y="9053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erbest Form 11"/>
          <p:cNvSpPr/>
          <p:nvPr/>
        </p:nvSpPr>
        <p:spPr>
          <a:xfrm>
            <a:off x="4128993" y="2727690"/>
            <a:ext cx="533495" cy="429848"/>
          </a:xfrm>
          <a:custGeom>
            <a:avLst/>
            <a:gdLst>
              <a:gd name="connsiteX0" fmla="*/ 533495 w 533495"/>
              <a:gd name="connsiteY0" fmla="*/ 34560 h 429848"/>
              <a:gd name="connsiteX1" fmla="*/ 319182 w 533495"/>
              <a:gd name="connsiteY1" fmla="*/ 1223 h 429848"/>
              <a:gd name="connsiteX2" fmla="*/ 157257 w 533495"/>
              <a:gd name="connsiteY2" fmla="*/ 10748 h 429848"/>
              <a:gd name="connsiteX3" fmla="*/ 42957 w 533495"/>
              <a:gd name="connsiteY3" fmla="*/ 44085 h 429848"/>
              <a:gd name="connsiteX4" fmla="*/ 95 w 533495"/>
              <a:gd name="connsiteY4" fmla="*/ 110760 h 429848"/>
              <a:gd name="connsiteX5" fmla="*/ 52482 w 533495"/>
              <a:gd name="connsiteY5" fmla="*/ 277448 h 429848"/>
              <a:gd name="connsiteX6" fmla="*/ 138207 w 533495"/>
              <a:gd name="connsiteY6" fmla="*/ 429848 h 4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95" h="429848">
                <a:moveTo>
                  <a:pt x="533495" y="34560"/>
                </a:moveTo>
                <a:cubicBezTo>
                  <a:pt x="457691" y="19876"/>
                  <a:pt x="381888" y="5192"/>
                  <a:pt x="319182" y="1223"/>
                </a:cubicBezTo>
                <a:cubicBezTo>
                  <a:pt x="256476" y="-2746"/>
                  <a:pt x="203294" y="3604"/>
                  <a:pt x="157257" y="10748"/>
                </a:cubicBezTo>
                <a:cubicBezTo>
                  <a:pt x="111220" y="17892"/>
                  <a:pt x="69151" y="27416"/>
                  <a:pt x="42957" y="44085"/>
                </a:cubicBezTo>
                <a:cubicBezTo>
                  <a:pt x="16763" y="60754"/>
                  <a:pt x="-1492" y="71866"/>
                  <a:pt x="95" y="110760"/>
                </a:cubicBezTo>
                <a:cubicBezTo>
                  <a:pt x="1682" y="149654"/>
                  <a:pt x="29463" y="224267"/>
                  <a:pt x="52482" y="277448"/>
                </a:cubicBezTo>
                <a:cubicBezTo>
                  <a:pt x="75501" y="330629"/>
                  <a:pt x="106854" y="380238"/>
                  <a:pt x="138207" y="42984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erbest Form 12"/>
          <p:cNvSpPr/>
          <p:nvPr/>
        </p:nvSpPr>
        <p:spPr>
          <a:xfrm>
            <a:off x="4286250" y="2771775"/>
            <a:ext cx="419919" cy="390525"/>
          </a:xfrm>
          <a:custGeom>
            <a:avLst/>
            <a:gdLst>
              <a:gd name="connsiteX0" fmla="*/ 0 w 419919"/>
              <a:gd name="connsiteY0" fmla="*/ 390525 h 390525"/>
              <a:gd name="connsiteX1" fmla="*/ 33338 w 419919"/>
              <a:gd name="connsiteY1" fmla="*/ 309563 h 390525"/>
              <a:gd name="connsiteX2" fmla="*/ 100013 w 419919"/>
              <a:gd name="connsiteY2" fmla="*/ 228600 h 390525"/>
              <a:gd name="connsiteX3" fmla="*/ 176213 w 419919"/>
              <a:gd name="connsiteY3" fmla="*/ 166688 h 390525"/>
              <a:gd name="connsiteX4" fmla="*/ 285750 w 419919"/>
              <a:gd name="connsiteY4" fmla="*/ 104775 h 390525"/>
              <a:gd name="connsiteX5" fmla="*/ 400050 w 419919"/>
              <a:gd name="connsiteY5" fmla="*/ 28575 h 390525"/>
              <a:gd name="connsiteX6" fmla="*/ 419100 w 419919"/>
              <a:gd name="connsiteY6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919" h="390525">
                <a:moveTo>
                  <a:pt x="0" y="390525"/>
                </a:moveTo>
                <a:cubicBezTo>
                  <a:pt x="8334" y="363537"/>
                  <a:pt x="16669" y="336550"/>
                  <a:pt x="33338" y="309563"/>
                </a:cubicBezTo>
                <a:cubicBezTo>
                  <a:pt x="50007" y="282575"/>
                  <a:pt x="76201" y="252412"/>
                  <a:pt x="100013" y="228600"/>
                </a:cubicBezTo>
                <a:cubicBezTo>
                  <a:pt x="123825" y="204788"/>
                  <a:pt x="145257" y="187325"/>
                  <a:pt x="176213" y="166688"/>
                </a:cubicBezTo>
                <a:cubicBezTo>
                  <a:pt x="207169" y="146051"/>
                  <a:pt x="248444" y="127794"/>
                  <a:pt x="285750" y="104775"/>
                </a:cubicBezTo>
                <a:cubicBezTo>
                  <a:pt x="323056" y="81756"/>
                  <a:pt x="377825" y="46037"/>
                  <a:pt x="400050" y="28575"/>
                </a:cubicBezTo>
                <a:cubicBezTo>
                  <a:pt x="422275" y="11113"/>
                  <a:pt x="420687" y="5556"/>
                  <a:pt x="41910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erbest Form 13"/>
          <p:cNvSpPr/>
          <p:nvPr/>
        </p:nvSpPr>
        <p:spPr>
          <a:xfrm>
            <a:off x="4452938" y="2033588"/>
            <a:ext cx="364257" cy="251139"/>
          </a:xfrm>
          <a:custGeom>
            <a:avLst/>
            <a:gdLst>
              <a:gd name="connsiteX0" fmla="*/ 0 w 364257"/>
              <a:gd name="connsiteY0" fmla="*/ 142875 h 251139"/>
              <a:gd name="connsiteX1" fmla="*/ 166687 w 364257"/>
              <a:gd name="connsiteY1" fmla="*/ 223837 h 251139"/>
              <a:gd name="connsiteX2" fmla="*/ 314325 w 364257"/>
              <a:gd name="connsiteY2" fmla="*/ 247650 h 251139"/>
              <a:gd name="connsiteX3" fmla="*/ 361950 w 364257"/>
              <a:gd name="connsiteY3" fmla="*/ 157162 h 251139"/>
              <a:gd name="connsiteX4" fmla="*/ 352425 w 364257"/>
              <a:gd name="connsiteY4" fmla="*/ 0 h 25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57" h="251139">
                <a:moveTo>
                  <a:pt x="0" y="142875"/>
                </a:moveTo>
                <a:cubicBezTo>
                  <a:pt x="57150" y="174625"/>
                  <a:pt x="114300" y="206375"/>
                  <a:pt x="166687" y="223837"/>
                </a:cubicBezTo>
                <a:cubicBezTo>
                  <a:pt x="219074" y="241299"/>
                  <a:pt x="281781" y="258762"/>
                  <a:pt x="314325" y="247650"/>
                </a:cubicBezTo>
                <a:cubicBezTo>
                  <a:pt x="346869" y="236538"/>
                  <a:pt x="355600" y="198437"/>
                  <a:pt x="361950" y="157162"/>
                </a:cubicBezTo>
                <a:cubicBezTo>
                  <a:pt x="368300" y="115887"/>
                  <a:pt x="360362" y="57943"/>
                  <a:pt x="35242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erbest Form 14"/>
          <p:cNvSpPr/>
          <p:nvPr/>
        </p:nvSpPr>
        <p:spPr>
          <a:xfrm>
            <a:off x="4433888" y="2033588"/>
            <a:ext cx="347662" cy="114300"/>
          </a:xfrm>
          <a:custGeom>
            <a:avLst/>
            <a:gdLst>
              <a:gd name="connsiteX0" fmla="*/ 0 w 347662"/>
              <a:gd name="connsiteY0" fmla="*/ 114300 h 114300"/>
              <a:gd name="connsiteX1" fmla="*/ 119062 w 347662"/>
              <a:gd name="connsiteY1" fmla="*/ 57150 h 114300"/>
              <a:gd name="connsiteX2" fmla="*/ 233362 w 347662"/>
              <a:gd name="connsiteY2" fmla="*/ 19050 h 114300"/>
              <a:gd name="connsiteX3" fmla="*/ 347662 w 347662"/>
              <a:gd name="connsiteY3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62" h="114300">
                <a:moveTo>
                  <a:pt x="0" y="114300"/>
                </a:moveTo>
                <a:cubicBezTo>
                  <a:pt x="40084" y="93662"/>
                  <a:pt x="80168" y="73025"/>
                  <a:pt x="119062" y="57150"/>
                </a:cubicBezTo>
                <a:cubicBezTo>
                  <a:pt x="157956" y="41275"/>
                  <a:pt x="195262" y="28575"/>
                  <a:pt x="233362" y="19050"/>
                </a:cubicBezTo>
                <a:cubicBezTo>
                  <a:pt x="271462" y="9525"/>
                  <a:pt x="309562" y="4762"/>
                  <a:pt x="347662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Serbest Form 15"/>
          <p:cNvSpPr/>
          <p:nvPr/>
        </p:nvSpPr>
        <p:spPr>
          <a:xfrm>
            <a:off x="1257300" y="1010867"/>
            <a:ext cx="434923" cy="698871"/>
          </a:xfrm>
          <a:custGeom>
            <a:avLst/>
            <a:gdLst>
              <a:gd name="connsiteX0" fmla="*/ 352425 w 434923"/>
              <a:gd name="connsiteY0" fmla="*/ 698871 h 698871"/>
              <a:gd name="connsiteX1" fmla="*/ 433388 w 434923"/>
              <a:gd name="connsiteY1" fmla="*/ 598858 h 698871"/>
              <a:gd name="connsiteX2" fmla="*/ 400050 w 434923"/>
              <a:gd name="connsiteY2" fmla="*/ 465508 h 698871"/>
              <a:gd name="connsiteX3" fmla="*/ 333375 w 434923"/>
              <a:gd name="connsiteY3" fmla="*/ 365496 h 698871"/>
              <a:gd name="connsiteX4" fmla="*/ 266700 w 434923"/>
              <a:gd name="connsiteY4" fmla="*/ 313108 h 698871"/>
              <a:gd name="connsiteX5" fmla="*/ 238125 w 434923"/>
              <a:gd name="connsiteY5" fmla="*/ 241671 h 698871"/>
              <a:gd name="connsiteX6" fmla="*/ 176213 w 434923"/>
              <a:gd name="connsiteY6" fmla="*/ 103558 h 698871"/>
              <a:gd name="connsiteX7" fmla="*/ 76200 w 434923"/>
              <a:gd name="connsiteY7" fmla="*/ 3546 h 698871"/>
              <a:gd name="connsiteX8" fmla="*/ 0 w 434923"/>
              <a:gd name="connsiteY8" fmla="*/ 32121 h 6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923" h="698871">
                <a:moveTo>
                  <a:pt x="352425" y="698871"/>
                </a:moveTo>
                <a:cubicBezTo>
                  <a:pt x="388938" y="668311"/>
                  <a:pt x="425451" y="637752"/>
                  <a:pt x="433388" y="598858"/>
                </a:cubicBezTo>
                <a:cubicBezTo>
                  <a:pt x="441325" y="559964"/>
                  <a:pt x="416719" y="504402"/>
                  <a:pt x="400050" y="465508"/>
                </a:cubicBezTo>
                <a:cubicBezTo>
                  <a:pt x="383381" y="426614"/>
                  <a:pt x="355600" y="390896"/>
                  <a:pt x="333375" y="365496"/>
                </a:cubicBezTo>
                <a:cubicBezTo>
                  <a:pt x="311150" y="340096"/>
                  <a:pt x="282575" y="333745"/>
                  <a:pt x="266700" y="313108"/>
                </a:cubicBezTo>
                <a:cubicBezTo>
                  <a:pt x="250825" y="292470"/>
                  <a:pt x="253206" y="276596"/>
                  <a:pt x="238125" y="241671"/>
                </a:cubicBezTo>
                <a:cubicBezTo>
                  <a:pt x="223044" y="206746"/>
                  <a:pt x="203200" y="143245"/>
                  <a:pt x="176213" y="103558"/>
                </a:cubicBezTo>
                <a:cubicBezTo>
                  <a:pt x="149225" y="63870"/>
                  <a:pt x="105569" y="15452"/>
                  <a:pt x="76200" y="3546"/>
                </a:cubicBezTo>
                <a:cubicBezTo>
                  <a:pt x="46831" y="-8360"/>
                  <a:pt x="23415" y="11880"/>
                  <a:pt x="0" y="3212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Serbest Form 16"/>
          <p:cNvSpPr/>
          <p:nvPr/>
        </p:nvSpPr>
        <p:spPr>
          <a:xfrm>
            <a:off x="895350" y="2365768"/>
            <a:ext cx="261938" cy="225032"/>
          </a:xfrm>
          <a:custGeom>
            <a:avLst/>
            <a:gdLst>
              <a:gd name="connsiteX0" fmla="*/ 0 w 261938"/>
              <a:gd name="connsiteY0" fmla="*/ 225032 h 225032"/>
              <a:gd name="connsiteX1" fmla="*/ 152400 w 261938"/>
              <a:gd name="connsiteY1" fmla="*/ 182170 h 225032"/>
              <a:gd name="connsiteX2" fmla="*/ 261938 w 261938"/>
              <a:gd name="connsiteY2" fmla="*/ 120257 h 225032"/>
              <a:gd name="connsiteX3" fmla="*/ 261938 w 261938"/>
              <a:gd name="connsiteY3" fmla="*/ 67870 h 225032"/>
              <a:gd name="connsiteX4" fmla="*/ 152400 w 261938"/>
              <a:gd name="connsiteY4" fmla="*/ 5957 h 225032"/>
              <a:gd name="connsiteX5" fmla="*/ 19050 w 261938"/>
              <a:gd name="connsiteY5" fmla="*/ 5957 h 22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938" h="225032">
                <a:moveTo>
                  <a:pt x="0" y="225032"/>
                </a:moveTo>
                <a:cubicBezTo>
                  <a:pt x="54372" y="212332"/>
                  <a:pt x="108744" y="199632"/>
                  <a:pt x="152400" y="182170"/>
                </a:cubicBezTo>
                <a:cubicBezTo>
                  <a:pt x="196056" y="164708"/>
                  <a:pt x="243682" y="139307"/>
                  <a:pt x="261938" y="120257"/>
                </a:cubicBezTo>
                <a:cubicBezTo>
                  <a:pt x="280194" y="101207"/>
                  <a:pt x="280194" y="86920"/>
                  <a:pt x="261938" y="67870"/>
                </a:cubicBezTo>
                <a:cubicBezTo>
                  <a:pt x="243682" y="48820"/>
                  <a:pt x="192881" y="16276"/>
                  <a:pt x="152400" y="5957"/>
                </a:cubicBezTo>
                <a:cubicBezTo>
                  <a:pt x="111919" y="-4362"/>
                  <a:pt x="65484" y="797"/>
                  <a:pt x="19050" y="595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Serbest Form 17"/>
          <p:cNvSpPr/>
          <p:nvPr/>
        </p:nvSpPr>
        <p:spPr>
          <a:xfrm>
            <a:off x="838200" y="2386013"/>
            <a:ext cx="28575" cy="200025"/>
          </a:xfrm>
          <a:custGeom>
            <a:avLst/>
            <a:gdLst>
              <a:gd name="connsiteX0" fmla="*/ 0 w 28575"/>
              <a:gd name="connsiteY0" fmla="*/ 200025 h 200025"/>
              <a:gd name="connsiteX1" fmla="*/ 19050 w 28575"/>
              <a:gd name="connsiteY1" fmla="*/ 80962 h 200025"/>
              <a:gd name="connsiteX2" fmla="*/ 28575 w 28575"/>
              <a:gd name="connsiteY2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200025">
                <a:moveTo>
                  <a:pt x="0" y="200025"/>
                </a:moveTo>
                <a:cubicBezTo>
                  <a:pt x="7144" y="157162"/>
                  <a:pt x="14288" y="114299"/>
                  <a:pt x="19050" y="80962"/>
                </a:cubicBezTo>
                <a:cubicBezTo>
                  <a:pt x="23812" y="47625"/>
                  <a:pt x="26193" y="23812"/>
                  <a:pt x="28575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Serbest Form 18"/>
          <p:cNvSpPr/>
          <p:nvPr/>
        </p:nvSpPr>
        <p:spPr>
          <a:xfrm>
            <a:off x="4765130" y="4248319"/>
            <a:ext cx="277650" cy="649606"/>
          </a:xfrm>
          <a:custGeom>
            <a:avLst/>
            <a:gdLst>
              <a:gd name="connsiteX0" fmla="*/ 277650 w 277650"/>
              <a:gd name="connsiteY0" fmla="*/ 649606 h 649606"/>
              <a:gd name="connsiteX1" fmla="*/ 241436 w 277650"/>
              <a:gd name="connsiteY1" fmla="*/ 504750 h 649606"/>
              <a:gd name="connsiteX2" fmla="*/ 96581 w 277650"/>
              <a:gd name="connsiteY2" fmla="*/ 296521 h 649606"/>
              <a:gd name="connsiteX3" fmla="*/ 6046 w 277650"/>
              <a:gd name="connsiteY3" fmla="*/ 133558 h 649606"/>
              <a:gd name="connsiteX4" fmla="*/ 15100 w 277650"/>
              <a:gd name="connsiteY4" fmla="*/ 15863 h 649606"/>
              <a:gd name="connsiteX5" fmla="*/ 69420 w 277650"/>
              <a:gd name="connsiteY5" fmla="*/ 15863 h 649606"/>
              <a:gd name="connsiteX6" fmla="*/ 205222 w 277650"/>
              <a:gd name="connsiteY6" fmla="*/ 151665 h 649606"/>
              <a:gd name="connsiteX7" fmla="*/ 250490 w 277650"/>
              <a:gd name="connsiteY7" fmla="*/ 260307 h 64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650" h="649606">
                <a:moveTo>
                  <a:pt x="277650" y="649606"/>
                </a:moveTo>
                <a:cubicBezTo>
                  <a:pt x="274632" y="606601"/>
                  <a:pt x="271614" y="563597"/>
                  <a:pt x="241436" y="504750"/>
                </a:cubicBezTo>
                <a:cubicBezTo>
                  <a:pt x="211258" y="445903"/>
                  <a:pt x="135813" y="358386"/>
                  <a:pt x="96581" y="296521"/>
                </a:cubicBezTo>
                <a:cubicBezTo>
                  <a:pt x="57349" y="234656"/>
                  <a:pt x="19626" y="180334"/>
                  <a:pt x="6046" y="133558"/>
                </a:cubicBezTo>
                <a:cubicBezTo>
                  <a:pt x="-7534" y="86782"/>
                  <a:pt x="4538" y="35479"/>
                  <a:pt x="15100" y="15863"/>
                </a:cubicBezTo>
                <a:cubicBezTo>
                  <a:pt x="25662" y="-3753"/>
                  <a:pt x="37733" y="-6771"/>
                  <a:pt x="69420" y="15863"/>
                </a:cubicBezTo>
                <a:cubicBezTo>
                  <a:pt x="101107" y="38497"/>
                  <a:pt x="175044" y="110924"/>
                  <a:pt x="205222" y="151665"/>
                </a:cubicBezTo>
                <a:cubicBezTo>
                  <a:pt x="235400" y="192406"/>
                  <a:pt x="242945" y="226356"/>
                  <a:pt x="250490" y="26030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6CDACE-9886-414D-B1FE-D87DA3814157}"/>
              </a:ext>
            </a:extLst>
          </p:cNvPr>
          <p:cNvSpPr txBox="1"/>
          <p:nvPr/>
        </p:nvSpPr>
        <p:spPr>
          <a:xfrm>
            <a:off x="8145626" y="0"/>
            <a:ext cx="1445589" cy="38318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1890" b="1" dirty="0"/>
              <a:t>Genel Hatlar</a:t>
            </a:r>
          </a:p>
        </p:txBody>
      </p:sp>
    </p:spTree>
    <p:extLst>
      <p:ext uri="{BB962C8B-B14F-4D97-AF65-F5344CB8AC3E}">
        <p14:creationId xmlns:p14="http://schemas.microsoft.com/office/powerpoint/2010/main" val="73776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</TotalTime>
  <Words>83</Words>
  <Application>Microsoft Office PowerPoint</Application>
  <PresentationFormat>Custom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ErkanYilmaz</cp:lastModifiedBy>
  <cp:revision>50</cp:revision>
  <dcterms:created xsi:type="dcterms:W3CDTF">2017-11-15T17:51:58Z</dcterms:created>
  <dcterms:modified xsi:type="dcterms:W3CDTF">2020-04-16T18:05:06Z</dcterms:modified>
</cp:coreProperties>
</file>