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6" r:id="rId34"/>
    <p:sldId id="385" r:id="rId35"/>
    <p:sldId id="387" r:id="rId36"/>
    <p:sldId id="388" r:id="rId37"/>
    <p:sldId id="389" r:id="rId38"/>
    <p:sldId id="39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0" autoAdjust="0"/>
  </p:normalViewPr>
  <p:slideViewPr>
    <p:cSldViewPr snapToGrid="0" snapToObjects="1">
      <p:cViewPr varScale="1">
        <p:scale>
          <a:sx n="87" d="100"/>
          <a:sy n="87" d="100"/>
        </p:scale>
        <p:origin x="14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CED8D-7178-F945-8E4B-EE071A045C73}"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0517272A-B894-384A-A081-570035832EAF}">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b="1" dirty="0" err="1" smtClean="0">
              <a:solidFill>
                <a:srgbClr val="558ED5"/>
              </a:solidFill>
              <a:latin typeface="Palatino Linotype"/>
              <a:cs typeface="Palatino Linotype"/>
            </a:rPr>
            <a:t>Kurumsallaşma</a:t>
          </a:r>
          <a:r>
            <a:rPr lang="en-US" sz="1800" b="1" dirty="0" smtClean="0">
              <a:solidFill>
                <a:srgbClr val="558ED5"/>
              </a:solidFill>
              <a:latin typeface="Palatino Linotype"/>
              <a:cs typeface="Palatino Linotype"/>
            </a:rPr>
            <a:t> </a:t>
          </a:r>
          <a:r>
            <a:rPr lang="en-US" sz="1800" b="1" dirty="0" err="1" smtClean="0">
              <a:solidFill>
                <a:srgbClr val="558ED5"/>
              </a:solidFill>
              <a:latin typeface="Palatino Linotype"/>
              <a:cs typeface="Palatino Linotype"/>
            </a:rPr>
            <a:t>Göstergeleri</a:t>
          </a:r>
          <a:endParaRPr lang="en-US" sz="1800" b="1" dirty="0">
            <a:solidFill>
              <a:srgbClr val="558ED5"/>
            </a:solidFill>
            <a:latin typeface="Palatino Linotype"/>
            <a:cs typeface="Palatino Linotype"/>
          </a:endParaRPr>
        </a:p>
      </dgm:t>
    </dgm:pt>
    <dgm:pt modelId="{BD5B3B3D-28C1-5E4D-9F94-889ED204B84F}" type="parTrans" cxnId="{F04F3930-E9AA-7746-A18A-55D7C77CDFEE}">
      <dgm:prSet/>
      <dgm:spPr/>
      <dgm:t>
        <a:bodyPr/>
        <a:lstStyle/>
        <a:p>
          <a:endParaRPr lang="en-US"/>
        </a:p>
      </dgm:t>
    </dgm:pt>
    <dgm:pt modelId="{AAC116C2-B3F4-2C45-A07C-47E53D451A11}" type="sibTrans" cxnId="{F04F3930-E9AA-7746-A18A-55D7C77CDFEE}">
      <dgm:prSet/>
      <dgm:spPr/>
      <dgm:t>
        <a:bodyPr/>
        <a:lstStyle/>
        <a:p>
          <a:endParaRPr lang="en-US"/>
        </a:p>
      </dgm:t>
    </dgm:pt>
    <dgm:pt modelId="{874D416C-BFB9-CB41-A86E-E0675D731086}">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err="1" smtClean="0">
              <a:latin typeface="Palatino Linotype"/>
              <a:cs typeface="Palatino Linotype"/>
            </a:rPr>
            <a:t>İşletme</a:t>
          </a:r>
          <a:r>
            <a:rPr lang="en-US" sz="2000" dirty="0" smtClean="0">
              <a:latin typeface="Palatino Linotype"/>
              <a:cs typeface="Palatino Linotype"/>
            </a:rPr>
            <a:t> </a:t>
          </a:r>
          <a:r>
            <a:rPr lang="en-US" sz="2000" dirty="0" err="1" smtClean="0">
              <a:latin typeface="Palatino Linotype"/>
              <a:cs typeface="Palatino Linotype"/>
            </a:rPr>
            <a:t>Anayasası</a:t>
          </a:r>
          <a:endParaRPr lang="en-US" sz="2000" dirty="0">
            <a:latin typeface="Palatino Linotype"/>
            <a:cs typeface="Palatino Linotype"/>
          </a:endParaRPr>
        </a:p>
      </dgm:t>
    </dgm:pt>
    <dgm:pt modelId="{057B3C61-FCCC-8F4C-AF69-AA3E7B536B44}" type="parTrans" cxnId="{75002DE9-DE10-9A47-A24C-66A9CA31F2D6}">
      <dgm:prSet/>
      <dgm:spPr/>
      <dgm:t>
        <a:bodyPr/>
        <a:lstStyle/>
        <a:p>
          <a:endParaRPr lang="en-US"/>
        </a:p>
      </dgm:t>
    </dgm:pt>
    <dgm:pt modelId="{CA3924C6-8DA5-1C44-8AA7-894350C2ADC0}" type="sibTrans" cxnId="{75002DE9-DE10-9A47-A24C-66A9CA31F2D6}">
      <dgm:prSet/>
      <dgm:spPr/>
      <dgm:t>
        <a:bodyPr/>
        <a:lstStyle/>
        <a:p>
          <a:endParaRPr lang="en-US"/>
        </a:p>
      </dgm:t>
    </dgm:pt>
    <dgm:pt modelId="{4267AC7F-4EAB-AD45-BAAB-1CCFDB2526D8}">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err="1" smtClean="0">
              <a:latin typeface="Palatino Linotype"/>
              <a:cs typeface="Palatino Linotype"/>
            </a:rPr>
            <a:t>Profesyonelleşme</a:t>
          </a:r>
          <a:endParaRPr lang="en-US" sz="1700" dirty="0">
            <a:latin typeface="Palatino Linotype"/>
            <a:cs typeface="Palatino Linotype"/>
          </a:endParaRPr>
        </a:p>
      </dgm:t>
    </dgm:pt>
    <dgm:pt modelId="{10EC45EE-9B32-9941-A2B5-697F8C176575}" type="parTrans" cxnId="{A23F38DA-5702-084B-BFC7-4B9065A2D753}">
      <dgm:prSet/>
      <dgm:spPr/>
      <dgm:t>
        <a:bodyPr/>
        <a:lstStyle/>
        <a:p>
          <a:endParaRPr lang="en-US"/>
        </a:p>
      </dgm:t>
    </dgm:pt>
    <dgm:pt modelId="{7377BEF1-EEB9-7940-8DCF-09352E58639B}" type="sibTrans" cxnId="{A23F38DA-5702-084B-BFC7-4B9065A2D753}">
      <dgm:prSet/>
      <dgm:spPr/>
      <dgm:t>
        <a:bodyPr/>
        <a:lstStyle/>
        <a:p>
          <a:endParaRPr lang="en-US"/>
        </a:p>
      </dgm:t>
    </dgm:pt>
    <dgm:pt modelId="{A42F3FA1-56A1-4846-98D2-03B0656A02ED}">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err="1" smtClean="0">
              <a:latin typeface="Palatino Linotype"/>
              <a:cs typeface="Palatino Linotype"/>
            </a:rPr>
            <a:t>Örgüt</a:t>
          </a:r>
          <a:r>
            <a:rPr lang="en-US" sz="2000" dirty="0" smtClean="0">
              <a:latin typeface="Palatino Linotype"/>
              <a:cs typeface="Palatino Linotype"/>
            </a:rPr>
            <a:t> </a:t>
          </a:r>
          <a:r>
            <a:rPr lang="en-US" sz="2000" dirty="0" err="1" smtClean="0">
              <a:latin typeface="Palatino Linotype"/>
              <a:cs typeface="Palatino Linotype"/>
            </a:rPr>
            <a:t>Yapısı</a:t>
          </a:r>
          <a:endParaRPr lang="en-US" sz="2000" dirty="0">
            <a:latin typeface="Palatino Linotype"/>
            <a:cs typeface="Palatino Linotype"/>
          </a:endParaRPr>
        </a:p>
      </dgm:t>
    </dgm:pt>
    <dgm:pt modelId="{D2FE359E-FEC3-704E-8255-000DA8F8F932}" type="parTrans" cxnId="{88A82E1E-DA41-C045-9A1B-40355226C666}">
      <dgm:prSet/>
      <dgm:spPr/>
      <dgm:t>
        <a:bodyPr/>
        <a:lstStyle/>
        <a:p>
          <a:endParaRPr lang="en-US"/>
        </a:p>
      </dgm:t>
    </dgm:pt>
    <dgm:pt modelId="{207A1B87-07D0-904A-BDD8-4B83AED4AB67}" type="sibTrans" cxnId="{88A82E1E-DA41-C045-9A1B-40355226C666}">
      <dgm:prSet/>
      <dgm:spPr/>
      <dgm:t>
        <a:bodyPr/>
        <a:lstStyle/>
        <a:p>
          <a:endParaRPr lang="en-US"/>
        </a:p>
      </dgm:t>
    </dgm:pt>
    <dgm:pt modelId="{07365D98-A1AE-7947-B632-DC15B9002517}">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err="1" smtClean="0">
              <a:latin typeface="Palatino Linotype"/>
              <a:cs typeface="Palatino Linotype"/>
            </a:rPr>
            <a:t>Yetki</a:t>
          </a:r>
          <a:r>
            <a:rPr lang="en-US" sz="2000" dirty="0" smtClean="0">
              <a:latin typeface="Palatino Linotype"/>
              <a:cs typeface="Palatino Linotype"/>
            </a:rPr>
            <a:t> </a:t>
          </a:r>
          <a:r>
            <a:rPr lang="en-US" sz="2000" dirty="0" err="1" smtClean="0">
              <a:latin typeface="Palatino Linotype"/>
              <a:cs typeface="Palatino Linotype"/>
            </a:rPr>
            <a:t>Devri</a:t>
          </a:r>
          <a:r>
            <a:rPr lang="en-US" sz="2000" dirty="0" smtClean="0">
              <a:latin typeface="Palatino Linotype"/>
              <a:cs typeface="Palatino Linotype"/>
            </a:rPr>
            <a:t> </a:t>
          </a:r>
          <a:r>
            <a:rPr lang="en-US" sz="2000" dirty="0" err="1" smtClean="0">
              <a:latin typeface="Palatino Linotype"/>
              <a:cs typeface="Palatino Linotype"/>
            </a:rPr>
            <a:t>ve</a:t>
          </a:r>
          <a:r>
            <a:rPr lang="en-US" sz="2000" dirty="0" smtClean="0">
              <a:latin typeface="Palatino Linotype"/>
              <a:cs typeface="Palatino Linotype"/>
            </a:rPr>
            <a:t> </a:t>
          </a:r>
          <a:r>
            <a:rPr lang="en-US" sz="2000" dirty="0" err="1" smtClean="0">
              <a:latin typeface="Palatino Linotype"/>
              <a:cs typeface="Palatino Linotype"/>
            </a:rPr>
            <a:t>Yetkilendime</a:t>
          </a:r>
          <a:endParaRPr lang="en-US" sz="2000" dirty="0">
            <a:latin typeface="Palatino Linotype"/>
            <a:cs typeface="Palatino Linotype"/>
          </a:endParaRPr>
        </a:p>
      </dgm:t>
    </dgm:pt>
    <dgm:pt modelId="{9A9CEB75-85C1-964E-BB5D-83A6FE94D4BB}" type="parTrans" cxnId="{57B99C41-0D76-0042-BCE6-D9A84671BC5A}">
      <dgm:prSet/>
      <dgm:spPr/>
      <dgm:t>
        <a:bodyPr/>
        <a:lstStyle/>
        <a:p>
          <a:endParaRPr lang="en-US"/>
        </a:p>
      </dgm:t>
    </dgm:pt>
    <dgm:pt modelId="{314155B2-16A1-B340-8D8F-7CC22460EF54}" type="sibTrans" cxnId="{57B99C41-0D76-0042-BCE6-D9A84671BC5A}">
      <dgm:prSet/>
      <dgm:spPr/>
      <dgm:t>
        <a:bodyPr/>
        <a:lstStyle/>
        <a:p>
          <a:endParaRPr lang="en-US"/>
        </a:p>
      </dgm:t>
    </dgm:pt>
    <dgm:pt modelId="{11AEDD2F-F1CC-CD40-85FA-13BC142397D2}">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err="1" smtClean="0">
              <a:latin typeface="Palatino Linotype"/>
              <a:cs typeface="Palatino Linotype"/>
            </a:rPr>
            <a:t>Yönetim</a:t>
          </a:r>
          <a:r>
            <a:rPr lang="en-US" sz="2000" dirty="0" smtClean="0">
              <a:latin typeface="Palatino Linotype"/>
              <a:cs typeface="Palatino Linotype"/>
            </a:rPr>
            <a:t> </a:t>
          </a:r>
          <a:r>
            <a:rPr lang="en-US" sz="2000" dirty="0" err="1" smtClean="0">
              <a:latin typeface="Palatino Linotype"/>
              <a:cs typeface="Palatino Linotype"/>
            </a:rPr>
            <a:t>Anlayışı</a:t>
          </a:r>
          <a:endParaRPr lang="en-US" sz="2000" dirty="0">
            <a:latin typeface="Palatino Linotype"/>
            <a:cs typeface="Palatino Linotype"/>
          </a:endParaRPr>
        </a:p>
      </dgm:t>
    </dgm:pt>
    <dgm:pt modelId="{0527071E-1EA0-6D41-A28B-8F87EA745594}" type="parTrans" cxnId="{D5220CCF-63BF-3E43-8F7F-C7618FCA1AC8}">
      <dgm:prSet/>
      <dgm:spPr/>
      <dgm:t>
        <a:bodyPr/>
        <a:lstStyle/>
        <a:p>
          <a:endParaRPr lang="en-US"/>
        </a:p>
      </dgm:t>
    </dgm:pt>
    <dgm:pt modelId="{3B0DEBBA-BC05-C941-81DF-4E300CD58FAF}" type="sibTrans" cxnId="{D5220CCF-63BF-3E43-8F7F-C7618FCA1AC8}">
      <dgm:prSet/>
      <dgm:spPr/>
      <dgm:t>
        <a:bodyPr/>
        <a:lstStyle/>
        <a:p>
          <a:endParaRPr lang="en-US"/>
        </a:p>
      </dgm:t>
    </dgm:pt>
    <dgm:pt modelId="{947F3DBB-9909-924E-A5AF-7CC74299C454}">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err="1" smtClean="0">
              <a:latin typeface="Palatino Linotype"/>
              <a:cs typeface="Palatino Linotype"/>
            </a:rPr>
            <a:t>Etkili</a:t>
          </a:r>
          <a:r>
            <a:rPr lang="en-US" sz="2000" dirty="0" smtClean="0">
              <a:latin typeface="Palatino Linotype"/>
              <a:cs typeface="Palatino Linotype"/>
            </a:rPr>
            <a:t> </a:t>
          </a:r>
          <a:r>
            <a:rPr lang="en-US" sz="2000" dirty="0" err="1" smtClean="0">
              <a:latin typeface="Palatino Linotype"/>
              <a:cs typeface="Palatino Linotype"/>
            </a:rPr>
            <a:t>İletişim</a:t>
          </a:r>
          <a:endParaRPr lang="en-US" sz="2000" dirty="0">
            <a:latin typeface="Palatino Linotype"/>
            <a:cs typeface="Palatino Linotype"/>
          </a:endParaRPr>
        </a:p>
      </dgm:t>
    </dgm:pt>
    <dgm:pt modelId="{1E059EAD-330C-5C41-8460-83040D50F7BA}" type="parTrans" cxnId="{0B86B784-C8C8-7A41-83C6-BC689FB3EF0A}">
      <dgm:prSet/>
      <dgm:spPr/>
      <dgm:t>
        <a:bodyPr/>
        <a:lstStyle/>
        <a:p>
          <a:endParaRPr lang="en-US"/>
        </a:p>
      </dgm:t>
    </dgm:pt>
    <dgm:pt modelId="{22A95B33-60EB-A14E-844D-1A79EE28D9BC}" type="sibTrans" cxnId="{0B86B784-C8C8-7A41-83C6-BC689FB3EF0A}">
      <dgm:prSet/>
      <dgm:spPr/>
      <dgm:t>
        <a:bodyPr/>
        <a:lstStyle/>
        <a:p>
          <a:endParaRPr lang="en-US"/>
        </a:p>
      </dgm:t>
    </dgm:pt>
    <dgm:pt modelId="{FDB3AFF9-1B0E-114E-8219-9B2A7B8F7CA9}">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err="1" smtClean="0">
              <a:latin typeface="Palatino Linotype"/>
              <a:cs typeface="Palatino Linotype"/>
            </a:rPr>
            <a:t>İç</a:t>
          </a:r>
          <a:r>
            <a:rPr lang="en-US" sz="2000" dirty="0" smtClean="0">
              <a:latin typeface="Palatino Linotype"/>
              <a:cs typeface="Palatino Linotype"/>
            </a:rPr>
            <a:t> </a:t>
          </a:r>
          <a:r>
            <a:rPr lang="en-US" sz="2000" dirty="0" err="1" smtClean="0">
              <a:latin typeface="Palatino Linotype"/>
              <a:cs typeface="Palatino Linotype"/>
            </a:rPr>
            <a:t>Denetim</a:t>
          </a:r>
          <a:endParaRPr lang="en-US" sz="2000" dirty="0">
            <a:latin typeface="Palatino Linotype"/>
            <a:cs typeface="Palatino Linotype"/>
          </a:endParaRPr>
        </a:p>
      </dgm:t>
    </dgm:pt>
    <dgm:pt modelId="{25406EFB-1850-424B-92E0-18BE0DF5EBA9}" type="parTrans" cxnId="{F414A584-9B44-7C44-A9F4-D78AFB527013}">
      <dgm:prSet/>
      <dgm:spPr/>
      <dgm:t>
        <a:bodyPr/>
        <a:lstStyle/>
        <a:p>
          <a:endParaRPr lang="en-US"/>
        </a:p>
      </dgm:t>
    </dgm:pt>
    <dgm:pt modelId="{5AE137B8-BA28-9B4E-A5E2-E4F8ADBBB055}" type="sibTrans" cxnId="{F414A584-9B44-7C44-A9F4-D78AFB527013}">
      <dgm:prSet/>
      <dgm:spPr/>
      <dgm:t>
        <a:bodyPr/>
        <a:lstStyle/>
        <a:p>
          <a:endParaRPr lang="en-US"/>
        </a:p>
      </dgm:t>
    </dgm:pt>
    <dgm:pt modelId="{90FB76A3-3806-D84F-8B54-68E3107A9286}" type="pres">
      <dgm:prSet presAssocID="{69FCED8D-7178-F945-8E4B-EE071A045C73}" presName="cycle" presStyleCnt="0">
        <dgm:presLayoutVars>
          <dgm:chMax val="1"/>
          <dgm:dir/>
          <dgm:animLvl val="ctr"/>
          <dgm:resizeHandles val="exact"/>
        </dgm:presLayoutVars>
      </dgm:prSet>
      <dgm:spPr/>
      <dgm:t>
        <a:bodyPr/>
        <a:lstStyle/>
        <a:p>
          <a:endParaRPr lang="en-US"/>
        </a:p>
      </dgm:t>
    </dgm:pt>
    <dgm:pt modelId="{1B99F08E-DA60-7041-A5C8-E1B129AB0C4C}" type="pres">
      <dgm:prSet presAssocID="{0517272A-B894-384A-A081-570035832EAF}" presName="centerShape" presStyleLbl="node0" presStyleIdx="0" presStyleCnt="1" custScaleX="136206" custScaleY="73472"/>
      <dgm:spPr/>
      <dgm:t>
        <a:bodyPr/>
        <a:lstStyle/>
        <a:p>
          <a:endParaRPr lang="en-US"/>
        </a:p>
      </dgm:t>
    </dgm:pt>
    <dgm:pt modelId="{D8814698-CEA8-D247-A5C4-D5EA87819F32}" type="pres">
      <dgm:prSet presAssocID="{057B3C61-FCCC-8F4C-AF69-AA3E7B536B44}" presName="parTrans" presStyleLbl="bgSibTrans2D1" presStyleIdx="0" presStyleCnt="7"/>
      <dgm:spPr/>
      <dgm:t>
        <a:bodyPr/>
        <a:lstStyle/>
        <a:p>
          <a:endParaRPr lang="en-US"/>
        </a:p>
      </dgm:t>
    </dgm:pt>
    <dgm:pt modelId="{F61C9894-2080-C544-9D0D-AD3ED9B8BCB2}" type="pres">
      <dgm:prSet presAssocID="{874D416C-BFB9-CB41-A86E-E0675D731086}" presName="node" presStyleLbl="node1" presStyleIdx="0" presStyleCnt="7" custScaleX="138162">
        <dgm:presLayoutVars>
          <dgm:bulletEnabled val="1"/>
        </dgm:presLayoutVars>
      </dgm:prSet>
      <dgm:spPr/>
      <dgm:t>
        <a:bodyPr/>
        <a:lstStyle/>
        <a:p>
          <a:endParaRPr lang="en-US"/>
        </a:p>
      </dgm:t>
    </dgm:pt>
    <dgm:pt modelId="{6FDB4F93-20C6-5840-9CE7-79DE8F3E2ECB}" type="pres">
      <dgm:prSet presAssocID="{10EC45EE-9B32-9941-A2B5-697F8C176575}" presName="parTrans" presStyleLbl="bgSibTrans2D1" presStyleIdx="1" presStyleCnt="7"/>
      <dgm:spPr/>
      <dgm:t>
        <a:bodyPr/>
        <a:lstStyle/>
        <a:p>
          <a:endParaRPr lang="en-US"/>
        </a:p>
      </dgm:t>
    </dgm:pt>
    <dgm:pt modelId="{39C6C4EC-10EC-A24E-947A-A69928262841}" type="pres">
      <dgm:prSet presAssocID="{4267AC7F-4EAB-AD45-BAAB-1CCFDB2526D8}" presName="node" presStyleLbl="node1" presStyleIdx="1" presStyleCnt="7" custScaleX="174207" custRadScaleRad="106126" custRadScaleInc="-7357">
        <dgm:presLayoutVars>
          <dgm:bulletEnabled val="1"/>
        </dgm:presLayoutVars>
      </dgm:prSet>
      <dgm:spPr/>
      <dgm:t>
        <a:bodyPr/>
        <a:lstStyle/>
        <a:p>
          <a:endParaRPr lang="en-US"/>
        </a:p>
      </dgm:t>
    </dgm:pt>
    <dgm:pt modelId="{A5ED3E26-DC73-684B-AE9C-1110D24336E2}" type="pres">
      <dgm:prSet presAssocID="{D2FE359E-FEC3-704E-8255-000DA8F8F932}" presName="parTrans" presStyleLbl="bgSibTrans2D1" presStyleIdx="2" presStyleCnt="7"/>
      <dgm:spPr/>
      <dgm:t>
        <a:bodyPr/>
        <a:lstStyle/>
        <a:p>
          <a:endParaRPr lang="en-US"/>
        </a:p>
      </dgm:t>
    </dgm:pt>
    <dgm:pt modelId="{5C39956B-83D7-004D-9610-54E5BDC93184}" type="pres">
      <dgm:prSet presAssocID="{A42F3FA1-56A1-4846-98D2-03B0656A02ED}" presName="node" presStyleLbl="node1" presStyleIdx="2" presStyleCnt="7" custScaleX="138484" custRadScaleRad="106721" custRadScaleInc="-22397">
        <dgm:presLayoutVars>
          <dgm:bulletEnabled val="1"/>
        </dgm:presLayoutVars>
      </dgm:prSet>
      <dgm:spPr/>
      <dgm:t>
        <a:bodyPr/>
        <a:lstStyle/>
        <a:p>
          <a:endParaRPr lang="en-US"/>
        </a:p>
      </dgm:t>
    </dgm:pt>
    <dgm:pt modelId="{8669E957-3885-ED4B-87AD-EB393B047386}" type="pres">
      <dgm:prSet presAssocID="{9A9CEB75-85C1-964E-BB5D-83A6FE94D4BB}" presName="parTrans" presStyleLbl="bgSibTrans2D1" presStyleIdx="3" presStyleCnt="7"/>
      <dgm:spPr/>
      <dgm:t>
        <a:bodyPr/>
        <a:lstStyle/>
        <a:p>
          <a:endParaRPr lang="en-US"/>
        </a:p>
      </dgm:t>
    </dgm:pt>
    <dgm:pt modelId="{688E716B-2E3E-544F-BB01-883790DA2FF7}" type="pres">
      <dgm:prSet presAssocID="{07365D98-A1AE-7947-B632-DC15B9002517}" presName="node" presStyleLbl="node1" presStyleIdx="3" presStyleCnt="7" custScaleX="137662">
        <dgm:presLayoutVars>
          <dgm:bulletEnabled val="1"/>
        </dgm:presLayoutVars>
      </dgm:prSet>
      <dgm:spPr/>
      <dgm:t>
        <a:bodyPr/>
        <a:lstStyle/>
        <a:p>
          <a:endParaRPr lang="en-US"/>
        </a:p>
      </dgm:t>
    </dgm:pt>
    <dgm:pt modelId="{A7804853-6165-174F-BAA0-D0A9EB1AF1E7}" type="pres">
      <dgm:prSet presAssocID="{0527071E-1EA0-6D41-A28B-8F87EA745594}" presName="parTrans" presStyleLbl="bgSibTrans2D1" presStyleIdx="4" presStyleCnt="7"/>
      <dgm:spPr/>
      <dgm:t>
        <a:bodyPr/>
        <a:lstStyle/>
        <a:p>
          <a:endParaRPr lang="en-US"/>
        </a:p>
      </dgm:t>
    </dgm:pt>
    <dgm:pt modelId="{8AADC7DB-10D9-3D4B-897C-CD694B8829D6}" type="pres">
      <dgm:prSet presAssocID="{11AEDD2F-F1CC-CD40-85FA-13BC142397D2}" presName="node" presStyleLbl="node1" presStyleIdx="4" presStyleCnt="7" custScaleX="137068" custRadScaleRad="106242" custRadScaleInc="20994">
        <dgm:presLayoutVars>
          <dgm:bulletEnabled val="1"/>
        </dgm:presLayoutVars>
      </dgm:prSet>
      <dgm:spPr/>
      <dgm:t>
        <a:bodyPr/>
        <a:lstStyle/>
        <a:p>
          <a:endParaRPr lang="en-US"/>
        </a:p>
      </dgm:t>
    </dgm:pt>
    <dgm:pt modelId="{27EBE814-702B-7442-9F65-6B5C84947CF2}" type="pres">
      <dgm:prSet presAssocID="{1E059EAD-330C-5C41-8460-83040D50F7BA}" presName="parTrans" presStyleLbl="bgSibTrans2D1" presStyleIdx="5" presStyleCnt="7"/>
      <dgm:spPr/>
      <dgm:t>
        <a:bodyPr/>
        <a:lstStyle/>
        <a:p>
          <a:endParaRPr lang="en-US"/>
        </a:p>
      </dgm:t>
    </dgm:pt>
    <dgm:pt modelId="{08073EAA-4F16-D745-95E0-5B246475F495}" type="pres">
      <dgm:prSet presAssocID="{947F3DBB-9909-924E-A5AF-7CC74299C454}" presName="node" presStyleLbl="node1" presStyleIdx="5" presStyleCnt="7" custScaleX="137460" custRadScaleRad="104313" custRadScaleInc="5282">
        <dgm:presLayoutVars>
          <dgm:bulletEnabled val="1"/>
        </dgm:presLayoutVars>
      </dgm:prSet>
      <dgm:spPr/>
      <dgm:t>
        <a:bodyPr/>
        <a:lstStyle/>
        <a:p>
          <a:endParaRPr lang="en-US"/>
        </a:p>
      </dgm:t>
    </dgm:pt>
    <dgm:pt modelId="{5DAE6C55-F12C-9242-BC88-7652708A5208}" type="pres">
      <dgm:prSet presAssocID="{25406EFB-1850-424B-92E0-18BE0DF5EBA9}" presName="parTrans" presStyleLbl="bgSibTrans2D1" presStyleIdx="6" presStyleCnt="7"/>
      <dgm:spPr/>
      <dgm:t>
        <a:bodyPr/>
        <a:lstStyle/>
        <a:p>
          <a:endParaRPr lang="en-US"/>
        </a:p>
      </dgm:t>
    </dgm:pt>
    <dgm:pt modelId="{F9CD2243-D537-F646-9370-9DEA7EFA15ED}" type="pres">
      <dgm:prSet presAssocID="{FDB3AFF9-1B0E-114E-8219-9B2A7B8F7CA9}" presName="node" presStyleLbl="node1" presStyleIdx="6" presStyleCnt="7" custScaleX="126932" custRadScaleRad="104120">
        <dgm:presLayoutVars>
          <dgm:bulletEnabled val="1"/>
        </dgm:presLayoutVars>
      </dgm:prSet>
      <dgm:spPr/>
      <dgm:t>
        <a:bodyPr/>
        <a:lstStyle/>
        <a:p>
          <a:endParaRPr lang="en-US"/>
        </a:p>
      </dgm:t>
    </dgm:pt>
  </dgm:ptLst>
  <dgm:cxnLst>
    <dgm:cxn modelId="{3DAE3113-524C-2440-A73A-2B0E569AFE71}" type="presOf" srcId="{A42F3FA1-56A1-4846-98D2-03B0656A02ED}" destId="{5C39956B-83D7-004D-9610-54E5BDC93184}" srcOrd="0" destOrd="0" presId="urn:microsoft.com/office/officeart/2005/8/layout/radial4"/>
    <dgm:cxn modelId="{0C657360-BB87-1E47-8C8C-9CD7558F4C1E}" type="presOf" srcId="{FDB3AFF9-1B0E-114E-8219-9B2A7B8F7CA9}" destId="{F9CD2243-D537-F646-9370-9DEA7EFA15ED}" srcOrd="0" destOrd="0" presId="urn:microsoft.com/office/officeart/2005/8/layout/radial4"/>
    <dgm:cxn modelId="{5543AEA3-98AD-2E42-A08C-D0D27F913B54}" type="presOf" srcId="{057B3C61-FCCC-8F4C-AF69-AA3E7B536B44}" destId="{D8814698-CEA8-D247-A5C4-D5EA87819F32}" srcOrd="0" destOrd="0" presId="urn:microsoft.com/office/officeart/2005/8/layout/radial4"/>
    <dgm:cxn modelId="{ECADE315-B0FB-DF4F-A6B4-A6D4964D8CA2}" type="presOf" srcId="{D2FE359E-FEC3-704E-8255-000DA8F8F932}" destId="{A5ED3E26-DC73-684B-AE9C-1110D24336E2}" srcOrd="0" destOrd="0" presId="urn:microsoft.com/office/officeart/2005/8/layout/radial4"/>
    <dgm:cxn modelId="{F04F3930-E9AA-7746-A18A-55D7C77CDFEE}" srcId="{69FCED8D-7178-F945-8E4B-EE071A045C73}" destId="{0517272A-B894-384A-A081-570035832EAF}" srcOrd="0" destOrd="0" parTransId="{BD5B3B3D-28C1-5E4D-9F94-889ED204B84F}" sibTransId="{AAC116C2-B3F4-2C45-A07C-47E53D451A11}"/>
    <dgm:cxn modelId="{6BB0CCE0-B18F-334F-8B5F-26D4840672DD}" type="presOf" srcId="{69FCED8D-7178-F945-8E4B-EE071A045C73}" destId="{90FB76A3-3806-D84F-8B54-68E3107A9286}" srcOrd="0" destOrd="0" presId="urn:microsoft.com/office/officeart/2005/8/layout/radial4"/>
    <dgm:cxn modelId="{A23F38DA-5702-084B-BFC7-4B9065A2D753}" srcId="{0517272A-B894-384A-A081-570035832EAF}" destId="{4267AC7F-4EAB-AD45-BAAB-1CCFDB2526D8}" srcOrd="1" destOrd="0" parTransId="{10EC45EE-9B32-9941-A2B5-697F8C176575}" sibTransId="{7377BEF1-EEB9-7940-8DCF-09352E58639B}"/>
    <dgm:cxn modelId="{164567C8-3C46-5241-949F-700A0D3117FF}" type="presOf" srcId="{874D416C-BFB9-CB41-A86E-E0675D731086}" destId="{F61C9894-2080-C544-9D0D-AD3ED9B8BCB2}" srcOrd="0" destOrd="0" presId="urn:microsoft.com/office/officeart/2005/8/layout/radial4"/>
    <dgm:cxn modelId="{27B49879-A7EF-6F4A-A3B5-E73B1920BE25}" type="presOf" srcId="{0527071E-1EA0-6D41-A28B-8F87EA745594}" destId="{A7804853-6165-174F-BAA0-D0A9EB1AF1E7}" srcOrd="0" destOrd="0" presId="urn:microsoft.com/office/officeart/2005/8/layout/radial4"/>
    <dgm:cxn modelId="{57B99C41-0D76-0042-BCE6-D9A84671BC5A}" srcId="{0517272A-B894-384A-A081-570035832EAF}" destId="{07365D98-A1AE-7947-B632-DC15B9002517}" srcOrd="3" destOrd="0" parTransId="{9A9CEB75-85C1-964E-BB5D-83A6FE94D4BB}" sibTransId="{314155B2-16A1-B340-8D8F-7CC22460EF54}"/>
    <dgm:cxn modelId="{DF677099-CC83-FA4E-8081-1B2A6BCDD1FF}" type="presOf" srcId="{0517272A-B894-384A-A081-570035832EAF}" destId="{1B99F08E-DA60-7041-A5C8-E1B129AB0C4C}" srcOrd="0" destOrd="0" presId="urn:microsoft.com/office/officeart/2005/8/layout/radial4"/>
    <dgm:cxn modelId="{0E908BB6-45AA-F347-A0E8-27AD83CE36F8}" type="presOf" srcId="{11AEDD2F-F1CC-CD40-85FA-13BC142397D2}" destId="{8AADC7DB-10D9-3D4B-897C-CD694B8829D6}" srcOrd="0" destOrd="0" presId="urn:microsoft.com/office/officeart/2005/8/layout/radial4"/>
    <dgm:cxn modelId="{75002DE9-DE10-9A47-A24C-66A9CA31F2D6}" srcId="{0517272A-B894-384A-A081-570035832EAF}" destId="{874D416C-BFB9-CB41-A86E-E0675D731086}" srcOrd="0" destOrd="0" parTransId="{057B3C61-FCCC-8F4C-AF69-AA3E7B536B44}" sibTransId="{CA3924C6-8DA5-1C44-8AA7-894350C2ADC0}"/>
    <dgm:cxn modelId="{C69AAE08-A571-FC45-97E1-48E95F68B7EC}" type="presOf" srcId="{4267AC7F-4EAB-AD45-BAAB-1CCFDB2526D8}" destId="{39C6C4EC-10EC-A24E-947A-A69928262841}" srcOrd="0" destOrd="0" presId="urn:microsoft.com/office/officeart/2005/8/layout/radial4"/>
    <dgm:cxn modelId="{06A78999-B115-3A4A-B906-6482CA225A61}" type="presOf" srcId="{10EC45EE-9B32-9941-A2B5-697F8C176575}" destId="{6FDB4F93-20C6-5840-9CE7-79DE8F3E2ECB}" srcOrd="0" destOrd="0" presId="urn:microsoft.com/office/officeart/2005/8/layout/radial4"/>
    <dgm:cxn modelId="{D5220CCF-63BF-3E43-8F7F-C7618FCA1AC8}" srcId="{0517272A-B894-384A-A081-570035832EAF}" destId="{11AEDD2F-F1CC-CD40-85FA-13BC142397D2}" srcOrd="4" destOrd="0" parTransId="{0527071E-1EA0-6D41-A28B-8F87EA745594}" sibTransId="{3B0DEBBA-BC05-C941-81DF-4E300CD58FAF}"/>
    <dgm:cxn modelId="{3514D3F2-B01B-1F4F-9414-3EF41E2EF587}" type="presOf" srcId="{1E059EAD-330C-5C41-8460-83040D50F7BA}" destId="{27EBE814-702B-7442-9F65-6B5C84947CF2}" srcOrd="0" destOrd="0" presId="urn:microsoft.com/office/officeart/2005/8/layout/radial4"/>
    <dgm:cxn modelId="{F414A584-9B44-7C44-A9F4-D78AFB527013}" srcId="{0517272A-B894-384A-A081-570035832EAF}" destId="{FDB3AFF9-1B0E-114E-8219-9B2A7B8F7CA9}" srcOrd="6" destOrd="0" parTransId="{25406EFB-1850-424B-92E0-18BE0DF5EBA9}" sibTransId="{5AE137B8-BA28-9B4E-A5E2-E4F8ADBBB055}"/>
    <dgm:cxn modelId="{88A82E1E-DA41-C045-9A1B-40355226C666}" srcId="{0517272A-B894-384A-A081-570035832EAF}" destId="{A42F3FA1-56A1-4846-98D2-03B0656A02ED}" srcOrd="2" destOrd="0" parTransId="{D2FE359E-FEC3-704E-8255-000DA8F8F932}" sibTransId="{207A1B87-07D0-904A-BDD8-4B83AED4AB67}"/>
    <dgm:cxn modelId="{23C8CEBE-B5A0-9644-A658-3BF9BC8E00D0}" type="presOf" srcId="{07365D98-A1AE-7947-B632-DC15B9002517}" destId="{688E716B-2E3E-544F-BB01-883790DA2FF7}" srcOrd="0" destOrd="0" presId="urn:microsoft.com/office/officeart/2005/8/layout/radial4"/>
    <dgm:cxn modelId="{DE401DF3-FD94-794F-825B-6AA9EB5862CD}" type="presOf" srcId="{9A9CEB75-85C1-964E-BB5D-83A6FE94D4BB}" destId="{8669E957-3885-ED4B-87AD-EB393B047386}" srcOrd="0" destOrd="0" presId="urn:microsoft.com/office/officeart/2005/8/layout/radial4"/>
    <dgm:cxn modelId="{0B86B784-C8C8-7A41-83C6-BC689FB3EF0A}" srcId="{0517272A-B894-384A-A081-570035832EAF}" destId="{947F3DBB-9909-924E-A5AF-7CC74299C454}" srcOrd="5" destOrd="0" parTransId="{1E059EAD-330C-5C41-8460-83040D50F7BA}" sibTransId="{22A95B33-60EB-A14E-844D-1A79EE28D9BC}"/>
    <dgm:cxn modelId="{DE9A432E-4127-5D46-9D79-ACCF15F7DCAB}" type="presOf" srcId="{947F3DBB-9909-924E-A5AF-7CC74299C454}" destId="{08073EAA-4F16-D745-95E0-5B246475F495}" srcOrd="0" destOrd="0" presId="urn:microsoft.com/office/officeart/2005/8/layout/radial4"/>
    <dgm:cxn modelId="{8DC9D160-E11D-844B-8143-15451D050CC8}" type="presOf" srcId="{25406EFB-1850-424B-92E0-18BE0DF5EBA9}" destId="{5DAE6C55-F12C-9242-BC88-7652708A5208}" srcOrd="0" destOrd="0" presId="urn:microsoft.com/office/officeart/2005/8/layout/radial4"/>
    <dgm:cxn modelId="{CB30D782-D0A0-5D43-8A49-8B1558F7D0EA}" type="presParOf" srcId="{90FB76A3-3806-D84F-8B54-68E3107A9286}" destId="{1B99F08E-DA60-7041-A5C8-E1B129AB0C4C}" srcOrd="0" destOrd="0" presId="urn:microsoft.com/office/officeart/2005/8/layout/radial4"/>
    <dgm:cxn modelId="{9BF9EDF8-7BB5-1B40-AE2F-262F3AAA0DBF}" type="presParOf" srcId="{90FB76A3-3806-D84F-8B54-68E3107A9286}" destId="{D8814698-CEA8-D247-A5C4-D5EA87819F32}" srcOrd="1" destOrd="0" presId="urn:microsoft.com/office/officeart/2005/8/layout/radial4"/>
    <dgm:cxn modelId="{45E78E20-0DAE-5649-825F-72A3B91EE8D1}" type="presParOf" srcId="{90FB76A3-3806-D84F-8B54-68E3107A9286}" destId="{F61C9894-2080-C544-9D0D-AD3ED9B8BCB2}" srcOrd="2" destOrd="0" presId="urn:microsoft.com/office/officeart/2005/8/layout/radial4"/>
    <dgm:cxn modelId="{F8440487-B542-8343-9B19-69127268D106}" type="presParOf" srcId="{90FB76A3-3806-D84F-8B54-68E3107A9286}" destId="{6FDB4F93-20C6-5840-9CE7-79DE8F3E2ECB}" srcOrd="3" destOrd="0" presId="urn:microsoft.com/office/officeart/2005/8/layout/radial4"/>
    <dgm:cxn modelId="{1B208CA6-53A3-9D4A-B9B6-5EA0C9BDE092}" type="presParOf" srcId="{90FB76A3-3806-D84F-8B54-68E3107A9286}" destId="{39C6C4EC-10EC-A24E-947A-A69928262841}" srcOrd="4" destOrd="0" presId="urn:microsoft.com/office/officeart/2005/8/layout/radial4"/>
    <dgm:cxn modelId="{147A8485-E9A4-2A43-9A15-26EDC7C2475D}" type="presParOf" srcId="{90FB76A3-3806-D84F-8B54-68E3107A9286}" destId="{A5ED3E26-DC73-684B-AE9C-1110D24336E2}" srcOrd="5" destOrd="0" presId="urn:microsoft.com/office/officeart/2005/8/layout/radial4"/>
    <dgm:cxn modelId="{F0B4DBA3-576B-3F40-AB6F-AAA1B77446F3}" type="presParOf" srcId="{90FB76A3-3806-D84F-8B54-68E3107A9286}" destId="{5C39956B-83D7-004D-9610-54E5BDC93184}" srcOrd="6" destOrd="0" presId="urn:microsoft.com/office/officeart/2005/8/layout/radial4"/>
    <dgm:cxn modelId="{9912D07A-6BB2-E64C-9207-58D56F125C8B}" type="presParOf" srcId="{90FB76A3-3806-D84F-8B54-68E3107A9286}" destId="{8669E957-3885-ED4B-87AD-EB393B047386}" srcOrd="7" destOrd="0" presId="urn:microsoft.com/office/officeart/2005/8/layout/radial4"/>
    <dgm:cxn modelId="{52055C6A-1F9D-9B46-9DF6-F78EDEAC1D12}" type="presParOf" srcId="{90FB76A3-3806-D84F-8B54-68E3107A9286}" destId="{688E716B-2E3E-544F-BB01-883790DA2FF7}" srcOrd="8" destOrd="0" presId="urn:microsoft.com/office/officeart/2005/8/layout/radial4"/>
    <dgm:cxn modelId="{D09277D1-2338-244D-96A3-959D7D6A2884}" type="presParOf" srcId="{90FB76A3-3806-D84F-8B54-68E3107A9286}" destId="{A7804853-6165-174F-BAA0-D0A9EB1AF1E7}" srcOrd="9" destOrd="0" presId="urn:microsoft.com/office/officeart/2005/8/layout/radial4"/>
    <dgm:cxn modelId="{1E09ADA0-2AC0-9C4F-A958-51042DCD1822}" type="presParOf" srcId="{90FB76A3-3806-D84F-8B54-68E3107A9286}" destId="{8AADC7DB-10D9-3D4B-897C-CD694B8829D6}" srcOrd="10" destOrd="0" presId="urn:microsoft.com/office/officeart/2005/8/layout/radial4"/>
    <dgm:cxn modelId="{4F23259D-600A-DB48-B7F8-74DF869CC47B}" type="presParOf" srcId="{90FB76A3-3806-D84F-8B54-68E3107A9286}" destId="{27EBE814-702B-7442-9F65-6B5C84947CF2}" srcOrd="11" destOrd="0" presId="urn:microsoft.com/office/officeart/2005/8/layout/radial4"/>
    <dgm:cxn modelId="{53847CAF-3392-BA4B-8597-8C93A976C89F}" type="presParOf" srcId="{90FB76A3-3806-D84F-8B54-68E3107A9286}" destId="{08073EAA-4F16-D745-95E0-5B246475F495}" srcOrd="12" destOrd="0" presId="urn:microsoft.com/office/officeart/2005/8/layout/radial4"/>
    <dgm:cxn modelId="{65C16CC0-0DE9-0441-9143-DA4578374F63}" type="presParOf" srcId="{90FB76A3-3806-D84F-8B54-68E3107A9286}" destId="{5DAE6C55-F12C-9242-BC88-7652708A5208}" srcOrd="13" destOrd="0" presId="urn:microsoft.com/office/officeart/2005/8/layout/radial4"/>
    <dgm:cxn modelId="{8174448C-AEB4-3C4B-B9EE-CABBB0CC281D}" type="presParOf" srcId="{90FB76A3-3806-D84F-8B54-68E3107A9286}" destId="{F9CD2243-D537-F646-9370-9DEA7EFA15ED}"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73685-1C83-1D49-ADD9-C96AE1CAD73D}" type="doc">
      <dgm:prSet loTypeId="urn:microsoft.com/office/officeart/2005/8/layout/vList3" loCatId="" qsTypeId="urn:microsoft.com/office/officeart/2005/8/quickstyle/simple4" qsCatId="simple" csTypeId="urn:microsoft.com/office/officeart/2005/8/colors/accent1_2" csCatId="accent1" phldr="1"/>
      <dgm:spPr/>
    </dgm:pt>
    <dgm:pt modelId="{323E62CC-7215-3341-973B-9C2F55A040F5}">
      <dgm:prSet phldrT="[Text]" custT="1"/>
      <dgm:spPr/>
      <dgm:t>
        <a:bodyPr/>
        <a:lstStyle/>
        <a:p>
          <a:pPr algn="l"/>
          <a:r>
            <a:rPr lang="tr-TR" sz="1800" dirty="0" smtClean="0">
              <a:latin typeface="Palatino Linotype"/>
              <a:cs typeface="Palatino Linotype"/>
            </a:rPr>
            <a:t>   Anayasanın amacı ve temel ilkeleri</a:t>
          </a:r>
          <a:endParaRPr lang="en-US" sz="1800" dirty="0">
            <a:latin typeface="Palatino Linotype"/>
            <a:cs typeface="Palatino Linotype"/>
          </a:endParaRPr>
        </a:p>
      </dgm:t>
    </dgm:pt>
    <dgm:pt modelId="{BDE937A3-C22C-BA48-AB31-4B01A2782986}" type="parTrans" cxnId="{E877CAD0-4EF1-5C48-AB4F-5304B05A15EE}">
      <dgm:prSet/>
      <dgm:spPr/>
      <dgm:t>
        <a:bodyPr/>
        <a:lstStyle/>
        <a:p>
          <a:endParaRPr lang="en-US"/>
        </a:p>
      </dgm:t>
    </dgm:pt>
    <dgm:pt modelId="{C6CEDD88-3937-9841-A805-DAE49E576012}" type="sibTrans" cxnId="{E877CAD0-4EF1-5C48-AB4F-5304B05A15EE}">
      <dgm:prSet/>
      <dgm:spPr/>
      <dgm:t>
        <a:bodyPr/>
        <a:lstStyle/>
        <a:p>
          <a:endParaRPr lang="en-US"/>
        </a:p>
      </dgm:t>
    </dgm:pt>
    <dgm:pt modelId="{E5E9E1C3-1075-2B46-AF99-522A8DBDCF9A}">
      <dgm:prSet phldrT="[Text]" custT="1"/>
      <dgm:spPr/>
      <dgm:t>
        <a:bodyPr/>
        <a:lstStyle/>
        <a:p>
          <a:pPr algn="l"/>
          <a:r>
            <a:rPr lang="tr-TR" sz="1800" dirty="0" smtClean="0">
              <a:latin typeface="Palatino Linotype"/>
              <a:cs typeface="Palatino Linotype"/>
            </a:rPr>
            <a:t>   İşletmenin hisse yapısı, hisse devir ve değiştirme şartları</a:t>
          </a:r>
          <a:endParaRPr lang="en-US" sz="1800" dirty="0">
            <a:latin typeface="Palatino Linotype"/>
            <a:cs typeface="Palatino Linotype"/>
          </a:endParaRPr>
        </a:p>
      </dgm:t>
    </dgm:pt>
    <dgm:pt modelId="{0715BABB-C12B-6F41-8764-79E8B5B6737A}" type="parTrans" cxnId="{05D10DC2-A2BB-1840-BFF9-319ACC25299F}">
      <dgm:prSet/>
      <dgm:spPr/>
      <dgm:t>
        <a:bodyPr/>
        <a:lstStyle/>
        <a:p>
          <a:endParaRPr lang="en-US"/>
        </a:p>
      </dgm:t>
    </dgm:pt>
    <dgm:pt modelId="{4105B749-BD31-3E47-B8E2-8771B46748EA}" type="sibTrans" cxnId="{05D10DC2-A2BB-1840-BFF9-319ACC25299F}">
      <dgm:prSet/>
      <dgm:spPr/>
      <dgm:t>
        <a:bodyPr/>
        <a:lstStyle/>
        <a:p>
          <a:endParaRPr lang="en-US"/>
        </a:p>
      </dgm:t>
    </dgm:pt>
    <dgm:pt modelId="{1AE53DED-645E-4B4F-ABD3-B78BBF5E9D16}">
      <dgm:prSet phldrT="[Text]"/>
      <dgm:spPr/>
      <dgm:t>
        <a:bodyPr/>
        <a:lstStyle/>
        <a:p>
          <a:pPr algn="l"/>
          <a:r>
            <a:rPr lang="tr-TR" dirty="0" smtClean="0">
              <a:latin typeface="Palatino Linotype"/>
              <a:cs typeface="Palatino Linotype"/>
            </a:rPr>
            <a:t>   Aile meclisinin oluşumu ve işleyişi</a:t>
          </a:r>
          <a:endParaRPr lang="en-US" dirty="0">
            <a:latin typeface="Palatino Linotype"/>
            <a:cs typeface="Palatino Linotype"/>
          </a:endParaRPr>
        </a:p>
      </dgm:t>
    </dgm:pt>
    <dgm:pt modelId="{DE0449C7-CEF4-6540-812E-07778813FD6D}" type="parTrans" cxnId="{275C9354-6DFE-C14D-99C9-29FBA71D0E63}">
      <dgm:prSet/>
      <dgm:spPr/>
      <dgm:t>
        <a:bodyPr/>
        <a:lstStyle/>
        <a:p>
          <a:endParaRPr lang="en-US"/>
        </a:p>
      </dgm:t>
    </dgm:pt>
    <dgm:pt modelId="{B0CD00E9-45A2-4148-8143-3DB6A692F8BD}" type="sibTrans" cxnId="{275C9354-6DFE-C14D-99C9-29FBA71D0E63}">
      <dgm:prSet/>
      <dgm:spPr/>
      <dgm:t>
        <a:bodyPr/>
        <a:lstStyle/>
        <a:p>
          <a:endParaRPr lang="en-US"/>
        </a:p>
      </dgm:t>
    </dgm:pt>
    <dgm:pt modelId="{3B533F87-2CD2-394E-89A8-4D70C0245527}">
      <dgm:prSet/>
      <dgm:spPr/>
      <dgm:t>
        <a:bodyPr/>
        <a:lstStyle/>
        <a:p>
          <a:pPr algn="l"/>
          <a:r>
            <a:rPr lang="tr-TR" dirty="0" smtClean="0">
              <a:latin typeface="Palatino Linotype"/>
              <a:cs typeface="Palatino Linotype"/>
            </a:rPr>
            <a:t>   Yönetim kurulunun oluşumu ve işleyişi</a:t>
          </a:r>
          <a:endParaRPr lang="en-US" dirty="0">
            <a:latin typeface="Palatino Linotype"/>
            <a:cs typeface="Palatino Linotype"/>
          </a:endParaRPr>
        </a:p>
      </dgm:t>
    </dgm:pt>
    <dgm:pt modelId="{10EADE09-F772-934F-8658-77F42BD97D98}" type="parTrans" cxnId="{D5142568-4BF4-824E-AA1D-8AC30DA1EEBE}">
      <dgm:prSet/>
      <dgm:spPr/>
      <dgm:t>
        <a:bodyPr/>
        <a:lstStyle/>
        <a:p>
          <a:endParaRPr lang="en-US"/>
        </a:p>
      </dgm:t>
    </dgm:pt>
    <dgm:pt modelId="{7D58379D-A2AD-574B-8200-6699D1A9C3FD}" type="sibTrans" cxnId="{D5142568-4BF4-824E-AA1D-8AC30DA1EEBE}">
      <dgm:prSet/>
      <dgm:spPr/>
      <dgm:t>
        <a:bodyPr/>
        <a:lstStyle/>
        <a:p>
          <a:endParaRPr lang="en-US"/>
        </a:p>
      </dgm:t>
    </dgm:pt>
    <dgm:pt modelId="{26867A13-208B-334C-9039-90519A5B1773}">
      <dgm:prSet/>
      <dgm:spPr/>
      <dgm:t>
        <a:bodyPr/>
        <a:lstStyle/>
        <a:p>
          <a:pPr algn="l"/>
          <a:r>
            <a:rPr lang="tr-TR" dirty="0" smtClean="0">
              <a:latin typeface="Palatino Linotype"/>
              <a:cs typeface="Palatino Linotype"/>
            </a:rPr>
            <a:t>   Yeni kuşakların eğitimi, yetiştirilmesi ve işletmeye entegrasyonu</a:t>
          </a:r>
          <a:endParaRPr lang="en-US" dirty="0">
            <a:latin typeface="Palatino Linotype"/>
            <a:cs typeface="Palatino Linotype"/>
          </a:endParaRPr>
        </a:p>
      </dgm:t>
    </dgm:pt>
    <dgm:pt modelId="{D3D00E86-03F6-4041-AD1F-0D56ACEFC0C6}" type="parTrans" cxnId="{78FD843A-D9C0-B942-A47B-28ADA7F9726B}">
      <dgm:prSet/>
      <dgm:spPr/>
      <dgm:t>
        <a:bodyPr/>
        <a:lstStyle/>
        <a:p>
          <a:endParaRPr lang="en-US"/>
        </a:p>
      </dgm:t>
    </dgm:pt>
    <dgm:pt modelId="{2C35A129-9DE8-7849-8943-019C25C32C05}" type="sibTrans" cxnId="{78FD843A-D9C0-B942-A47B-28ADA7F9726B}">
      <dgm:prSet/>
      <dgm:spPr/>
      <dgm:t>
        <a:bodyPr/>
        <a:lstStyle/>
        <a:p>
          <a:endParaRPr lang="en-US"/>
        </a:p>
      </dgm:t>
    </dgm:pt>
    <dgm:pt modelId="{21B9A48D-318F-104B-8CC3-D24AED22944D}">
      <dgm:prSet/>
      <dgm:spPr/>
      <dgm:t>
        <a:bodyPr/>
        <a:lstStyle/>
        <a:p>
          <a:pPr algn="l"/>
          <a:r>
            <a:rPr lang="tr-TR" dirty="0" smtClean="0">
              <a:latin typeface="Palatino Linotype"/>
              <a:cs typeface="Palatino Linotype"/>
            </a:rPr>
            <a:t>   Aile üyelerinin hakları ve yükümlülükleri</a:t>
          </a:r>
          <a:endParaRPr lang="en-US" dirty="0">
            <a:latin typeface="Palatino Linotype"/>
            <a:cs typeface="Palatino Linotype"/>
          </a:endParaRPr>
        </a:p>
      </dgm:t>
    </dgm:pt>
    <dgm:pt modelId="{0CE56817-AC3D-BA4C-B0E3-EFEA385DEF4B}" type="parTrans" cxnId="{9BA89697-1727-F64A-BBB5-820D6EFDC4E6}">
      <dgm:prSet/>
      <dgm:spPr/>
      <dgm:t>
        <a:bodyPr/>
        <a:lstStyle/>
        <a:p>
          <a:endParaRPr lang="en-US"/>
        </a:p>
      </dgm:t>
    </dgm:pt>
    <dgm:pt modelId="{49317C7B-8394-4E43-A2CB-EC6C13313703}" type="sibTrans" cxnId="{9BA89697-1727-F64A-BBB5-820D6EFDC4E6}">
      <dgm:prSet/>
      <dgm:spPr/>
      <dgm:t>
        <a:bodyPr/>
        <a:lstStyle/>
        <a:p>
          <a:endParaRPr lang="en-US"/>
        </a:p>
      </dgm:t>
    </dgm:pt>
    <dgm:pt modelId="{6C22428D-780D-6D4C-9536-AEDB021B08D5}">
      <dgm:prSet custT="1"/>
      <dgm:spPr/>
      <dgm:t>
        <a:bodyPr/>
        <a:lstStyle/>
        <a:p>
          <a:pPr algn="l"/>
          <a:r>
            <a:rPr lang="tr-TR" sz="1800" dirty="0" smtClean="0">
              <a:latin typeface="Palatino Linotype"/>
              <a:cs typeface="Palatino Linotype"/>
            </a:rPr>
            <a:t>  Aile dışı çalışanların örgütsel yapıdaki durumu</a:t>
          </a:r>
          <a:endParaRPr lang="en-US" sz="1800" dirty="0">
            <a:latin typeface="Palatino Linotype"/>
            <a:cs typeface="Palatino Linotype"/>
          </a:endParaRPr>
        </a:p>
      </dgm:t>
    </dgm:pt>
    <dgm:pt modelId="{C98B9BF4-AA16-5D46-85EB-41E2B2920785}" type="parTrans" cxnId="{B6E8AB88-0C9D-734B-AF35-8E26AB39F586}">
      <dgm:prSet/>
      <dgm:spPr/>
      <dgm:t>
        <a:bodyPr/>
        <a:lstStyle/>
        <a:p>
          <a:endParaRPr lang="en-US"/>
        </a:p>
      </dgm:t>
    </dgm:pt>
    <dgm:pt modelId="{BCC8F3FE-1A52-9341-B0D0-67B30EA59A45}" type="sibTrans" cxnId="{B6E8AB88-0C9D-734B-AF35-8E26AB39F586}">
      <dgm:prSet/>
      <dgm:spPr/>
      <dgm:t>
        <a:bodyPr/>
        <a:lstStyle/>
        <a:p>
          <a:endParaRPr lang="en-US"/>
        </a:p>
      </dgm:t>
    </dgm:pt>
    <dgm:pt modelId="{6BDCDD6A-745C-3D4A-A5E9-F641EBE09477}">
      <dgm:prSet custT="1"/>
      <dgm:spPr/>
      <dgm:t>
        <a:bodyPr/>
        <a:lstStyle/>
        <a:p>
          <a:pPr algn="l"/>
          <a:r>
            <a:rPr lang="tr-TR" sz="1800" dirty="0" smtClean="0">
              <a:latin typeface="Palatino Linotype"/>
              <a:cs typeface="Palatino Linotype"/>
            </a:rPr>
            <a:t>  Aile üyelerine yapılacak aylık ve yıllık ödemeler</a:t>
          </a:r>
          <a:endParaRPr lang="en-US" sz="1800" dirty="0">
            <a:latin typeface="Palatino Linotype"/>
            <a:cs typeface="Palatino Linotype"/>
          </a:endParaRPr>
        </a:p>
      </dgm:t>
    </dgm:pt>
    <dgm:pt modelId="{5D3C66A6-C66D-3449-A5E9-3B972BC57BA3}" type="parTrans" cxnId="{9F827147-E785-C041-94E1-B4F2F75779F1}">
      <dgm:prSet/>
      <dgm:spPr/>
      <dgm:t>
        <a:bodyPr/>
        <a:lstStyle/>
        <a:p>
          <a:endParaRPr lang="en-US"/>
        </a:p>
      </dgm:t>
    </dgm:pt>
    <dgm:pt modelId="{489BF75E-4FDD-BC4B-9070-98D3670A8177}" type="sibTrans" cxnId="{9F827147-E785-C041-94E1-B4F2F75779F1}">
      <dgm:prSet/>
      <dgm:spPr/>
      <dgm:t>
        <a:bodyPr/>
        <a:lstStyle/>
        <a:p>
          <a:endParaRPr lang="en-US"/>
        </a:p>
      </dgm:t>
    </dgm:pt>
    <dgm:pt modelId="{137DF457-D0D3-CC4F-BF42-C54B6196B4D8}" type="pres">
      <dgm:prSet presAssocID="{27B73685-1C83-1D49-ADD9-C96AE1CAD73D}" presName="linearFlow" presStyleCnt="0">
        <dgm:presLayoutVars>
          <dgm:dir/>
          <dgm:resizeHandles val="exact"/>
        </dgm:presLayoutVars>
      </dgm:prSet>
      <dgm:spPr/>
    </dgm:pt>
    <dgm:pt modelId="{F0F93A74-022E-B249-96CD-39D3AD57105F}" type="pres">
      <dgm:prSet presAssocID="{323E62CC-7215-3341-973B-9C2F55A040F5}" presName="composite" presStyleCnt="0"/>
      <dgm:spPr/>
    </dgm:pt>
    <dgm:pt modelId="{13893B93-3392-7346-B440-1D92CE5E6082}" type="pres">
      <dgm:prSet presAssocID="{323E62CC-7215-3341-973B-9C2F55A040F5}" presName="imgShp" presStyleLbl="fgImgPlace1" presStyleIdx="0" presStyleCnt="8" custLinFactX="-100000" custLinFactNeighborX="-11130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C859A67B-FA9E-874B-A59F-930EF5F89098}" type="pres">
      <dgm:prSet presAssocID="{323E62CC-7215-3341-973B-9C2F55A040F5}" presName="txShp" presStyleLbl="node1" presStyleIdx="0" presStyleCnt="8" custScaleX="145413">
        <dgm:presLayoutVars>
          <dgm:bulletEnabled val="1"/>
        </dgm:presLayoutVars>
      </dgm:prSet>
      <dgm:spPr/>
      <dgm:t>
        <a:bodyPr/>
        <a:lstStyle/>
        <a:p>
          <a:endParaRPr lang="en-US"/>
        </a:p>
      </dgm:t>
    </dgm:pt>
    <dgm:pt modelId="{C5B57A29-9B89-CA44-BC4E-42AAB4385B3E}" type="pres">
      <dgm:prSet presAssocID="{C6CEDD88-3937-9841-A805-DAE49E576012}" presName="spacing" presStyleCnt="0"/>
      <dgm:spPr/>
    </dgm:pt>
    <dgm:pt modelId="{0FBD97D9-ED65-F241-85FF-3F8068A54410}" type="pres">
      <dgm:prSet presAssocID="{E5E9E1C3-1075-2B46-AF99-522A8DBDCF9A}" presName="composite" presStyleCnt="0"/>
      <dgm:spPr/>
    </dgm:pt>
    <dgm:pt modelId="{0C1D18AC-C37B-6249-A44C-CF2473DA21FB}" type="pres">
      <dgm:prSet presAssocID="{E5E9E1C3-1075-2B46-AF99-522A8DBDCF9A}" presName="imgShp" presStyleLbl="fgImgPlace1" presStyleIdx="1" presStyleCnt="8" custLinFactX="-100000" custLinFactNeighborX="-11130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55A3140F-6E97-794B-B9ED-A57E0E2DB589}" type="pres">
      <dgm:prSet presAssocID="{E5E9E1C3-1075-2B46-AF99-522A8DBDCF9A}" presName="txShp" presStyleLbl="node1" presStyleIdx="1" presStyleCnt="8" custScaleX="146342">
        <dgm:presLayoutVars>
          <dgm:bulletEnabled val="1"/>
        </dgm:presLayoutVars>
      </dgm:prSet>
      <dgm:spPr/>
      <dgm:t>
        <a:bodyPr/>
        <a:lstStyle/>
        <a:p>
          <a:endParaRPr lang="en-US"/>
        </a:p>
      </dgm:t>
    </dgm:pt>
    <dgm:pt modelId="{8DF9C4DB-DD61-3849-8354-1050CE120F0D}" type="pres">
      <dgm:prSet presAssocID="{4105B749-BD31-3E47-B8E2-8771B46748EA}" presName="spacing" presStyleCnt="0"/>
      <dgm:spPr/>
    </dgm:pt>
    <dgm:pt modelId="{E32D6910-BF5C-EE49-AF7E-55F6B4E5E523}" type="pres">
      <dgm:prSet presAssocID="{1AE53DED-645E-4B4F-ABD3-B78BBF5E9D16}" presName="composite" presStyleCnt="0"/>
      <dgm:spPr/>
    </dgm:pt>
    <dgm:pt modelId="{20D5B2B6-DF2E-704F-8C39-3E26EC9D4F01}" type="pres">
      <dgm:prSet presAssocID="{1AE53DED-645E-4B4F-ABD3-B78BBF5E9D16}" presName="imgShp" presStyleLbl="fgImgPlace1" presStyleIdx="2" presStyleCnt="8" custLinFactX="-100000" custLinFactNeighborX="-11130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6EB68BA1-B1E0-7940-BCA1-DC7132C4AA16}" type="pres">
      <dgm:prSet presAssocID="{1AE53DED-645E-4B4F-ABD3-B78BBF5E9D16}" presName="txShp" presStyleLbl="node1" presStyleIdx="2" presStyleCnt="8" custScaleX="146342">
        <dgm:presLayoutVars>
          <dgm:bulletEnabled val="1"/>
        </dgm:presLayoutVars>
      </dgm:prSet>
      <dgm:spPr/>
      <dgm:t>
        <a:bodyPr/>
        <a:lstStyle/>
        <a:p>
          <a:endParaRPr lang="en-US"/>
        </a:p>
      </dgm:t>
    </dgm:pt>
    <dgm:pt modelId="{F554CAB2-7529-E340-9F30-D7F0835A80F5}" type="pres">
      <dgm:prSet presAssocID="{B0CD00E9-45A2-4148-8143-3DB6A692F8BD}" presName="spacing" presStyleCnt="0"/>
      <dgm:spPr/>
    </dgm:pt>
    <dgm:pt modelId="{20203038-4A40-6040-A33D-D9E712A2FD3D}" type="pres">
      <dgm:prSet presAssocID="{3B533F87-2CD2-394E-89A8-4D70C0245527}" presName="composite" presStyleCnt="0"/>
      <dgm:spPr/>
    </dgm:pt>
    <dgm:pt modelId="{517C579C-FB74-E546-A293-42EE336C0183}" type="pres">
      <dgm:prSet presAssocID="{3B533F87-2CD2-394E-89A8-4D70C0245527}" presName="imgShp" presStyleLbl="fgImgPlace1" presStyleIdx="3" presStyleCnt="8" custLinFactX="-100000" custLinFactNeighborX="-10859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05E3DAB9-EF53-7544-8275-E97E47B8DC9A}" type="pres">
      <dgm:prSet presAssocID="{3B533F87-2CD2-394E-89A8-4D70C0245527}" presName="txShp" presStyleLbl="node1" presStyleIdx="3" presStyleCnt="8" custScaleX="146421">
        <dgm:presLayoutVars>
          <dgm:bulletEnabled val="1"/>
        </dgm:presLayoutVars>
      </dgm:prSet>
      <dgm:spPr/>
      <dgm:t>
        <a:bodyPr/>
        <a:lstStyle/>
        <a:p>
          <a:endParaRPr lang="en-US"/>
        </a:p>
      </dgm:t>
    </dgm:pt>
    <dgm:pt modelId="{D122A640-CDB0-C841-BCAB-9F9763CFCEE4}" type="pres">
      <dgm:prSet presAssocID="{7D58379D-A2AD-574B-8200-6699D1A9C3FD}" presName="spacing" presStyleCnt="0"/>
      <dgm:spPr/>
    </dgm:pt>
    <dgm:pt modelId="{38B58FAD-4A06-4349-8DF8-3442BFEA51C4}" type="pres">
      <dgm:prSet presAssocID="{26867A13-208B-334C-9039-90519A5B1773}" presName="composite" presStyleCnt="0"/>
      <dgm:spPr/>
    </dgm:pt>
    <dgm:pt modelId="{6AF9D8BE-C739-7142-99E6-72935EBEA76A}" type="pres">
      <dgm:prSet presAssocID="{26867A13-208B-334C-9039-90519A5B1773}" presName="imgShp" presStyleLbl="fgImgPlace1" presStyleIdx="4" presStyleCnt="8" custLinFactX="-100000" custLinFactNeighborX="-11130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911C1B91-C47F-3947-BC90-82A003C60940}" type="pres">
      <dgm:prSet presAssocID="{26867A13-208B-334C-9039-90519A5B1773}" presName="txShp" presStyleLbl="node1" presStyleIdx="4" presStyleCnt="8" custScaleX="145912">
        <dgm:presLayoutVars>
          <dgm:bulletEnabled val="1"/>
        </dgm:presLayoutVars>
      </dgm:prSet>
      <dgm:spPr/>
      <dgm:t>
        <a:bodyPr/>
        <a:lstStyle/>
        <a:p>
          <a:endParaRPr lang="en-US"/>
        </a:p>
      </dgm:t>
    </dgm:pt>
    <dgm:pt modelId="{354FBBFE-D66C-C24A-8E29-7AD5438FB283}" type="pres">
      <dgm:prSet presAssocID="{2C35A129-9DE8-7849-8943-019C25C32C05}" presName="spacing" presStyleCnt="0"/>
      <dgm:spPr/>
    </dgm:pt>
    <dgm:pt modelId="{B668A98B-C72C-8A43-94C6-6D7193D325D3}" type="pres">
      <dgm:prSet presAssocID="{21B9A48D-318F-104B-8CC3-D24AED22944D}" presName="composite" presStyleCnt="0"/>
      <dgm:spPr/>
    </dgm:pt>
    <dgm:pt modelId="{ECA71EE5-206A-C640-B425-7DE0EEC9E073}" type="pres">
      <dgm:prSet presAssocID="{21B9A48D-318F-104B-8CC3-D24AED22944D}" presName="imgShp" presStyleLbl="fgImgPlace1" presStyleIdx="5" presStyleCnt="8" custLinFactX="-100000" custLinFactNeighborX="-10859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85BE19D6-AF47-F14B-9B41-19573B74A8A7}" type="pres">
      <dgm:prSet presAssocID="{21B9A48D-318F-104B-8CC3-D24AED22944D}" presName="txShp" presStyleLbl="node1" presStyleIdx="5" presStyleCnt="8" custScaleX="144893">
        <dgm:presLayoutVars>
          <dgm:bulletEnabled val="1"/>
        </dgm:presLayoutVars>
      </dgm:prSet>
      <dgm:spPr/>
      <dgm:t>
        <a:bodyPr/>
        <a:lstStyle/>
        <a:p>
          <a:endParaRPr lang="en-US"/>
        </a:p>
      </dgm:t>
    </dgm:pt>
    <dgm:pt modelId="{5E5FB6C6-0CDE-E449-9F8E-1742D2501B50}" type="pres">
      <dgm:prSet presAssocID="{49317C7B-8394-4E43-A2CB-EC6C13313703}" presName="spacing" presStyleCnt="0"/>
      <dgm:spPr/>
    </dgm:pt>
    <dgm:pt modelId="{2DAD8B14-6EFA-EE40-B73C-D13FA61B3BBD}" type="pres">
      <dgm:prSet presAssocID="{6C22428D-780D-6D4C-9536-AEDB021B08D5}" presName="composite" presStyleCnt="0"/>
      <dgm:spPr/>
    </dgm:pt>
    <dgm:pt modelId="{E3F42584-0DF1-D64E-9134-FBEB29102716}" type="pres">
      <dgm:prSet presAssocID="{6C22428D-780D-6D4C-9536-AEDB021B08D5}" presName="imgShp" presStyleLbl="fgImgPlace1" presStyleIdx="6" presStyleCnt="8" custLinFactX="-100000" custLinFactNeighborX="-111302"/>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EEA8EE34-5053-3541-88AB-108295D11261}" type="pres">
      <dgm:prSet presAssocID="{6C22428D-780D-6D4C-9536-AEDB021B08D5}" presName="txShp" presStyleLbl="node1" presStyleIdx="6" presStyleCnt="8" custScaleX="143366">
        <dgm:presLayoutVars>
          <dgm:bulletEnabled val="1"/>
        </dgm:presLayoutVars>
      </dgm:prSet>
      <dgm:spPr/>
      <dgm:t>
        <a:bodyPr/>
        <a:lstStyle/>
        <a:p>
          <a:endParaRPr lang="en-US"/>
        </a:p>
      </dgm:t>
    </dgm:pt>
    <dgm:pt modelId="{767CBF65-BAC6-6A4F-B04C-BF7F10A8FF45}" type="pres">
      <dgm:prSet presAssocID="{BCC8F3FE-1A52-9341-B0D0-67B30EA59A45}" presName="spacing" presStyleCnt="0"/>
      <dgm:spPr/>
    </dgm:pt>
    <dgm:pt modelId="{FD06DAD4-3035-A441-9659-25DEDBAB85FD}" type="pres">
      <dgm:prSet presAssocID="{6BDCDD6A-745C-3D4A-A5E9-F641EBE09477}" presName="composite" presStyleCnt="0"/>
      <dgm:spPr/>
    </dgm:pt>
    <dgm:pt modelId="{ED982D9D-8AF6-4F47-BCFF-3271FA4096FC}" type="pres">
      <dgm:prSet presAssocID="{6BDCDD6A-745C-3D4A-A5E9-F641EBE09477}" presName="imgShp" presStyleLbl="fgImgPlace1" presStyleIdx="7" presStyleCnt="8" custLinFactX="-100000" custLinFactNeighborX="-10859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6239BC4F-E157-4840-A012-5AA5157ED5A2}" type="pres">
      <dgm:prSet presAssocID="{6BDCDD6A-745C-3D4A-A5E9-F641EBE09477}" presName="txShp" presStyleLbl="node1" presStyleIdx="7" presStyleCnt="8" custScaleX="143875">
        <dgm:presLayoutVars>
          <dgm:bulletEnabled val="1"/>
        </dgm:presLayoutVars>
      </dgm:prSet>
      <dgm:spPr/>
      <dgm:t>
        <a:bodyPr/>
        <a:lstStyle/>
        <a:p>
          <a:endParaRPr lang="en-US"/>
        </a:p>
      </dgm:t>
    </dgm:pt>
  </dgm:ptLst>
  <dgm:cxnLst>
    <dgm:cxn modelId="{D03442CA-CAFD-144F-B9F2-26D675551C57}" type="presOf" srcId="{323E62CC-7215-3341-973B-9C2F55A040F5}" destId="{C859A67B-FA9E-874B-A59F-930EF5F89098}" srcOrd="0" destOrd="0" presId="urn:microsoft.com/office/officeart/2005/8/layout/vList3"/>
    <dgm:cxn modelId="{9BA89697-1727-F64A-BBB5-820D6EFDC4E6}" srcId="{27B73685-1C83-1D49-ADD9-C96AE1CAD73D}" destId="{21B9A48D-318F-104B-8CC3-D24AED22944D}" srcOrd="5" destOrd="0" parTransId="{0CE56817-AC3D-BA4C-B0E3-EFEA385DEF4B}" sibTransId="{49317C7B-8394-4E43-A2CB-EC6C13313703}"/>
    <dgm:cxn modelId="{85A85625-D3C1-5C41-A66E-16DD15263912}" type="presOf" srcId="{3B533F87-2CD2-394E-89A8-4D70C0245527}" destId="{05E3DAB9-EF53-7544-8275-E97E47B8DC9A}" srcOrd="0" destOrd="0" presId="urn:microsoft.com/office/officeart/2005/8/layout/vList3"/>
    <dgm:cxn modelId="{21F7DB8C-6DD0-0F4D-9255-EFC836F1F8C3}" type="presOf" srcId="{E5E9E1C3-1075-2B46-AF99-522A8DBDCF9A}" destId="{55A3140F-6E97-794B-B9ED-A57E0E2DB589}" srcOrd="0" destOrd="0" presId="urn:microsoft.com/office/officeart/2005/8/layout/vList3"/>
    <dgm:cxn modelId="{78FD843A-D9C0-B942-A47B-28ADA7F9726B}" srcId="{27B73685-1C83-1D49-ADD9-C96AE1CAD73D}" destId="{26867A13-208B-334C-9039-90519A5B1773}" srcOrd="4" destOrd="0" parTransId="{D3D00E86-03F6-4041-AD1F-0D56ACEFC0C6}" sibTransId="{2C35A129-9DE8-7849-8943-019C25C32C05}"/>
    <dgm:cxn modelId="{2F2FB4D0-936D-C848-9674-BCFB02A6C306}" type="presOf" srcId="{6BDCDD6A-745C-3D4A-A5E9-F641EBE09477}" destId="{6239BC4F-E157-4840-A012-5AA5157ED5A2}" srcOrd="0" destOrd="0" presId="urn:microsoft.com/office/officeart/2005/8/layout/vList3"/>
    <dgm:cxn modelId="{DD3C5642-8EC0-E44C-9C35-76B2CFED5F22}" type="presOf" srcId="{21B9A48D-318F-104B-8CC3-D24AED22944D}" destId="{85BE19D6-AF47-F14B-9B41-19573B74A8A7}" srcOrd="0" destOrd="0" presId="urn:microsoft.com/office/officeart/2005/8/layout/vList3"/>
    <dgm:cxn modelId="{E5264ED9-3284-6B44-8605-FB5D932FFA21}" type="presOf" srcId="{27B73685-1C83-1D49-ADD9-C96AE1CAD73D}" destId="{137DF457-D0D3-CC4F-BF42-C54B6196B4D8}" srcOrd="0" destOrd="0" presId="urn:microsoft.com/office/officeart/2005/8/layout/vList3"/>
    <dgm:cxn modelId="{10762F9D-12D8-D644-BD57-54788296B92C}" type="presOf" srcId="{6C22428D-780D-6D4C-9536-AEDB021B08D5}" destId="{EEA8EE34-5053-3541-88AB-108295D11261}" srcOrd="0" destOrd="0" presId="urn:microsoft.com/office/officeart/2005/8/layout/vList3"/>
    <dgm:cxn modelId="{05D10DC2-A2BB-1840-BFF9-319ACC25299F}" srcId="{27B73685-1C83-1D49-ADD9-C96AE1CAD73D}" destId="{E5E9E1C3-1075-2B46-AF99-522A8DBDCF9A}" srcOrd="1" destOrd="0" parTransId="{0715BABB-C12B-6F41-8764-79E8B5B6737A}" sibTransId="{4105B749-BD31-3E47-B8E2-8771B46748EA}"/>
    <dgm:cxn modelId="{B6E8AB88-0C9D-734B-AF35-8E26AB39F586}" srcId="{27B73685-1C83-1D49-ADD9-C96AE1CAD73D}" destId="{6C22428D-780D-6D4C-9536-AEDB021B08D5}" srcOrd="6" destOrd="0" parTransId="{C98B9BF4-AA16-5D46-85EB-41E2B2920785}" sibTransId="{BCC8F3FE-1A52-9341-B0D0-67B30EA59A45}"/>
    <dgm:cxn modelId="{D5142568-4BF4-824E-AA1D-8AC30DA1EEBE}" srcId="{27B73685-1C83-1D49-ADD9-C96AE1CAD73D}" destId="{3B533F87-2CD2-394E-89A8-4D70C0245527}" srcOrd="3" destOrd="0" parTransId="{10EADE09-F772-934F-8658-77F42BD97D98}" sibTransId="{7D58379D-A2AD-574B-8200-6699D1A9C3FD}"/>
    <dgm:cxn modelId="{A9B82E4B-49D3-594E-BB58-B84CE6039058}" type="presOf" srcId="{26867A13-208B-334C-9039-90519A5B1773}" destId="{911C1B91-C47F-3947-BC90-82A003C60940}" srcOrd="0" destOrd="0" presId="urn:microsoft.com/office/officeart/2005/8/layout/vList3"/>
    <dgm:cxn modelId="{E877CAD0-4EF1-5C48-AB4F-5304B05A15EE}" srcId="{27B73685-1C83-1D49-ADD9-C96AE1CAD73D}" destId="{323E62CC-7215-3341-973B-9C2F55A040F5}" srcOrd="0" destOrd="0" parTransId="{BDE937A3-C22C-BA48-AB31-4B01A2782986}" sibTransId="{C6CEDD88-3937-9841-A805-DAE49E576012}"/>
    <dgm:cxn modelId="{275C9354-6DFE-C14D-99C9-29FBA71D0E63}" srcId="{27B73685-1C83-1D49-ADD9-C96AE1CAD73D}" destId="{1AE53DED-645E-4B4F-ABD3-B78BBF5E9D16}" srcOrd="2" destOrd="0" parTransId="{DE0449C7-CEF4-6540-812E-07778813FD6D}" sibTransId="{B0CD00E9-45A2-4148-8143-3DB6A692F8BD}"/>
    <dgm:cxn modelId="{9F827147-E785-C041-94E1-B4F2F75779F1}" srcId="{27B73685-1C83-1D49-ADD9-C96AE1CAD73D}" destId="{6BDCDD6A-745C-3D4A-A5E9-F641EBE09477}" srcOrd="7" destOrd="0" parTransId="{5D3C66A6-C66D-3449-A5E9-3B972BC57BA3}" sibTransId="{489BF75E-4FDD-BC4B-9070-98D3670A8177}"/>
    <dgm:cxn modelId="{FEB1F022-EE33-874E-926F-68089122B760}" type="presOf" srcId="{1AE53DED-645E-4B4F-ABD3-B78BBF5E9D16}" destId="{6EB68BA1-B1E0-7940-BCA1-DC7132C4AA16}" srcOrd="0" destOrd="0" presId="urn:microsoft.com/office/officeart/2005/8/layout/vList3"/>
    <dgm:cxn modelId="{F1BE58C8-DD4A-D540-91BC-5C219134E0E7}" type="presParOf" srcId="{137DF457-D0D3-CC4F-BF42-C54B6196B4D8}" destId="{F0F93A74-022E-B249-96CD-39D3AD57105F}" srcOrd="0" destOrd="0" presId="urn:microsoft.com/office/officeart/2005/8/layout/vList3"/>
    <dgm:cxn modelId="{012A754B-FF89-3F4D-8FFB-8CF3A7B2A0E0}" type="presParOf" srcId="{F0F93A74-022E-B249-96CD-39D3AD57105F}" destId="{13893B93-3392-7346-B440-1D92CE5E6082}" srcOrd="0" destOrd="0" presId="urn:microsoft.com/office/officeart/2005/8/layout/vList3"/>
    <dgm:cxn modelId="{1A133917-5C7E-C148-8D23-196D9611534B}" type="presParOf" srcId="{F0F93A74-022E-B249-96CD-39D3AD57105F}" destId="{C859A67B-FA9E-874B-A59F-930EF5F89098}" srcOrd="1" destOrd="0" presId="urn:microsoft.com/office/officeart/2005/8/layout/vList3"/>
    <dgm:cxn modelId="{96DE2EB2-3186-C64A-8F54-74F7A762ADCE}" type="presParOf" srcId="{137DF457-D0D3-CC4F-BF42-C54B6196B4D8}" destId="{C5B57A29-9B89-CA44-BC4E-42AAB4385B3E}" srcOrd="1" destOrd="0" presId="urn:microsoft.com/office/officeart/2005/8/layout/vList3"/>
    <dgm:cxn modelId="{AB9516F1-9074-CA4F-B9DF-2F3F22C2BA9A}" type="presParOf" srcId="{137DF457-D0D3-CC4F-BF42-C54B6196B4D8}" destId="{0FBD97D9-ED65-F241-85FF-3F8068A54410}" srcOrd="2" destOrd="0" presId="urn:microsoft.com/office/officeart/2005/8/layout/vList3"/>
    <dgm:cxn modelId="{665B9679-4043-5F44-9326-D1C223241F8E}" type="presParOf" srcId="{0FBD97D9-ED65-F241-85FF-3F8068A54410}" destId="{0C1D18AC-C37B-6249-A44C-CF2473DA21FB}" srcOrd="0" destOrd="0" presId="urn:microsoft.com/office/officeart/2005/8/layout/vList3"/>
    <dgm:cxn modelId="{946BE83C-1809-7A4A-AE6F-5AED3ED593EA}" type="presParOf" srcId="{0FBD97D9-ED65-F241-85FF-3F8068A54410}" destId="{55A3140F-6E97-794B-B9ED-A57E0E2DB589}" srcOrd="1" destOrd="0" presId="urn:microsoft.com/office/officeart/2005/8/layout/vList3"/>
    <dgm:cxn modelId="{E01E6461-4C1A-154A-9280-13827A6EDA6D}" type="presParOf" srcId="{137DF457-D0D3-CC4F-BF42-C54B6196B4D8}" destId="{8DF9C4DB-DD61-3849-8354-1050CE120F0D}" srcOrd="3" destOrd="0" presId="urn:microsoft.com/office/officeart/2005/8/layout/vList3"/>
    <dgm:cxn modelId="{78E09787-C658-7144-B351-47B8389A0536}" type="presParOf" srcId="{137DF457-D0D3-CC4F-BF42-C54B6196B4D8}" destId="{E32D6910-BF5C-EE49-AF7E-55F6B4E5E523}" srcOrd="4" destOrd="0" presId="urn:microsoft.com/office/officeart/2005/8/layout/vList3"/>
    <dgm:cxn modelId="{DC7BE3D4-F48D-0C4B-9CFF-495C1DE46BB2}" type="presParOf" srcId="{E32D6910-BF5C-EE49-AF7E-55F6B4E5E523}" destId="{20D5B2B6-DF2E-704F-8C39-3E26EC9D4F01}" srcOrd="0" destOrd="0" presId="urn:microsoft.com/office/officeart/2005/8/layout/vList3"/>
    <dgm:cxn modelId="{E1A82280-1A1E-B449-B5DA-F379CDFB7169}" type="presParOf" srcId="{E32D6910-BF5C-EE49-AF7E-55F6B4E5E523}" destId="{6EB68BA1-B1E0-7940-BCA1-DC7132C4AA16}" srcOrd="1" destOrd="0" presId="urn:microsoft.com/office/officeart/2005/8/layout/vList3"/>
    <dgm:cxn modelId="{F6AFF6DF-9B40-5244-8FC7-0890B8286A84}" type="presParOf" srcId="{137DF457-D0D3-CC4F-BF42-C54B6196B4D8}" destId="{F554CAB2-7529-E340-9F30-D7F0835A80F5}" srcOrd="5" destOrd="0" presId="urn:microsoft.com/office/officeart/2005/8/layout/vList3"/>
    <dgm:cxn modelId="{D354F2EF-8CD1-7443-8693-9AA9E328DBAA}" type="presParOf" srcId="{137DF457-D0D3-CC4F-BF42-C54B6196B4D8}" destId="{20203038-4A40-6040-A33D-D9E712A2FD3D}" srcOrd="6" destOrd="0" presId="urn:microsoft.com/office/officeart/2005/8/layout/vList3"/>
    <dgm:cxn modelId="{E1F99A96-592F-D045-841D-BB852AD4783A}" type="presParOf" srcId="{20203038-4A40-6040-A33D-D9E712A2FD3D}" destId="{517C579C-FB74-E546-A293-42EE336C0183}" srcOrd="0" destOrd="0" presId="urn:microsoft.com/office/officeart/2005/8/layout/vList3"/>
    <dgm:cxn modelId="{3EBA5E62-5B95-4A4E-9EAA-1DA66C7045EB}" type="presParOf" srcId="{20203038-4A40-6040-A33D-D9E712A2FD3D}" destId="{05E3DAB9-EF53-7544-8275-E97E47B8DC9A}" srcOrd="1" destOrd="0" presId="urn:microsoft.com/office/officeart/2005/8/layout/vList3"/>
    <dgm:cxn modelId="{FACB0925-AF45-A540-A3C4-8EBBF9545FD5}" type="presParOf" srcId="{137DF457-D0D3-CC4F-BF42-C54B6196B4D8}" destId="{D122A640-CDB0-C841-BCAB-9F9763CFCEE4}" srcOrd="7" destOrd="0" presId="urn:microsoft.com/office/officeart/2005/8/layout/vList3"/>
    <dgm:cxn modelId="{091B2C87-A763-464A-89DD-D0887B56F60D}" type="presParOf" srcId="{137DF457-D0D3-CC4F-BF42-C54B6196B4D8}" destId="{38B58FAD-4A06-4349-8DF8-3442BFEA51C4}" srcOrd="8" destOrd="0" presId="urn:microsoft.com/office/officeart/2005/8/layout/vList3"/>
    <dgm:cxn modelId="{AE149C55-F263-2341-8201-7EA5EFE62537}" type="presParOf" srcId="{38B58FAD-4A06-4349-8DF8-3442BFEA51C4}" destId="{6AF9D8BE-C739-7142-99E6-72935EBEA76A}" srcOrd="0" destOrd="0" presId="urn:microsoft.com/office/officeart/2005/8/layout/vList3"/>
    <dgm:cxn modelId="{9A0E182A-B058-D643-A4B5-C6C81F075693}" type="presParOf" srcId="{38B58FAD-4A06-4349-8DF8-3442BFEA51C4}" destId="{911C1B91-C47F-3947-BC90-82A003C60940}" srcOrd="1" destOrd="0" presId="urn:microsoft.com/office/officeart/2005/8/layout/vList3"/>
    <dgm:cxn modelId="{6CF0D976-4FC3-4347-A68F-77D21AFC24F4}" type="presParOf" srcId="{137DF457-D0D3-CC4F-BF42-C54B6196B4D8}" destId="{354FBBFE-D66C-C24A-8E29-7AD5438FB283}" srcOrd="9" destOrd="0" presId="urn:microsoft.com/office/officeart/2005/8/layout/vList3"/>
    <dgm:cxn modelId="{5DC48BDF-CA58-F042-A72C-901D8E53F33E}" type="presParOf" srcId="{137DF457-D0D3-CC4F-BF42-C54B6196B4D8}" destId="{B668A98B-C72C-8A43-94C6-6D7193D325D3}" srcOrd="10" destOrd="0" presId="urn:microsoft.com/office/officeart/2005/8/layout/vList3"/>
    <dgm:cxn modelId="{040EB5DE-C280-414A-87EB-800800BB44A3}" type="presParOf" srcId="{B668A98B-C72C-8A43-94C6-6D7193D325D3}" destId="{ECA71EE5-206A-C640-B425-7DE0EEC9E073}" srcOrd="0" destOrd="0" presId="urn:microsoft.com/office/officeart/2005/8/layout/vList3"/>
    <dgm:cxn modelId="{F2B739C2-3A1B-A24C-A027-36154B77B77F}" type="presParOf" srcId="{B668A98B-C72C-8A43-94C6-6D7193D325D3}" destId="{85BE19D6-AF47-F14B-9B41-19573B74A8A7}" srcOrd="1" destOrd="0" presId="urn:microsoft.com/office/officeart/2005/8/layout/vList3"/>
    <dgm:cxn modelId="{B728B85D-E5EC-6243-940E-AE22D823DF96}" type="presParOf" srcId="{137DF457-D0D3-CC4F-BF42-C54B6196B4D8}" destId="{5E5FB6C6-0CDE-E449-9F8E-1742D2501B50}" srcOrd="11" destOrd="0" presId="urn:microsoft.com/office/officeart/2005/8/layout/vList3"/>
    <dgm:cxn modelId="{5342FB59-37E1-664E-BC16-E99B5AD3BE2B}" type="presParOf" srcId="{137DF457-D0D3-CC4F-BF42-C54B6196B4D8}" destId="{2DAD8B14-6EFA-EE40-B73C-D13FA61B3BBD}" srcOrd="12" destOrd="0" presId="urn:microsoft.com/office/officeart/2005/8/layout/vList3"/>
    <dgm:cxn modelId="{0BD3804E-B429-8241-8342-408179B52CF7}" type="presParOf" srcId="{2DAD8B14-6EFA-EE40-B73C-D13FA61B3BBD}" destId="{E3F42584-0DF1-D64E-9134-FBEB29102716}" srcOrd="0" destOrd="0" presId="urn:microsoft.com/office/officeart/2005/8/layout/vList3"/>
    <dgm:cxn modelId="{7F3553CD-E28B-4D46-AB10-B68BDEC39FB5}" type="presParOf" srcId="{2DAD8B14-6EFA-EE40-B73C-D13FA61B3BBD}" destId="{EEA8EE34-5053-3541-88AB-108295D11261}" srcOrd="1" destOrd="0" presId="urn:microsoft.com/office/officeart/2005/8/layout/vList3"/>
    <dgm:cxn modelId="{01D65A85-2790-3448-850C-E00360CF3382}" type="presParOf" srcId="{137DF457-D0D3-CC4F-BF42-C54B6196B4D8}" destId="{767CBF65-BAC6-6A4F-B04C-BF7F10A8FF45}" srcOrd="13" destOrd="0" presId="urn:microsoft.com/office/officeart/2005/8/layout/vList3"/>
    <dgm:cxn modelId="{136BB93B-1AAF-DC46-B3CD-FE39A0788ACE}" type="presParOf" srcId="{137DF457-D0D3-CC4F-BF42-C54B6196B4D8}" destId="{FD06DAD4-3035-A441-9659-25DEDBAB85FD}" srcOrd="14" destOrd="0" presId="urn:microsoft.com/office/officeart/2005/8/layout/vList3"/>
    <dgm:cxn modelId="{2862E3F5-0A0F-A845-B887-8711152A1F5E}" type="presParOf" srcId="{FD06DAD4-3035-A441-9659-25DEDBAB85FD}" destId="{ED982D9D-8AF6-4F47-BCFF-3271FA4096FC}" srcOrd="0" destOrd="0" presId="urn:microsoft.com/office/officeart/2005/8/layout/vList3"/>
    <dgm:cxn modelId="{F1E47100-8262-9540-8D2C-F75F670F8670}" type="presParOf" srcId="{FD06DAD4-3035-A441-9659-25DEDBAB85FD}" destId="{6239BC4F-E157-4840-A012-5AA5157ED5A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48745F-C7C5-A84E-A766-DE93DA29924E}" type="doc">
      <dgm:prSet loTypeId="urn:microsoft.com/office/officeart/2005/8/layout/orgChart1" loCatId="" qsTypeId="urn:microsoft.com/office/officeart/2005/8/quickstyle/simple3" qsCatId="simple" csTypeId="urn:microsoft.com/office/officeart/2005/8/colors/accent3_2" csCatId="accent3" phldr="1"/>
      <dgm:spPr/>
      <dgm:t>
        <a:bodyPr/>
        <a:lstStyle/>
        <a:p>
          <a:endParaRPr lang="en-US"/>
        </a:p>
      </dgm:t>
    </dgm:pt>
    <dgm:pt modelId="{D1DAA230-844F-2943-81DC-DB6FFDA305EA}">
      <dgm:prSet phldrT="[Text]"/>
      <dgm:spPr/>
      <dgm:t>
        <a:bodyPr/>
        <a:lstStyle/>
        <a:p>
          <a:r>
            <a:rPr lang="en-US" dirty="0" err="1" smtClean="0">
              <a:latin typeface="Palatino Linotype"/>
              <a:cs typeface="Palatino Linotype"/>
            </a:rPr>
            <a:t>Yeniden</a:t>
          </a:r>
          <a:r>
            <a:rPr lang="en-US" dirty="0" smtClean="0">
              <a:latin typeface="Palatino Linotype"/>
              <a:cs typeface="Palatino Linotype"/>
            </a:rPr>
            <a:t> </a:t>
          </a:r>
          <a:r>
            <a:rPr lang="en-US" dirty="0" err="1" smtClean="0">
              <a:latin typeface="Palatino Linotype"/>
              <a:cs typeface="Palatino Linotype"/>
            </a:rPr>
            <a:t>Yapılanma</a:t>
          </a:r>
          <a:endParaRPr lang="en-US" dirty="0">
            <a:latin typeface="Palatino Linotype"/>
            <a:cs typeface="Palatino Linotype"/>
          </a:endParaRPr>
        </a:p>
      </dgm:t>
    </dgm:pt>
    <dgm:pt modelId="{08F8BD33-8732-1342-88A0-EC8E64A450E7}" type="parTrans" cxnId="{7CCCF6DF-7BF9-EC4C-86CE-80152BF81F3F}">
      <dgm:prSet/>
      <dgm:spPr/>
      <dgm:t>
        <a:bodyPr/>
        <a:lstStyle/>
        <a:p>
          <a:endParaRPr lang="en-US"/>
        </a:p>
      </dgm:t>
    </dgm:pt>
    <dgm:pt modelId="{34748C05-ECB7-AE49-8C65-F0443597DCD9}" type="sibTrans" cxnId="{7CCCF6DF-7BF9-EC4C-86CE-80152BF81F3F}">
      <dgm:prSet/>
      <dgm:spPr/>
      <dgm:t>
        <a:bodyPr/>
        <a:lstStyle/>
        <a:p>
          <a:endParaRPr lang="en-US"/>
        </a:p>
      </dgm:t>
    </dgm:pt>
    <dgm:pt modelId="{9B5C3EB9-BF0C-E347-8DC0-FE1EF6F2E41D}">
      <dgm:prSet phldrT="[Text]"/>
      <dgm:spPr/>
      <dgm:t>
        <a:bodyPr/>
        <a:lstStyle/>
        <a:p>
          <a:r>
            <a:rPr lang="en-US" dirty="0" err="1" smtClean="0">
              <a:latin typeface="Palatino Linotype"/>
              <a:cs typeface="Palatino Linotype"/>
            </a:rPr>
            <a:t>Yapıya</a:t>
          </a:r>
          <a:r>
            <a:rPr lang="en-US" dirty="0" smtClean="0">
              <a:latin typeface="Palatino Linotype"/>
              <a:cs typeface="Palatino Linotype"/>
            </a:rPr>
            <a:t> </a:t>
          </a:r>
          <a:r>
            <a:rPr lang="en-US" dirty="0" err="1" smtClean="0">
              <a:latin typeface="Palatino Linotype"/>
              <a:cs typeface="Palatino Linotype"/>
            </a:rPr>
            <a:t>Müdahale</a:t>
          </a:r>
          <a:endParaRPr lang="en-US" dirty="0">
            <a:latin typeface="Palatino Linotype"/>
            <a:cs typeface="Palatino Linotype"/>
          </a:endParaRPr>
        </a:p>
      </dgm:t>
    </dgm:pt>
    <dgm:pt modelId="{969FC7CC-CD9F-CC4F-95BF-102742FB47CF}" type="parTrans" cxnId="{BDE353D9-0CBE-6F45-B1CF-AF62C3F7A687}">
      <dgm:prSet/>
      <dgm:spPr/>
      <dgm:t>
        <a:bodyPr/>
        <a:lstStyle/>
        <a:p>
          <a:endParaRPr lang="en-US"/>
        </a:p>
      </dgm:t>
    </dgm:pt>
    <dgm:pt modelId="{5D01165A-3E73-CC43-843F-D9DE8A239905}" type="sibTrans" cxnId="{BDE353D9-0CBE-6F45-B1CF-AF62C3F7A687}">
      <dgm:prSet/>
      <dgm:spPr/>
      <dgm:t>
        <a:bodyPr/>
        <a:lstStyle/>
        <a:p>
          <a:endParaRPr lang="en-US"/>
        </a:p>
      </dgm:t>
    </dgm:pt>
    <dgm:pt modelId="{F41E3E48-E506-C24C-B91D-5E4524D60DD1}">
      <dgm:prSet phldrT="[Text]"/>
      <dgm:spPr/>
      <dgm:t>
        <a:bodyPr/>
        <a:lstStyle/>
        <a:p>
          <a:r>
            <a:rPr lang="en-US" dirty="0" err="1" smtClean="0">
              <a:latin typeface="Palatino Linotype"/>
              <a:cs typeface="Palatino Linotype"/>
            </a:rPr>
            <a:t>Süreçlere</a:t>
          </a:r>
          <a:r>
            <a:rPr lang="en-US" dirty="0" smtClean="0">
              <a:latin typeface="Palatino Linotype"/>
              <a:cs typeface="Palatino Linotype"/>
            </a:rPr>
            <a:t> </a:t>
          </a:r>
          <a:r>
            <a:rPr lang="en-US" dirty="0" err="1" smtClean="0">
              <a:latin typeface="Palatino Linotype"/>
              <a:cs typeface="Palatino Linotype"/>
            </a:rPr>
            <a:t>Müdahale</a:t>
          </a:r>
          <a:endParaRPr lang="en-US" dirty="0">
            <a:latin typeface="Palatino Linotype"/>
            <a:cs typeface="Palatino Linotype"/>
          </a:endParaRPr>
        </a:p>
      </dgm:t>
    </dgm:pt>
    <dgm:pt modelId="{8A7266C6-603D-FD46-A7EB-B5067488DD46}" type="parTrans" cxnId="{E2081418-F91F-1440-B5A3-A4421F4CA67C}">
      <dgm:prSet/>
      <dgm:spPr/>
      <dgm:t>
        <a:bodyPr/>
        <a:lstStyle/>
        <a:p>
          <a:endParaRPr lang="en-US"/>
        </a:p>
      </dgm:t>
    </dgm:pt>
    <dgm:pt modelId="{0EE1530C-94E5-9C46-B8A3-7DBB8AC33DDB}" type="sibTrans" cxnId="{E2081418-F91F-1440-B5A3-A4421F4CA67C}">
      <dgm:prSet/>
      <dgm:spPr/>
      <dgm:t>
        <a:bodyPr/>
        <a:lstStyle/>
        <a:p>
          <a:endParaRPr lang="en-US"/>
        </a:p>
      </dgm:t>
    </dgm:pt>
    <dgm:pt modelId="{48B67BD5-9BD7-B348-89AE-0C94D4348E50}">
      <dgm:prSet phldrT="[Text]"/>
      <dgm:spPr/>
      <dgm:t>
        <a:bodyPr/>
        <a:lstStyle/>
        <a:p>
          <a:r>
            <a:rPr lang="en-US" dirty="0" err="1" smtClean="0">
              <a:latin typeface="Palatino Linotype"/>
              <a:cs typeface="Palatino Linotype"/>
            </a:rPr>
            <a:t>Zihniyete</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Davranışa</a:t>
          </a:r>
          <a:r>
            <a:rPr lang="en-US" dirty="0" smtClean="0">
              <a:latin typeface="Palatino Linotype"/>
              <a:cs typeface="Palatino Linotype"/>
            </a:rPr>
            <a:t> </a:t>
          </a:r>
          <a:r>
            <a:rPr lang="en-US" dirty="0" err="1" smtClean="0">
              <a:latin typeface="Palatino Linotype"/>
              <a:cs typeface="Palatino Linotype"/>
            </a:rPr>
            <a:t>Müdahale</a:t>
          </a:r>
          <a:endParaRPr lang="en-US" dirty="0">
            <a:latin typeface="Palatino Linotype"/>
            <a:cs typeface="Palatino Linotype"/>
          </a:endParaRPr>
        </a:p>
      </dgm:t>
    </dgm:pt>
    <dgm:pt modelId="{B4BF6DE6-524B-C949-B965-F7ECCD4AB119}" type="parTrans" cxnId="{80A7315D-92DB-0D4D-81FF-9AF921437829}">
      <dgm:prSet/>
      <dgm:spPr/>
      <dgm:t>
        <a:bodyPr/>
        <a:lstStyle/>
        <a:p>
          <a:endParaRPr lang="en-US"/>
        </a:p>
      </dgm:t>
    </dgm:pt>
    <dgm:pt modelId="{D9F37322-F2B9-5941-8929-33897F7F795C}" type="sibTrans" cxnId="{80A7315D-92DB-0D4D-81FF-9AF921437829}">
      <dgm:prSet/>
      <dgm:spPr/>
      <dgm:t>
        <a:bodyPr/>
        <a:lstStyle/>
        <a:p>
          <a:endParaRPr lang="en-US"/>
        </a:p>
      </dgm:t>
    </dgm:pt>
    <dgm:pt modelId="{250FA177-8E31-684F-A448-F3DEA6966E26}" type="pres">
      <dgm:prSet presAssocID="{A848745F-C7C5-A84E-A766-DE93DA29924E}" presName="hierChild1" presStyleCnt="0">
        <dgm:presLayoutVars>
          <dgm:orgChart val="1"/>
          <dgm:chPref val="1"/>
          <dgm:dir/>
          <dgm:animOne val="branch"/>
          <dgm:animLvl val="lvl"/>
          <dgm:resizeHandles/>
        </dgm:presLayoutVars>
      </dgm:prSet>
      <dgm:spPr/>
      <dgm:t>
        <a:bodyPr/>
        <a:lstStyle/>
        <a:p>
          <a:endParaRPr lang="en-US"/>
        </a:p>
      </dgm:t>
    </dgm:pt>
    <dgm:pt modelId="{A969DED3-F0E4-024D-A69D-CFFCFA49BB8A}" type="pres">
      <dgm:prSet presAssocID="{D1DAA230-844F-2943-81DC-DB6FFDA305EA}" presName="hierRoot1" presStyleCnt="0">
        <dgm:presLayoutVars>
          <dgm:hierBranch val="init"/>
        </dgm:presLayoutVars>
      </dgm:prSet>
      <dgm:spPr/>
    </dgm:pt>
    <dgm:pt modelId="{E24E5761-C0A9-6E45-B36E-7137E632ABEE}" type="pres">
      <dgm:prSet presAssocID="{D1DAA230-844F-2943-81DC-DB6FFDA305EA}" presName="rootComposite1" presStyleCnt="0"/>
      <dgm:spPr/>
    </dgm:pt>
    <dgm:pt modelId="{0B802DCC-AB54-0740-BC1A-B63DEEE4070F}" type="pres">
      <dgm:prSet presAssocID="{D1DAA230-844F-2943-81DC-DB6FFDA305EA}" presName="rootText1" presStyleLbl="node0" presStyleIdx="0" presStyleCnt="1" custLinFactNeighborY="-16896">
        <dgm:presLayoutVars>
          <dgm:chPref val="3"/>
        </dgm:presLayoutVars>
      </dgm:prSet>
      <dgm:spPr/>
      <dgm:t>
        <a:bodyPr/>
        <a:lstStyle/>
        <a:p>
          <a:endParaRPr lang="en-US"/>
        </a:p>
      </dgm:t>
    </dgm:pt>
    <dgm:pt modelId="{B0122D42-AFE4-1B44-9E19-626EC4AFCF7C}" type="pres">
      <dgm:prSet presAssocID="{D1DAA230-844F-2943-81DC-DB6FFDA305EA}" presName="rootConnector1" presStyleLbl="node1" presStyleIdx="0" presStyleCnt="0"/>
      <dgm:spPr/>
      <dgm:t>
        <a:bodyPr/>
        <a:lstStyle/>
        <a:p>
          <a:endParaRPr lang="en-US"/>
        </a:p>
      </dgm:t>
    </dgm:pt>
    <dgm:pt modelId="{7BB6C9F4-7A3E-044A-A314-0F35F2ED89BA}" type="pres">
      <dgm:prSet presAssocID="{D1DAA230-844F-2943-81DC-DB6FFDA305EA}" presName="hierChild2" presStyleCnt="0"/>
      <dgm:spPr/>
    </dgm:pt>
    <dgm:pt modelId="{C461531B-A387-924A-87CB-C709EE28C424}" type="pres">
      <dgm:prSet presAssocID="{969FC7CC-CD9F-CC4F-95BF-102742FB47CF}" presName="Name37" presStyleLbl="parChTrans1D2" presStyleIdx="0" presStyleCnt="3"/>
      <dgm:spPr/>
      <dgm:t>
        <a:bodyPr/>
        <a:lstStyle/>
        <a:p>
          <a:endParaRPr lang="en-US"/>
        </a:p>
      </dgm:t>
    </dgm:pt>
    <dgm:pt modelId="{22BD0ADB-B4DE-E249-93D3-EA0C6A6EAC62}" type="pres">
      <dgm:prSet presAssocID="{9B5C3EB9-BF0C-E347-8DC0-FE1EF6F2E41D}" presName="hierRoot2" presStyleCnt="0">
        <dgm:presLayoutVars>
          <dgm:hierBranch val="init"/>
        </dgm:presLayoutVars>
      </dgm:prSet>
      <dgm:spPr/>
    </dgm:pt>
    <dgm:pt modelId="{0CFF4E04-2516-DB42-BF93-65390558599C}" type="pres">
      <dgm:prSet presAssocID="{9B5C3EB9-BF0C-E347-8DC0-FE1EF6F2E41D}" presName="rootComposite" presStyleCnt="0"/>
      <dgm:spPr/>
    </dgm:pt>
    <dgm:pt modelId="{C6DF6272-F7EA-5A44-A3D8-F9ED19DD3DF0}" type="pres">
      <dgm:prSet presAssocID="{9B5C3EB9-BF0C-E347-8DC0-FE1EF6F2E41D}" presName="rootText" presStyleLbl="node2" presStyleIdx="0" presStyleCnt="3">
        <dgm:presLayoutVars>
          <dgm:chPref val="3"/>
        </dgm:presLayoutVars>
      </dgm:prSet>
      <dgm:spPr/>
      <dgm:t>
        <a:bodyPr/>
        <a:lstStyle/>
        <a:p>
          <a:endParaRPr lang="en-US"/>
        </a:p>
      </dgm:t>
    </dgm:pt>
    <dgm:pt modelId="{3A90A0C8-8149-644B-A3AC-250DC400FECA}" type="pres">
      <dgm:prSet presAssocID="{9B5C3EB9-BF0C-E347-8DC0-FE1EF6F2E41D}" presName="rootConnector" presStyleLbl="node2" presStyleIdx="0" presStyleCnt="3"/>
      <dgm:spPr/>
      <dgm:t>
        <a:bodyPr/>
        <a:lstStyle/>
        <a:p>
          <a:endParaRPr lang="en-US"/>
        </a:p>
      </dgm:t>
    </dgm:pt>
    <dgm:pt modelId="{712F1FCC-328A-714F-84CF-CC6837710A22}" type="pres">
      <dgm:prSet presAssocID="{9B5C3EB9-BF0C-E347-8DC0-FE1EF6F2E41D}" presName="hierChild4" presStyleCnt="0"/>
      <dgm:spPr/>
    </dgm:pt>
    <dgm:pt modelId="{E7F2DB61-9093-D04E-B137-D37DF79DBFBB}" type="pres">
      <dgm:prSet presAssocID="{9B5C3EB9-BF0C-E347-8DC0-FE1EF6F2E41D}" presName="hierChild5" presStyleCnt="0"/>
      <dgm:spPr/>
    </dgm:pt>
    <dgm:pt modelId="{965B853D-884E-0645-A4B9-90EBA6A89B95}" type="pres">
      <dgm:prSet presAssocID="{8A7266C6-603D-FD46-A7EB-B5067488DD46}" presName="Name37" presStyleLbl="parChTrans1D2" presStyleIdx="1" presStyleCnt="3"/>
      <dgm:spPr/>
      <dgm:t>
        <a:bodyPr/>
        <a:lstStyle/>
        <a:p>
          <a:endParaRPr lang="en-US"/>
        </a:p>
      </dgm:t>
    </dgm:pt>
    <dgm:pt modelId="{2D5BFCFA-096D-D14A-8561-7E30B1EB6982}" type="pres">
      <dgm:prSet presAssocID="{F41E3E48-E506-C24C-B91D-5E4524D60DD1}" presName="hierRoot2" presStyleCnt="0">
        <dgm:presLayoutVars>
          <dgm:hierBranch val="init"/>
        </dgm:presLayoutVars>
      </dgm:prSet>
      <dgm:spPr/>
    </dgm:pt>
    <dgm:pt modelId="{D00FC4D8-B865-A84C-B568-3E2B72813924}" type="pres">
      <dgm:prSet presAssocID="{F41E3E48-E506-C24C-B91D-5E4524D60DD1}" presName="rootComposite" presStyleCnt="0"/>
      <dgm:spPr/>
    </dgm:pt>
    <dgm:pt modelId="{84012106-BA74-CE43-8134-55FB4DA197DE}" type="pres">
      <dgm:prSet presAssocID="{F41E3E48-E506-C24C-B91D-5E4524D60DD1}" presName="rootText" presStyleLbl="node2" presStyleIdx="1" presStyleCnt="3">
        <dgm:presLayoutVars>
          <dgm:chPref val="3"/>
        </dgm:presLayoutVars>
      </dgm:prSet>
      <dgm:spPr/>
      <dgm:t>
        <a:bodyPr/>
        <a:lstStyle/>
        <a:p>
          <a:endParaRPr lang="en-US"/>
        </a:p>
      </dgm:t>
    </dgm:pt>
    <dgm:pt modelId="{70138B99-381D-6B41-825E-558E836D31EF}" type="pres">
      <dgm:prSet presAssocID="{F41E3E48-E506-C24C-B91D-5E4524D60DD1}" presName="rootConnector" presStyleLbl="node2" presStyleIdx="1" presStyleCnt="3"/>
      <dgm:spPr/>
      <dgm:t>
        <a:bodyPr/>
        <a:lstStyle/>
        <a:p>
          <a:endParaRPr lang="en-US"/>
        </a:p>
      </dgm:t>
    </dgm:pt>
    <dgm:pt modelId="{087DBE44-9281-764F-9F68-CC3FA011F7B2}" type="pres">
      <dgm:prSet presAssocID="{F41E3E48-E506-C24C-B91D-5E4524D60DD1}" presName="hierChild4" presStyleCnt="0"/>
      <dgm:spPr/>
    </dgm:pt>
    <dgm:pt modelId="{8CED6771-7FC5-8B45-B8C3-3BA1E2FCA5DD}" type="pres">
      <dgm:prSet presAssocID="{F41E3E48-E506-C24C-B91D-5E4524D60DD1}" presName="hierChild5" presStyleCnt="0"/>
      <dgm:spPr/>
    </dgm:pt>
    <dgm:pt modelId="{7895E42A-6C7B-3C4D-8D8A-FB8BA834E83F}" type="pres">
      <dgm:prSet presAssocID="{B4BF6DE6-524B-C949-B965-F7ECCD4AB119}" presName="Name37" presStyleLbl="parChTrans1D2" presStyleIdx="2" presStyleCnt="3"/>
      <dgm:spPr/>
      <dgm:t>
        <a:bodyPr/>
        <a:lstStyle/>
        <a:p>
          <a:endParaRPr lang="en-US"/>
        </a:p>
      </dgm:t>
    </dgm:pt>
    <dgm:pt modelId="{BB7B8DE5-1966-A346-8029-081CEC0D833D}" type="pres">
      <dgm:prSet presAssocID="{48B67BD5-9BD7-B348-89AE-0C94D4348E50}" presName="hierRoot2" presStyleCnt="0">
        <dgm:presLayoutVars>
          <dgm:hierBranch val="init"/>
        </dgm:presLayoutVars>
      </dgm:prSet>
      <dgm:spPr/>
    </dgm:pt>
    <dgm:pt modelId="{67A6B2E6-3ACD-854D-B152-0A4BB349FD2D}" type="pres">
      <dgm:prSet presAssocID="{48B67BD5-9BD7-B348-89AE-0C94D4348E50}" presName="rootComposite" presStyleCnt="0"/>
      <dgm:spPr/>
    </dgm:pt>
    <dgm:pt modelId="{F60D5A61-A93D-CD46-8842-A6DE40E03A42}" type="pres">
      <dgm:prSet presAssocID="{48B67BD5-9BD7-B348-89AE-0C94D4348E50}" presName="rootText" presStyleLbl="node2" presStyleIdx="2" presStyleCnt="3">
        <dgm:presLayoutVars>
          <dgm:chPref val="3"/>
        </dgm:presLayoutVars>
      </dgm:prSet>
      <dgm:spPr/>
      <dgm:t>
        <a:bodyPr/>
        <a:lstStyle/>
        <a:p>
          <a:endParaRPr lang="en-US"/>
        </a:p>
      </dgm:t>
    </dgm:pt>
    <dgm:pt modelId="{0C30DE10-BC39-FB48-9747-21550E2F6361}" type="pres">
      <dgm:prSet presAssocID="{48B67BD5-9BD7-B348-89AE-0C94D4348E50}" presName="rootConnector" presStyleLbl="node2" presStyleIdx="2" presStyleCnt="3"/>
      <dgm:spPr/>
      <dgm:t>
        <a:bodyPr/>
        <a:lstStyle/>
        <a:p>
          <a:endParaRPr lang="en-US"/>
        </a:p>
      </dgm:t>
    </dgm:pt>
    <dgm:pt modelId="{85552DD5-FD45-6C4F-BBBC-289A118D7D9E}" type="pres">
      <dgm:prSet presAssocID="{48B67BD5-9BD7-B348-89AE-0C94D4348E50}" presName="hierChild4" presStyleCnt="0"/>
      <dgm:spPr/>
    </dgm:pt>
    <dgm:pt modelId="{3A6CCE96-0580-0E44-AC97-74524B41C0FD}" type="pres">
      <dgm:prSet presAssocID="{48B67BD5-9BD7-B348-89AE-0C94D4348E50}" presName="hierChild5" presStyleCnt="0"/>
      <dgm:spPr/>
    </dgm:pt>
    <dgm:pt modelId="{76CAA48D-AC6B-2F41-8239-B87BB6A7DB0C}" type="pres">
      <dgm:prSet presAssocID="{D1DAA230-844F-2943-81DC-DB6FFDA305EA}" presName="hierChild3" presStyleCnt="0"/>
      <dgm:spPr/>
    </dgm:pt>
  </dgm:ptLst>
  <dgm:cxnLst>
    <dgm:cxn modelId="{7CCCF6DF-7BF9-EC4C-86CE-80152BF81F3F}" srcId="{A848745F-C7C5-A84E-A766-DE93DA29924E}" destId="{D1DAA230-844F-2943-81DC-DB6FFDA305EA}" srcOrd="0" destOrd="0" parTransId="{08F8BD33-8732-1342-88A0-EC8E64A450E7}" sibTransId="{34748C05-ECB7-AE49-8C65-F0443597DCD9}"/>
    <dgm:cxn modelId="{194C9BB6-5D16-7844-A4AC-4A7F05DDA2A0}" type="presOf" srcId="{48B67BD5-9BD7-B348-89AE-0C94D4348E50}" destId="{0C30DE10-BC39-FB48-9747-21550E2F6361}" srcOrd="1" destOrd="0" presId="urn:microsoft.com/office/officeart/2005/8/layout/orgChart1"/>
    <dgm:cxn modelId="{F83D8F69-FDD0-8146-921F-7319016A1B3E}" type="presOf" srcId="{D1DAA230-844F-2943-81DC-DB6FFDA305EA}" destId="{B0122D42-AFE4-1B44-9E19-626EC4AFCF7C}" srcOrd="1" destOrd="0" presId="urn:microsoft.com/office/officeart/2005/8/layout/orgChart1"/>
    <dgm:cxn modelId="{2B140559-E2EB-3F42-900C-738345F5DE73}" type="presOf" srcId="{8A7266C6-603D-FD46-A7EB-B5067488DD46}" destId="{965B853D-884E-0645-A4B9-90EBA6A89B95}" srcOrd="0" destOrd="0" presId="urn:microsoft.com/office/officeart/2005/8/layout/orgChart1"/>
    <dgm:cxn modelId="{05438F7B-79A6-0E48-BF80-129FEF95F671}" type="presOf" srcId="{D1DAA230-844F-2943-81DC-DB6FFDA305EA}" destId="{0B802DCC-AB54-0740-BC1A-B63DEEE4070F}" srcOrd="0" destOrd="0" presId="urn:microsoft.com/office/officeart/2005/8/layout/orgChart1"/>
    <dgm:cxn modelId="{BDE353D9-0CBE-6F45-B1CF-AF62C3F7A687}" srcId="{D1DAA230-844F-2943-81DC-DB6FFDA305EA}" destId="{9B5C3EB9-BF0C-E347-8DC0-FE1EF6F2E41D}" srcOrd="0" destOrd="0" parTransId="{969FC7CC-CD9F-CC4F-95BF-102742FB47CF}" sibTransId="{5D01165A-3E73-CC43-843F-D9DE8A239905}"/>
    <dgm:cxn modelId="{B6AD931C-CCF1-664E-8331-980F88DDFEFB}" type="presOf" srcId="{48B67BD5-9BD7-B348-89AE-0C94D4348E50}" destId="{F60D5A61-A93D-CD46-8842-A6DE40E03A42}" srcOrd="0" destOrd="0" presId="urn:microsoft.com/office/officeart/2005/8/layout/orgChart1"/>
    <dgm:cxn modelId="{E2081418-F91F-1440-B5A3-A4421F4CA67C}" srcId="{D1DAA230-844F-2943-81DC-DB6FFDA305EA}" destId="{F41E3E48-E506-C24C-B91D-5E4524D60DD1}" srcOrd="1" destOrd="0" parTransId="{8A7266C6-603D-FD46-A7EB-B5067488DD46}" sibTransId="{0EE1530C-94E5-9C46-B8A3-7DBB8AC33DDB}"/>
    <dgm:cxn modelId="{7D12285E-24AB-1048-A410-6DF160D50BA9}" type="presOf" srcId="{F41E3E48-E506-C24C-B91D-5E4524D60DD1}" destId="{84012106-BA74-CE43-8134-55FB4DA197DE}" srcOrd="0" destOrd="0" presId="urn:microsoft.com/office/officeart/2005/8/layout/orgChart1"/>
    <dgm:cxn modelId="{028B43AA-8CB0-FA47-B974-363E74AD476C}" type="presOf" srcId="{A848745F-C7C5-A84E-A766-DE93DA29924E}" destId="{250FA177-8E31-684F-A448-F3DEA6966E26}" srcOrd="0" destOrd="0" presId="urn:microsoft.com/office/officeart/2005/8/layout/orgChart1"/>
    <dgm:cxn modelId="{80A7315D-92DB-0D4D-81FF-9AF921437829}" srcId="{D1DAA230-844F-2943-81DC-DB6FFDA305EA}" destId="{48B67BD5-9BD7-B348-89AE-0C94D4348E50}" srcOrd="2" destOrd="0" parTransId="{B4BF6DE6-524B-C949-B965-F7ECCD4AB119}" sibTransId="{D9F37322-F2B9-5941-8929-33897F7F795C}"/>
    <dgm:cxn modelId="{8CA1BE68-152E-E542-AFB0-798386E7E1D4}" type="presOf" srcId="{9B5C3EB9-BF0C-E347-8DC0-FE1EF6F2E41D}" destId="{C6DF6272-F7EA-5A44-A3D8-F9ED19DD3DF0}" srcOrd="0" destOrd="0" presId="urn:microsoft.com/office/officeart/2005/8/layout/orgChart1"/>
    <dgm:cxn modelId="{CA54A7D8-D6EB-BC4F-9310-4019C64AF842}" type="presOf" srcId="{969FC7CC-CD9F-CC4F-95BF-102742FB47CF}" destId="{C461531B-A387-924A-87CB-C709EE28C424}" srcOrd="0" destOrd="0" presId="urn:microsoft.com/office/officeart/2005/8/layout/orgChart1"/>
    <dgm:cxn modelId="{735910A8-2285-DD4A-B153-DDA9E7C3681C}" type="presOf" srcId="{9B5C3EB9-BF0C-E347-8DC0-FE1EF6F2E41D}" destId="{3A90A0C8-8149-644B-A3AC-250DC400FECA}" srcOrd="1" destOrd="0" presId="urn:microsoft.com/office/officeart/2005/8/layout/orgChart1"/>
    <dgm:cxn modelId="{7973DF92-6FF8-A545-B67E-43319B4C812A}" type="presOf" srcId="{F41E3E48-E506-C24C-B91D-5E4524D60DD1}" destId="{70138B99-381D-6B41-825E-558E836D31EF}" srcOrd="1" destOrd="0" presId="urn:microsoft.com/office/officeart/2005/8/layout/orgChart1"/>
    <dgm:cxn modelId="{69073654-AADB-C04F-B4AB-F33CFDE55609}" type="presOf" srcId="{B4BF6DE6-524B-C949-B965-F7ECCD4AB119}" destId="{7895E42A-6C7B-3C4D-8D8A-FB8BA834E83F}" srcOrd="0" destOrd="0" presId="urn:microsoft.com/office/officeart/2005/8/layout/orgChart1"/>
    <dgm:cxn modelId="{E4831884-2553-0B44-992D-D0540C90CF32}" type="presParOf" srcId="{250FA177-8E31-684F-A448-F3DEA6966E26}" destId="{A969DED3-F0E4-024D-A69D-CFFCFA49BB8A}" srcOrd="0" destOrd="0" presId="urn:microsoft.com/office/officeart/2005/8/layout/orgChart1"/>
    <dgm:cxn modelId="{019C9AA0-BF7F-A340-A448-51B5788F5C11}" type="presParOf" srcId="{A969DED3-F0E4-024D-A69D-CFFCFA49BB8A}" destId="{E24E5761-C0A9-6E45-B36E-7137E632ABEE}" srcOrd="0" destOrd="0" presId="urn:microsoft.com/office/officeart/2005/8/layout/orgChart1"/>
    <dgm:cxn modelId="{3D804BE8-D40A-9140-BE07-5131CF57FF4B}" type="presParOf" srcId="{E24E5761-C0A9-6E45-B36E-7137E632ABEE}" destId="{0B802DCC-AB54-0740-BC1A-B63DEEE4070F}" srcOrd="0" destOrd="0" presId="urn:microsoft.com/office/officeart/2005/8/layout/orgChart1"/>
    <dgm:cxn modelId="{94469DB4-1D23-CB45-8E15-3C28F497D458}" type="presParOf" srcId="{E24E5761-C0A9-6E45-B36E-7137E632ABEE}" destId="{B0122D42-AFE4-1B44-9E19-626EC4AFCF7C}" srcOrd="1" destOrd="0" presId="urn:microsoft.com/office/officeart/2005/8/layout/orgChart1"/>
    <dgm:cxn modelId="{2678B230-6738-EB4B-A8D1-E3E5E93A4A17}" type="presParOf" srcId="{A969DED3-F0E4-024D-A69D-CFFCFA49BB8A}" destId="{7BB6C9F4-7A3E-044A-A314-0F35F2ED89BA}" srcOrd="1" destOrd="0" presId="urn:microsoft.com/office/officeart/2005/8/layout/orgChart1"/>
    <dgm:cxn modelId="{001B84E1-23C8-524B-BFDA-F6881480DF59}" type="presParOf" srcId="{7BB6C9F4-7A3E-044A-A314-0F35F2ED89BA}" destId="{C461531B-A387-924A-87CB-C709EE28C424}" srcOrd="0" destOrd="0" presId="urn:microsoft.com/office/officeart/2005/8/layout/orgChart1"/>
    <dgm:cxn modelId="{5AE6A99A-305E-504B-B64A-C4C302497BFA}" type="presParOf" srcId="{7BB6C9F4-7A3E-044A-A314-0F35F2ED89BA}" destId="{22BD0ADB-B4DE-E249-93D3-EA0C6A6EAC62}" srcOrd="1" destOrd="0" presId="urn:microsoft.com/office/officeart/2005/8/layout/orgChart1"/>
    <dgm:cxn modelId="{17BF7844-3DF8-0F4E-9D2F-9324CB92871E}" type="presParOf" srcId="{22BD0ADB-B4DE-E249-93D3-EA0C6A6EAC62}" destId="{0CFF4E04-2516-DB42-BF93-65390558599C}" srcOrd="0" destOrd="0" presId="urn:microsoft.com/office/officeart/2005/8/layout/orgChart1"/>
    <dgm:cxn modelId="{BA78862D-8699-384E-9F13-8ADB3502B205}" type="presParOf" srcId="{0CFF4E04-2516-DB42-BF93-65390558599C}" destId="{C6DF6272-F7EA-5A44-A3D8-F9ED19DD3DF0}" srcOrd="0" destOrd="0" presId="urn:microsoft.com/office/officeart/2005/8/layout/orgChart1"/>
    <dgm:cxn modelId="{205873F4-397E-E243-9F60-FEFCF7DC9347}" type="presParOf" srcId="{0CFF4E04-2516-DB42-BF93-65390558599C}" destId="{3A90A0C8-8149-644B-A3AC-250DC400FECA}" srcOrd="1" destOrd="0" presId="urn:microsoft.com/office/officeart/2005/8/layout/orgChart1"/>
    <dgm:cxn modelId="{7432B08C-81D2-9242-AB8F-8EC7F6509685}" type="presParOf" srcId="{22BD0ADB-B4DE-E249-93D3-EA0C6A6EAC62}" destId="{712F1FCC-328A-714F-84CF-CC6837710A22}" srcOrd="1" destOrd="0" presId="urn:microsoft.com/office/officeart/2005/8/layout/orgChart1"/>
    <dgm:cxn modelId="{5EF01BFF-D3ED-9D41-9C81-CA3A305B5BDF}" type="presParOf" srcId="{22BD0ADB-B4DE-E249-93D3-EA0C6A6EAC62}" destId="{E7F2DB61-9093-D04E-B137-D37DF79DBFBB}" srcOrd="2" destOrd="0" presId="urn:microsoft.com/office/officeart/2005/8/layout/orgChart1"/>
    <dgm:cxn modelId="{7D3F1848-9616-1E4D-AE08-4A75BF58F232}" type="presParOf" srcId="{7BB6C9F4-7A3E-044A-A314-0F35F2ED89BA}" destId="{965B853D-884E-0645-A4B9-90EBA6A89B95}" srcOrd="2" destOrd="0" presId="urn:microsoft.com/office/officeart/2005/8/layout/orgChart1"/>
    <dgm:cxn modelId="{B0C6D9F8-60F9-4344-A7F7-4DA4A916DF37}" type="presParOf" srcId="{7BB6C9F4-7A3E-044A-A314-0F35F2ED89BA}" destId="{2D5BFCFA-096D-D14A-8561-7E30B1EB6982}" srcOrd="3" destOrd="0" presId="urn:microsoft.com/office/officeart/2005/8/layout/orgChart1"/>
    <dgm:cxn modelId="{39065526-1629-6442-9738-0848B0232994}" type="presParOf" srcId="{2D5BFCFA-096D-D14A-8561-7E30B1EB6982}" destId="{D00FC4D8-B865-A84C-B568-3E2B72813924}" srcOrd="0" destOrd="0" presId="urn:microsoft.com/office/officeart/2005/8/layout/orgChart1"/>
    <dgm:cxn modelId="{0597A84B-D10C-814B-8475-067A0D2BE411}" type="presParOf" srcId="{D00FC4D8-B865-A84C-B568-3E2B72813924}" destId="{84012106-BA74-CE43-8134-55FB4DA197DE}" srcOrd="0" destOrd="0" presId="urn:microsoft.com/office/officeart/2005/8/layout/orgChart1"/>
    <dgm:cxn modelId="{1F9EEECF-470E-5F41-9463-8D4158BF0E10}" type="presParOf" srcId="{D00FC4D8-B865-A84C-B568-3E2B72813924}" destId="{70138B99-381D-6B41-825E-558E836D31EF}" srcOrd="1" destOrd="0" presId="urn:microsoft.com/office/officeart/2005/8/layout/orgChart1"/>
    <dgm:cxn modelId="{600736EE-9345-AE4C-A782-798488C200CD}" type="presParOf" srcId="{2D5BFCFA-096D-D14A-8561-7E30B1EB6982}" destId="{087DBE44-9281-764F-9F68-CC3FA011F7B2}" srcOrd="1" destOrd="0" presId="urn:microsoft.com/office/officeart/2005/8/layout/orgChart1"/>
    <dgm:cxn modelId="{6C3C6C42-E841-8B45-9D18-761EBDD823B6}" type="presParOf" srcId="{2D5BFCFA-096D-D14A-8561-7E30B1EB6982}" destId="{8CED6771-7FC5-8B45-B8C3-3BA1E2FCA5DD}" srcOrd="2" destOrd="0" presId="urn:microsoft.com/office/officeart/2005/8/layout/orgChart1"/>
    <dgm:cxn modelId="{02BF428D-F99C-1046-91C6-5B4E4AA151BE}" type="presParOf" srcId="{7BB6C9F4-7A3E-044A-A314-0F35F2ED89BA}" destId="{7895E42A-6C7B-3C4D-8D8A-FB8BA834E83F}" srcOrd="4" destOrd="0" presId="urn:microsoft.com/office/officeart/2005/8/layout/orgChart1"/>
    <dgm:cxn modelId="{F76AE328-EC10-B845-9B30-BE994EAC24E8}" type="presParOf" srcId="{7BB6C9F4-7A3E-044A-A314-0F35F2ED89BA}" destId="{BB7B8DE5-1966-A346-8029-081CEC0D833D}" srcOrd="5" destOrd="0" presId="urn:microsoft.com/office/officeart/2005/8/layout/orgChart1"/>
    <dgm:cxn modelId="{BA9F97B7-E436-624E-A66F-1CFC87BEA1C2}" type="presParOf" srcId="{BB7B8DE5-1966-A346-8029-081CEC0D833D}" destId="{67A6B2E6-3ACD-854D-B152-0A4BB349FD2D}" srcOrd="0" destOrd="0" presId="urn:microsoft.com/office/officeart/2005/8/layout/orgChart1"/>
    <dgm:cxn modelId="{9222C886-7EB5-914D-8564-38CE32EF27EA}" type="presParOf" srcId="{67A6B2E6-3ACD-854D-B152-0A4BB349FD2D}" destId="{F60D5A61-A93D-CD46-8842-A6DE40E03A42}" srcOrd="0" destOrd="0" presId="urn:microsoft.com/office/officeart/2005/8/layout/orgChart1"/>
    <dgm:cxn modelId="{932ECAA9-F139-714E-9E80-A9F17BCB8312}" type="presParOf" srcId="{67A6B2E6-3ACD-854D-B152-0A4BB349FD2D}" destId="{0C30DE10-BC39-FB48-9747-21550E2F6361}" srcOrd="1" destOrd="0" presId="urn:microsoft.com/office/officeart/2005/8/layout/orgChart1"/>
    <dgm:cxn modelId="{A60CFA17-7082-9C47-A2E5-723C04EB1327}" type="presParOf" srcId="{BB7B8DE5-1966-A346-8029-081CEC0D833D}" destId="{85552DD5-FD45-6C4F-BBBC-289A118D7D9E}" srcOrd="1" destOrd="0" presId="urn:microsoft.com/office/officeart/2005/8/layout/orgChart1"/>
    <dgm:cxn modelId="{D354F047-834D-784B-B591-4AAE50F51153}" type="presParOf" srcId="{BB7B8DE5-1966-A346-8029-081CEC0D833D}" destId="{3A6CCE96-0580-0E44-AC97-74524B41C0FD}" srcOrd="2" destOrd="0" presId="urn:microsoft.com/office/officeart/2005/8/layout/orgChart1"/>
    <dgm:cxn modelId="{D405D301-E271-B440-9637-2752154C2B87}" type="presParOf" srcId="{A969DED3-F0E4-024D-A69D-CFFCFA49BB8A}" destId="{76CAA48D-AC6B-2F41-8239-B87BB6A7DB0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949D5-4B58-F745-9507-6F02F7ECC53B}"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CD55F1EC-A1FA-5D41-A512-96B9324228D0}">
      <dgm:prSet phldrT="[Text]"/>
      <dgm:spPr/>
      <dgm:t>
        <a:bodyPr/>
        <a:lstStyle/>
        <a:p>
          <a:r>
            <a:rPr lang="en-US" dirty="0" err="1" smtClean="0">
              <a:latin typeface="Palatino Linotype"/>
              <a:cs typeface="Palatino Linotype"/>
            </a:rPr>
            <a:t>Mevcut</a:t>
          </a:r>
          <a:r>
            <a:rPr lang="en-US" dirty="0" smtClean="0">
              <a:latin typeface="Palatino Linotype"/>
              <a:cs typeface="Palatino Linotype"/>
            </a:rPr>
            <a:t> </a:t>
          </a:r>
          <a:r>
            <a:rPr lang="en-US" dirty="0" err="1" smtClean="0">
              <a:latin typeface="Palatino Linotype"/>
              <a:cs typeface="Palatino Linotype"/>
            </a:rPr>
            <a:t>Örgüt</a:t>
          </a:r>
          <a:r>
            <a:rPr lang="en-US" dirty="0" smtClean="0">
              <a:latin typeface="Palatino Linotype"/>
              <a:cs typeface="Palatino Linotype"/>
            </a:rPr>
            <a:t> </a:t>
          </a:r>
          <a:r>
            <a:rPr lang="en-US" dirty="0" err="1" smtClean="0">
              <a:latin typeface="Palatino Linotype"/>
              <a:cs typeface="Palatino Linotype"/>
            </a:rPr>
            <a:t>Yapısının</a:t>
          </a:r>
          <a:r>
            <a:rPr lang="en-US" dirty="0" smtClean="0">
              <a:latin typeface="Palatino Linotype"/>
              <a:cs typeface="Palatino Linotype"/>
            </a:rPr>
            <a:t> </a:t>
          </a:r>
          <a:r>
            <a:rPr lang="en-US" dirty="0" err="1" smtClean="0">
              <a:latin typeface="Palatino Linotype"/>
              <a:cs typeface="Palatino Linotype"/>
            </a:rPr>
            <a:t>Tespiti</a:t>
          </a:r>
          <a:endParaRPr lang="en-US" dirty="0">
            <a:latin typeface="Palatino Linotype"/>
            <a:cs typeface="Palatino Linotype"/>
          </a:endParaRPr>
        </a:p>
      </dgm:t>
    </dgm:pt>
    <dgm:pt modelId="{C351E1E4-4A4D-8843-8531-AE2C6F4B5B80}" type="parTrans" cxnId="{9F60DFB9-5BF6-2348-99EC-3396A75F7416}">
      <dgm:prSet/>
      <dgm:spPr/>
      <dgm:t>
        <a:bodyPr/>
        <a:lstStyle/>
        <a:p>
          <a:endParaRPr lang="en-US"/>
        </a:p>
      </dgm:t>
    </dgm:pt>
    <dgm:pt modelId="{146DF4E8-B01D-A54B-B413-CAFB0BA11508}" type="sibTrans" cxnId="{9F60DFB9-5BF6-2348-99EC-3396A75F741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75C44829-FC18-B742-B2BE-4466A6FD398A}">
      <dgm:prSet phldrT="[Text]"/>
      <dgm:spPr/>
      <dgm:t>
        <a:bodyPr/>
        <a:lstStyle/>
        <a:p>
          <a:r>
            <a:rPr lang="en-US" dirty="0" err="1" smtClean="0">
              <a:latin typeface="Palatino Linotype"/>
              <a:cs typeface="Palatino Linotype"/>
            </a:rPr>
            <a:t>Mevcut</a:t>
          </a:r>
          <a:r>
            <a:rPr lang="en-US" dirty="0" smtClean="0">
              <a:latin typeface="Palatino Linotype"/>
              <a:cs typeface="Palatino Linotype"/>
            </a:rPr>
            <a:t> </a:t>
          </a:r>
          <a:r>
            <a:rPr lang="en-US" dirty="0" err="1" smtClean="0">
              <a:latin typeface="Palatino Linotype"/>
              <a:cs typeface="Palatino Linotype"/>
            </a:rPr>
            <a:t>Yapının</a:t>
          </a:r>
          <a:r>
            <a:rPr lang="en-US" dirty="0" smtClean="0">
              <a:latin typeface="Palatino Linotype"/>
              <a:cs typeface="Palatino Linotype"/>
            </a:rPr>
            <a:t> </a:t>
          </a:r>
          <a:r>
            <a:rPr lang="en-US" dirty="0" err="1" smtClean="0">
              <a:latin typeface="Palatino Linotype"/>
              <a:cs typeface="Palatino Linotype"/>
            </a:rPr>
            <a:t>İncelenmesi</a:t>
          </a:r>
          <a:endParaRPr lang="en-US" dirty="0">
            <a:latin typeface="Palatino Linotype"/>
            <a:cs typeface="Palatino Linotype"/>
          </a:endParaRPr>
        </a:p>
      </dgm:t>
    </dgm:pt>
    <dgm:pt modelId="{C3419C9F-11DF-B844-95EB-7806865459A7}" type="parTrans" cxnId="{23E12458-724F-0442-AE33-FD04AFF63445}">
      <dgm:prSet/>
      <dgm:spPr/>
      <dgm:t>
        <a:bodyPr/>
        <a:lstStyle/>
        <a:p>
          <a:endParaRPr lang="en-US"/>
        </a:p>
      </dgm:t>
    </dgm:pt>
    <dgm:pt modelId="{0E7F7528-F853-8C42-85B7-5EDFB604E4A3}" type="sibTrans" cxnId="{23E12458-724F-0442-AE33-FD04AFF6344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85450A92-0009-0747-9A22-ACDDC8E9BEB4}">
      <dgm:prSet phldrT="[Text]"/>
      <dgm:spPr/>
      <dgm:t>
        <a:bodyPr/>
        <a:lstStyle/>
        <a:p>
          <a:r>
            <a:rPr lang="en-US" dirty="0" err="1" smtClean="0">
              <a:latin typeface="Palatino Linotype"/>
              <a:cs typeface="Palatino Linotype"/>
            </a:rPr>
            <a:t>İş</a:t>
          </a:r>
          <a:r>
            <a:rPr lang="en-US" dirty="0" smtClean="0">
              <a:latin typeface="Palatino Linotype"/>
              <a:cs typeface="Palatino Linotype"/>
            </a:rPr>
            <a:t> </a:t>
          </a:r>
          <a:r>
            <a:rPr lang="en-US" dirty="0" err="1" smtClean="0">
              <a:latin typeface="Palatino Linotype"/>
              <a:cs typeface="Palatino Linotype"/>
            </a:rPr>
            <a:t>Akış</a:t>
          </a:r>
          <a:r>
            <a:rPr lang="en-US" dirty="0" smtClean="0">
              <a:latin typeface="Palatino Linotype"/>
              <a:cs typeface="Palatino Linotype"/>
            </a:rPr>
            <a:t> </a:t>
          </a:r>
          <a:r>
            <a:rPr lang="en-US" dirty="0" err="1" smtClean="0">
              <a:latin typeface="Palatino Linotype"/>
              <a:cs typeface="Palatino Linotype"/>
            </a:rPr>
            <a:t>Şemaları</a:t>
          </a:r>
          <a:endParaRPr lang="en-US" dirty="0">
            <a:latin typeface="Palatino Linotype"/>
            <a:cs typeface="Palatino Linotype"/>
          </a:endParaRPr>
        </a:p>
      </dgm:t>
    </dgm:pt>
    <dgm:pt modelId="{BC21B5F7-4A1F-5340-B84A-B627D39BCABA}" type="parTrans" cxnId="{B4130A6D-043C-3F47-8C16-4F3E21ADDD48}">
      <dgm:prSet/>
      <dgm:spPr/>
      <dgm:t>
        <a:bodyPr/>
        <a:lstStyle/>
        <a:p>
          <a:endParaRPr lang="en-US"/>
        </a:p>
      </dgm:t>
    </dgm:pt>
    <dgm:pt modelId="{508A8098-39E3-074B-AC0C-100A74BC79BA}" type="sibTrans" cxnId="{B4130A6D-043C-3F47-8C16-4F3E21ADDD4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071B7BC6-C599-4445-AFDD-3B1C29D174E3}">
      <dgm:prSet/>
      <dgm:spPr/>
      <dgm:t>
        <a:bodyPr/>
        <a:lstStyle/>
        <a:p>
          <a:r>
            <a:rPr lang="en-US" dirty="0" err="1" smtClean="0">
              <a:latin typeface="Palatino Linotype"/>
              <a:cs typeface="Palatino Linotype"/>
            </a:rPr>
            <a:t>Yetki</a:t>
          </a:r>
          <a:r>
            <a:rPr lang="en-US" dirty="0" smtClean="0">
              <a:latin typeface="Palatino Linotype"/>
              <a:cs typeface="Palatino Linotype"/>
            </a:rPr>
            <a:t> </a:t>
          </a:r>
          <a:r>
            <a:rPr lang="en-US" dirty="0" err="1" smtClean="0">
              <a:latin typeface="Palatino Linotype"/>
              <a:cs typeface="Palatino Linotype"/>
            </a:rPr>
            <a:t>Tabloları</a:t>
          </a:r>
          <a:endParaRPr lang="en-US" dirty="0">
            <a:latin typeface="Palatino Linotype"/>
            <a:cs typeface="Palatino Linotype"/>
          </a:endParaRPr>
        </a:p>
      </dgm:t>
    </dgm:pt>
    <dgm:pt modelId="{473FD327-5593-5346-9446-71AEAC0AAECB}" type="parTrans" cxnId="{164A0819-6E3E-144C-9DB0-A4D61707215D}">
      <dgm:prSet/>
      <dgm:spPr/>
      <dgm:t>
        <a:bodyPr/>
        <a:lstStyle/>
        <a:p>
          <a:endParaRPr lang="en-US"/>
        </a:p>
      </dgm:t>
    </dgm:pt>
    <dgm:pt modelId="{682EEF45-9B0A-F548-AB53-A7448958A0B3}" type="sibTrans" cxnId="{164A0819-6E3E-144C-9DB0-A4D61707215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C8AC5121-5363-DB44-BF4E-634F8D777FB9}">
      <dgm:prSet/>
      <dgm:spPr/>
      <dgm:t>
        <a:bodyPr/>
        <a:lstStyle/>
        <a:p>
          <a:r>
            <a:rPr lang="en-US" dirty="0" err="1" smtClean="0"/>
            <a:t>Mevcut</a:t>
          </a:r>
          <a:r>
            <a:rPr lang="en-US" dirty="0" smtClean="0"/>
            <a:t> </a:t>
          </a:r>
          <a:r>
            <a:rPr lang="en-US" dirty="0" err="1" smtClean="0"/>
            <a:t>İnsan</a:t>
          </a:r>
          <a:r>
            <a:rPr lang="en-US" dirty="0" smtClean="0"/>
            <a:t> </a:t>
          </a:r>
          <a:r>
            <a:rPr lang="en-US" dirty="0" err="1" smtClean="0"/>
            <a:t>Kaynaklarının</a:t>
          </a:r>
          <a:r>
            <a:rPr lang="en-US" dirty="0" smtClean="0"/>
            <a:t> </a:t>
          </a:r>
          <a:r>
            <a:rPr lang="en-US" dirty="0" err="1" smtClean="0"/>
            <a:t>Tespiti</a:t>
          </a:r>
          <a:endParaRPr lang="en-US" dirty="0"/>
        </a:p>
      </dgm:t>
    </dgm:pt>
    <dgm:pt modelId="{861797E5-71C3-2F4C-B406-C923D6985A1A}" type="parTrans" cxnId="{C7F7683E-93A1-0542-AB1A-105FB74E29EE}">
      <dgm:prSet/>
      <dgm:spPr/>
      <dgm:t>
        <a:bodyPr/>
        <a:lstStyle/>
        <a:p>
          <a:endParaRPr lang="en-US"/>
        </a:p>
      </dgm:t>
    </dgm:pt>
    <dgm:pt modelId="{A5AB4832-EE5E-B247-B235-A26114B1844D}" type="sibTrans" cxnId="{C7F7683E-93A1-0542-AB1A-105FB74E29E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A1726578-7456-3A4F-8D95-02AD25A692C7}">
      <dgm:prSet/>
      <dgm:spPr/>
      <dgm:t>
        <a:bodyPr/>
        <a:lstStyle/>
        <a:p>
          <a:r>
            <a:rPr lang="en-US" dirty="0" err="1" smtClean="0">
              <a:latin typeface="Palatino Linotype"/>
              <a:cs typeface="Palatino Linotype"/>
            </a:rPr>
            <a:t>Formlar</a:t>
          </a:r>
          <a:r>
            <a:rPr lang="en-US" dirty="0" smtClean="0">
              <a:latin typeface="Palatino Linotype"/>
              <a:cs typeface="Palatino Linotype"/>
            </a:rPr>
            <a:t> </a:t>
          </a:r>
          <a:endParaRPr lang="en-US" dirty="0">
            <a:latin typeface="Palatino Linotype"/>
            <a:cs typeface="Palatino Linotype"/>
          </a:endParaRPr>
        </a:p>
      </dgm:t>
    </dgm:pt>
    <dgm:pt modelId="{5E818055-57E4-E848-91D6-6912A2AA93E6}" type="parTrans" cxnId="{47945FB0-571D-544E-A5AB-BE37CDFD0D2D}">
      <dgm:prSet/>
      <dgm:spPr/>
      <dgm:t>
        <a:bodyPr/>
        <a:lstStyle/>
        <a:p>
          <a:endParaRPr lang="en-US"/>
        </a:p>
      </dgm:t>
    </dgm:pt>
    <dgm:pt modelId="{06571ED0-24E2-6148-BA8C-B6439AEB0384}" type="sibTrans" cxnId="{47945FB0-571D-544E-A5AB-BE37CDFD0D2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2737B3AE-D295-DC4F-92D8-AE653688A1F7}">
      <dgm:prSet/>
      <dgm:spPr/>
      <dgm:t>
        <a:bodyPr/>
        <a:lstStyle/>
        <a:p>
          <a:r>
            <a:rPr lang="en-US" dirty="0" err="1" smtClean="0">
              <a:latin typeface="Palatino Linotype"/>
              <a:cs typeface="Palatino Linotype"/>
            </a:rPr>
            <a:t>Hizmet</a:t>
          </a:r>
          <a:r>
            <a:rPr lang="en-US" dirty="0" smtClean="0">
              <a:latin typeface="Palatino Linotype"/>
              <a:cs typeface="Palatino Linotype"/>
            </a:rPr>
            <a:t> </a:t>
          </a:r>
          <a:r>
            <a:rPr lang="en-US" dirty="0" err="1" smtClean="0">
              <a:latin typeface="Palatino Linotype"/>
              <a:cs typeface="Palatino Linotype"/>
            </a:rPr>
            <a:t>İçi</a:t>
          </a:r>
          <a:r>
            <a:rPr lang="en-US" dirty="0" smtClean="0">
              <a:latin typeface="Palatino Linotype"/>
              <a:cs typeface="Palatino Linotype"/>
            </a:rPr>
            <a:t> </a:t>
          </a:r>
          <a:r>
            <a:rPr lang="en-US" dirty="0" err="1" smtClean="0">
              <a:latin typeface="Palatino Linotype"/>
              <a:cs typeface="Palatino Linotype"/>
            </a:rPr>
            <a:t>Eğitimler</a:t>
          </a:r>
          <a:endParaRPr lang="en-US" dirty="0">
            <a:latin typeface="Palatino Linotype"/>
            <a:cs typeface="Palatino Linotype"/>
          </a:endParaRPr>
        </a:p>
      </dgm:t>
    </dgm:pt>
    <dgm:pt modelId="{3D2A343D-C38B-A149-A23A-461358D46C91}" type="parTrans" cxnId="{B2D29DF2-1194-C740-8190-D14973AF31EB}">
      <dgm:prSet/>
      <dgm:spPr/>
      <dgm:t>
        <a:bodyPr/>
        <a:lstStyle/>
        <a:p>
          <a:endParaRPr lang="en-US"/>
        </a:p>
      </dgm:t>
    </dgm:pt>
    <dgm:pt modelId="{AA035846-C8F4-194B-81B4-40E56FE2CCFF}" type="sibTrans" cxnId="{B2D29DF2-1194-C740-8190-D14973AF31E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C8F23B10-0289-C34F-A646-646FEE63E89D}">
      <dgm:prSet/>
      <dgm:spPr/>
      <dgm:t>
        <a:bodyPr/>
        <a:lstStyle/>
        <a:p>
          <a:r>
            <a:rPr lang="en-US" dirty="0" err="1" smtClean="0">
              <a:latin typeface="Palatino Linotype"/>
              <a:cs typeface="Palatino Linotype"/>
            </a:rPr>
            <a:t>İş</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Görev</a:t>
          </a:r>
          <a:r>
            <a:rPr lang="en-US" dirty="0" smtClean="0">
              <a:latin typeface="Palatino Linotype"/>
              <a:cs typeface="Palatino Linotype"/>
            </a:rPr>
            <a:t> </a:t>
          </a:r>
          <a:r>
            <a:rPr lang="en-US" dirty="0" err="1" smtClean="0">
              <a:latin typeface="Palatino Linotype"/>
              <a:cs typeface="Palatino Linotype"/>
            </a:rPr>
            <a:t>Tanımları</a:t>
          </a:r>
          <a:endParaRPr lang="en-US" dirty="0">
            <a:latin typeface="Palatino Linotype"/>
            <a:cs typeface="Palatino Linotype"/>
          </a:endParaRPr>
        </a:p>
      </dgm:t>
    </dgm:pt>
    <dgm:pt modelId="{C0C554A3-6E29-B64E-8EC2-971E9BB1636B}" type="parTrans" cxnId="{E4608ADC-5803-6D42-B658-4E0419533A8B}">
      <dgm:prSet/>
      <dgm:spPr/>
      <dgm:t>
        <a:bodyPr/>
        <a:lstStyle/>
        <a:p>
          <a:endParaRPr lang="en-US"/>
        </a:p>
      </dgm:t>
    </dgm:pt>
    <dgm:pt modelId="{423536FC-BBBC-A544-97BF-78B05606744B}" type="sibTrans" cxnId="{E4608ADC-5803-6D42-B658-4E0419533A8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F1B7A1D9-E41F-E440-A799-994D2FB623CE}">
      <dgm:prSet/>
      <dgm:spPr/>
      <dgm:t>
        <a:bodyPr/>
        <a:lstStyle/>
        <a:p>
          <a:r>
            <a:rPr lang="en-US" dirty="0" err="1" smtClean="0">
              <a:latin typeface="Palatino Linotype"/>
              <a:cs typeface="Palatino Linotype"/>
            </a:rPr>
            <a:t>Örgütsel</a:t>
          </a:r>
          <a:r>
            <a:rPr lang="en-US" dirty="0" smtClean="0">
              <a:latin typeface="Palatino Linotype"/>
              <a:cs typeface="Palatino Linotype"/>
            </a:rPr>
            <a:t> </a:t>
          </a:r>
          <a:r>
            <a:rPr lang="en-US" dirty="0" err="1" smtClean="0">
              <a:latin typeface="Palatino Linotype"/>
              <a:cs typeface="Palatino Linotype"/>
            </a:rPr>
            <a:t>Yapıya</a:t>
          </a:r>
          <a:r>
            <a:rPr lang="en-US" dirty="0" smtClean="0">
              <a:latin typeface="Palatino Linotype"/>
              <a:cs typeface="Palatino Linotype"/>
            </a:rPr>
            <a:t> </a:t>
          </a:r>
          <a:r>
            <a:rPr lang="en-US" dirty="0" err="1" smtClean="0">
              <a:latin typeface="Palatino Linotype"/>
              <a:cs typeface="Palatino Linotype"/>
            </a:rPr>
            <a:t>İlişkin</a:t>
          </a:r>
          <a:r>
            <a:rPr lang="en-US" dirty="0" smtClean="0">
              <a:latin typeface="Palatino Linotype"/>
              <a:cs typeface="Palatino Linotype"/>
            </a:rPr>
            <a:t> </a:t>
          </a:r>
          <a:r>
            <a:rPr lang="en-US" dirty="0" err="1" smtClean="0">
              <a:latin typeface="Palatino Linotype"/>
              <a:cs typeface="Palatino Linotype"/>
            </a:rPr>
            <a:t>Öneriler</a:t>
          </a:r>
          <a:endParaRPr lang="en-US" dirty="0">
            <a:latin typeface="Palatino Linotype"/>
            <a:cs typeface="Palatino Linotype"/>
          </a:endParaRPr>
        </a:p>
      </dgm:t>
    </dgm:pt>
    <dgm:pt modelId="{0D216375-6ADE-624F-8999-A7CD8CDAB31D}" type="parTrans" cxnId="{ABEC89C9-96E7-1D43-9ECF-F22452308D20}">
      <dgm:prSet/>
      <dgm:spPr/>
      <dgm:t>
        <a:bodyPr/>
        <a:lstStyle/>
        <a:p>
          <a:endParaRPr lang="en-US"/>
        </a:p>
      </dgm:t>
    </dgm:pt>
    <dgm:pt modelId="{8A1F3252-C96E-3544-8CC3-7E148D14B823}" type="sibTrans" cxnId="{ABEC89C9-96E7-1D43-9ECF-F22452308D2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9D205689-8408-2441-993C-58AAA9037C06}">
      <dgm:prSet/>
      <dgm:spPr/>
      <dgm:t>
        <a:bodyPr/>
        <a:lstStyle/>
        <a:p>
          <a:r>
            <a:rPr lang="en-US" dirty="0" err="1" smtClean="0">
              <a:latin typeface="Palatino Linotype"/>
              <a:cs typeface="Palatino Linotype"/>
            </a:rPr>
            <a:t>Performans</a:t>
          </a:r>
          <a:r>
            <a:rPr lang="en-US" dirty="0" smtClean="0">
              <a:latin typeface="Palatino Linotype"/>
              <a:cs typeface="Palatino Linotype"/>
            </a:rPr>
            <a:t> </a:t>
          </a:r>
          <a:r>
            <a:rPr lang="en-US" dirty="0" err="1" smtClean="0">
              <a:latin typeface="Palatino Linotype"/>
              <a:cs typeface="Palatino Linotype"/>
            </a:rPr>
            <a:t>Değerleme</a:t>
          </a:r>
          <a:endParaRPr lang="en-US" dirty="0">
            <a:latin typeface="Palatino Linotype"/>
            <a:cs typeface="Palatino Linotype"/>
          </a:endParaRPr>
        </a:p>
      </dgm:t>
    </dgm:pt>
    <dgm:pt modelId="{AB0C71ED-0355-824A-B818-0A96E9CC492D}" type="parTrans" cxnId="{9E69AC4E-3D7D-9641-8BA5-05BA46478DF2}">
      <dgm:prSet/>
      <dgm:spPr/>
      <dgm:t>
        <a:bodyPr/>
        <a:lstStyle/>
        <a:p>
          <a:endParaRPr lang="en-US"/>
        </a:p>
      </dgm:t>
    </dgm:pt>
    <dgm:pt modelId="{67DAB41A-DBB6-D749-999E-C3C61D55D164}" type="sibTrans" cxnId="{9E69AC4E-3D7D-9641-8BA5-05BA46478DF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83457A8B-928E-AA4E-A485-D2E603595BAD}" type="pres">
      <dgm:prSet presAssocID="{257949D5-4B58-F745-9507-6F02F7ECC53B}" presName="Name0" presStyleCnt="0">
        <dgm:presLayoutVars>
          <dgm:chMax val="21"/>
          <dgm:chPref val="21"/>
        </dgm:presLayoutVars>
      </dgm:prSet>
      <dgm:spPr/>
      <dgm:t>
        <a:bodyPr/>
        <a:lstStyle/>
        <a:p>
          <a:endParaRPr lang="en-US"/>
        </a:p>
      </dgm:t>
    </dgm:pt>
    <dgm:pt modelId="{CE4A1AC2-1563-BB40-8149-4F9F280B4F0C}" type="pres">
      <dgm:prSet presAssocID="{CD55F1EC-A1FA-5D41-A512-96B9324228D0}" presName="text1" presStyleCnt="0"/>
      <dgm:spPr/>
    </dgm:pt>
    <dgm:pt modelId="{ACF060FB-702A-C846-9362-406A420992FD}" type="pres">
      <dgm:prSet presAssocID="{CD55F1EC-A1FA-5D41-A512-96B9324228D0}" presName="textRepeatNode" presStyleLbl="alignNode1" presStyleIdx="0" presStyleCnt="10">
        <dgm:presLayoutVars>
          <dgm:chMax val="0"/>
          <dgm:chPref val="0"/>
          <dgm:bulletEnabled val="1"/>
        </dgm:presLayoutVars>
      </dgm:prSet>
      <dgm:spPr/>
      <dgm:t>
        <a:bodyPr/>
        <a:lstStyle/>
        <a:p>
          <a:endParaRPr lang="en-US"/>
        </a:p>
      </dgm:t>
    </dgm:pt>
    <dgm:pt modelId="{6805F209-7505-2347-B31A-F1471FBD68AC}" type="pres">
      <dgm:prSet presAssocID="{CD55F1EC-A1FA-5D41-A512-96B9324228D0}" presName="textaccent1" presStyleCnt="0"/>
      <dgm:spPr/>
    </dgm:pt>
    <dgm:pt modelId="{9777B07A-BEFB-634A-BCF0-F417B618C062}" type="pres">
      <dgm:prSet presAssocID="{CD55F1EC-A1FA-5D41-A512-96B9324228D0}" presName="accentRepeatNode" presStyleLbl="solidAlignAcc1" presStyleIdx="0" presStyleCnt="20"/>
      <dgm:spPr/>
    </dgm:pt>
    <dgm:pt modelId="{C0FDA2CB-F296-5742-A726-0451869C35BB}" type="pres">
      <dgm:prSet presAssocID="{146DF4E8-B01D-A54B-B413-CAFB0BA11508}" presName="image1" presStyleCnt="0"/>
      <dgm:spPr/>
    </dgm:pt>
    <dgm:pt modelId="{AF649806-0F0B-A14E-9EFC-B1AA0245A681}" type="pres">
      <dgm:prSet presAssocID="{146DF4E8-B01D-A54B-B413-CAFB0BA11508}" presName="imageRepeatNode" presStyleLbl="alignAcc1" presStyleIdx="0" presStyleCnt="10"/>
      <dgm:spPr/>
      <dgm:t>
        <a:bodyPr/>
        <a:lstStyle/>
        <a:p>
          <a:endParaRPr lang="en-US"/>
        </a:p>
      </dgm:t>
    </dgm:pt>
    <dgm:pt modelId="{37989E49-4767-5F4D-855B-5896DF8B5BBE}" type="pres">
      <dgm:prSet presAssocID="{146DF4E8-B01D-A54B-B413-CAFB0BA11508}" presName="imageaccent1" presStyleCnt="0"/>
      <dgm:spPr/>
    </dgm:pt>
    <dgm:pt modelId="{525E9649-6350-7049-97A0-44C5410954D5}" type="pres">
      <dgm:prSet presAssocID="{146DF4E8-B01D-A54B-B413-CAFB0BA11508}" presName="accentRepeatNode" presStyleLbl="solidAlignAcc1" presStyleIdx="1" presStyleCnt="20"/>
      <dgm:spPr/>
    </dgm:pt>
    <dgm:pt modelId="{0B86F5D3-4130-414E-A415-C60B3214D1DD}" type="pres">
      <dgm:prSet presAssocID="{C8AC5121-5363-DB44-BF4E-634F8D777FB9}" presName="text2" presStyleCnt="0"/>
      <dgm:spPr/>
    </dgm:pt>
    <dgm:pt modelId="{0D2D662F-E451-8B44-915F-8F5BFD8D307F}" type="pres">
      <dgm:prSet presAssocID="{C8AC5121-5363-DB44-BF4E-634F8D777FB9}" presName="textRepeatNode" presStyleLbl="alignNode1" presStyleIdx="1" presStyleCnt="10">
        <dgm:presLayoutVars>
          <dgm:chMax val="0"/>
          <dgm:chPref val="0"/>
          <dgm:bulletEnabled val="1"/>
        </dgm:presLayoutVars>
      </dgm:prSet>
      <dgm:spPr/>
      <dgm:t>
        <a:bodyPr/>
        <a:lstStyle/>
        <a:p>
          <a:endParaRPr lang="en-US"/>
        </a:p>
      </dgm:t>
    </dgm:pt>
    <dgm:pt modelId="{C4047FB2-AE59-0F4D-AA1A-1C0714167D59}" type="pres">
      <dgm:prSet presAssocID="{C8AC5121-5363-DB44-BF4E-634F8D777FB9}" presName="textaccent2" presStyleCnt="0"/>
      <dgm:spPr/>
    </dgm:pt>
    <dgm:pt modelId="{8542AA2B-E554-3A4B-856B-1C0C8CA0BEA6}" type="pres">
      <dgm:prSet presAssocID="{C8AC5121-5363-DB44-BF4E-634F8D777FB9}" presName="accentRepeatNode" presStyleLbl="solidAlignAcc1" presStyleIdx="2" presStyleCnt="20"/>
      <dgm:spPr/>
    </dgm:pt>
    <dgm:pt modelId="{E806A945-ECDE-6C41-AC69-A705EF663129}" type="pres">
      <dgm:prSet presAssocID="{A5AB4832-EE5E-B247-B235-A26114B1844D}" presName="image2" presStyleCnt="0"/>
      <dgm:spPr/>
    </dgm:pt>
    <dgm:pt modelId="{22E2827A-3AA1-914A-82D8-15FA93D5C4BD}" type="pres">
      <dgm:prSet presAssocID="{A5AB4832-EE5E-B247-B235-A26114B1844D}" presName="imageRepeatNode" presStyleLbl="alignAcc1" presStyleIdx="1" presStyleCnt="10"/>
      <dgm:spPr/>
      <dgm:t>
        <a:bodyPr/>
        <a:lstStyle/>
        <a:p>
          <a:endParaRPr lang="en-US"/>
        </a:p>
      </dgm:t>
    </dgm:pt>
    <dgm:pt modelId="{45102973-59FB-7F49-BC30-683BB185F3DF}" type="pres">
      <dgm:prSet presAssocID="{A5AB4832-EE5E-B247-B235-A26114B1844D}" presName="imageaccent2" presStyleCnt="0"/>
      <dgm:spPr/>
    </dgm:pt>
    <dgm:pt modelId="{D8C84E11-6576-3F4A-B929-E75E896CA3AC}" type="pres">
      <dgm:prSet presAssocID="{A5AB4832-EE5E-B247-B235-A26114B1844D}" presName="accentRepeatNode" presStyleLbl="solidAlignAcc1" presStyleIdx="3" presStyleCnt="20"/>
      <dgm:spPr/>
    </dgm:pt>
    <dgm:pt modelId="{11E77F2F-68DB-E641-A549-E0B507CEBCC8}" type="pres">
      <dgm:prSet presAssocID="{75C44829-FC18-B742-B2BE-4466A6FD398A}" presName="text3" presStyleCnt="0"/>
      <dgm:spPr/>
    </dgm:pt>
    <dgm:pt modelId="{9AE35772-212D-8B45-80C8-7D49EF320569}" type="pres">
      <dgm:prSet presAssocID="{75C44829-FC18-B742-B2BE-4466A6FD398A}" presName="textRepeatNode" presStyleLbl="alignNode1" presStyleIdx="2" presStyleCnt="10">
        <dgm:presLayoutVars>
          <dgm:chMax val="0"/>
          <dgm:chPref val="0"/>
          <dgm:bulletEnabled val="1"/>
        </dgm:presLayoutVars>
      </dgm:prSet>
      <dgm:spPr/>
      <dgm:t>
        <a:bodyPr/>
        <a:lstStyle/>
        <a:p>
          <a:endParaRPr lang="en-US"/>
        </a:p>
      </dgm:t>
    </dgm:pt>
    <dgm:pt modelId="{8499F7FF-3CE1-7749-959C-56F7C938D6FC}" type="pres">
      <dgm:prSet presAssocID="{75C44829-FC18-B742-B2BE-4466A6FD398A}" presName="textaccent3" presStyleCnt="0"/>
      <dgm:spPr/>
    </dgm:pt>
    <dgm:pt modelId="{23E58FDD-E14E-B042-8E7D-3D84947FD514}" type="pres">
      <dgm:prSet presAssocID="{75C44829-FC18-B742-B2BE-4466A6FD398A}" presName="accentRepeatNode" presStyleLbl="solidAlignAcc1" presStyleIdx="4" presStyleCnt="20"/>
      <dgm:spPr/>
    </dgm:pt>
    <dgm:pt modelId="{7DA7515E-DFD1-F443-B181-6389A052465D}" type="pres">
      <dgm:prSet presAssocID="{0E7F7528-F853-8C42-85B7-5EDFB604E4A3}" presName="image3" presStyleCnt="0"/>
      <dgm:spPr/>
    </dgm:pt>
    <dgm:pt modelId="{FE69FBA5-2616-9C4B-AD6F-BA9AE6FBEECF}" type="pres">
      <dgm:prSet presAssocID="{0E7F7528-F853-8C42-85B7-5EDFB604E4A3}" presName="imageRepeatNode" presStyleLbl="alignAcc1" presStyleIdx="2" presStyleCnt="10"/>
      <dgm:spPr/>
      <dgm:t>
        <a:bodyPr/>
        <a:lstStyle/>
        <a:p>
          <a:endParaRPr lang="en-US"/>
        </a:p>
      </dgm:t>
    </dgm:pt>
    <dgm:pt modelId="{DDBA4C78-92DC-F24F-84A1-328CB7CF7D6B}" type="pres">
      <dgm:prSet presAssocID="{0E7F7528-F853-8C42-85B7-5EDFB604E4A3}" presName="imageaccent3" presStyleCnt="0"/>
      <dgm:spPr/>
    </dgm:pt>
    <dgm:pt modelId="{38E4EE4C-F303-4043-963D-4973E680A218}" type="pres">
      <dgm:prSet presAssocID="{0E7F7528-F853-8C42-85B7-5EDFB604E4A3}" presName="accentRepeatNode" presStyleLbl="solidAlignAcc1" presStyleIdx="5" presStyleCnt="20"/>
      <dgm:spPr/>
    </dgm:pt>
    <dgm:pt modelId="{A37F923C-7D7C-0A40-8AC1-7A294B132CDC}" type="pres">
      <dgm:prSet presAssocID="{C8F23B10-0289-C34F-A646-646FEE63E89D}" presName="text4" presStyleCnt="0"/>
      <dgm:spPr/>
    </dgm:pt>
    <dgm:pt modelId="{0E09D197-AF1B-1149-B756-C5D284A43E39}" type="pres">
      <dgm:prSet presAssocID="{C8F23B10-0289-C34F-A646-646FEE63E89D}" presName="textRepeatNode" presStyleLbl="alignNode1" presStyleIdx="3" presStyleCnt="10">
        <dgm:presLayoutVars>
          <dgm:chMax val="0"/>
          <dgm:chPref val="0"/>
          <dgm:bulletEnabled val="1"/>
        </dgm:presLayoutVars>
      </dgm:prSet>
      <dgm:spPr/>
      <dgm:t>
        <a:bodyPr/>
        <a:lstStyle/>
        <a:p>
          <a:endParaRPr lang="en-US"/>
        </a:p>
      </dgm:t>
    </dgm:pt>
    <dgm:pt modelId="{520C8172-FF7B-B34C-A7CE-992E708158AA}" type="pres">
      <dgm:prSet presAssocID="{C8F23B10-0289-C34F-A646-646FEE63E89D}" presName="textaccent4" presStyleCnt="0"/>
      <dgm:spPr/>
    </dgm:pt>
    <dgm:pt modelId="{128EF23C-DEB1-EF45-94DE-33B0B0C44FC6}" type="pres">
      <dgm:prSet presAssocID="{C8F23B10-0289-C34F-A646-646FEE63E89D}" presName="accentRepeatNode" presStyleLbl="solidAlignAcc1" presStyleIdx="6" presStyleCnt="20"/>
      <dgm:spPr/>
    </dgm:pt>
    <dgm:pt modelId="{0EDE070A-9E7B-6744-AF15-327C0C037020}" type="pres">
      <dgm:prSet presAssocID="{423536FC-BBBC-A544-97BF-78B05606744B}" presName="image4" presStyleCnt="0"/>
      <dgm:spPr/>
    </dgm:pt>
    <dgm:pt modelId="{4D33DC1C-388F-3149-B420-A2800290119D}" type="pres">
      <dgm:prSet presAssocID="{423536FC-BBBC-A544-97BF-78B05606744B}" presName="imageRepeatNode" presStyleLbl="alignAcc1" presStyleIdx="3" presStyleCnt="10"/>
      <dgm:spPr/>
      <dgm:t>
        <a:bodyPr/>
        <a:lstStyle/>
        <a:p>
          <a:endParaRPr lang="en-US"/>
        </a:p>
      </dgm:t>
    </dgm:pt>
    <dgm:pt modelId="{E20397AA-5C13-DD45-BB97-6611C4426918}" type="pres">
      <dgm:prSet presAssocID="{423536FC-BBBC-A544-97BF-78B05606744B}" presName="imageaccent4" presStyleCnt="0"/>
      <dgm:spPr/>
    </dgm:pt>
    <dgm:pt modelId="{A354B37C-39D0-E84D-9EEA-BAE51DD8A431}" type="pres">
      <dgm:prSet presAssocID="{423536FC-BBBC-A544-97BF-78B05606744B}" presName="accentRepeatNode" presStyleLbl="solidAlignAcc1" presStyleIdx="7" presStyleCnt="20"/>
      <dgm:spPr/>
    </dgm:pt>
    <dgm:pt modelId="{5D686BBA-D32C-3A48-AB36-260AFD347A2C}" type="pres">
      <dgm:prSet presAssocID="{85450A92-0009-0747-9A22-ACDDC8E9BEB4}" presName="text5" presStyleCnt="0"/>
      <dgm:spPr/>
    </dgm:pt>
    <dgm:pt modelId="{9DBBC94D-F4EB-484E-8AE7-9DE787A6D94B}" type="pres">
      <dgm:prSet presAssocID="{85450A92-0009-0747-9A22-ACDDC8E9BEB4}" presName="textRepeatNode" presStyleLbl="alignNode1" presStyleIdx="4" presStyleCnt="10">
        <dgm:presLayoutVars>
          <dgm:chMax val="0"/>
          <dgm:chPref val="0"/>
          <dgm:bulletEnabled val="1"/>
        </dgm:presLayoutVars>
      </dgm:prSet>
      <dgm:spPr/>
      <dgm:t>
        <a:bodyPr/>
        <a:lstStyle/>
        <a:p>
          <a:endParaRPr lang="en-US"/>
        </a:p>
      </dgm:t>
    </dgm:pt>
    <dgm:pt modelId="{97715D50-717C-704E-B916-9ED0D0508706}" type="pres">
      <dgm:prSet presAssocID="{85450A92-0009-0747-9A22-ACDDC8E9BEB4}" presName="textaccent5" presStyleCnt="0"/>
      <dgm:spPr/>
    </dgm:pt>
    <dgm:pt modelId="{1AB4FB1D-3EF8-944D-B311-A011EB9D3981}" type="pres">
      <dgm:prSet presAssocID="{85450A92-0009-0747-9A22-ACDDC8E9BEB4}" presName="accentRepeatNode" presStyleLbl="solidAlignAcc1" presStyleIdx="8" presStyleCnt="20"/>
      <dgm:spPr/>
    </dgm:pt>
    <dgm:pt modelId="{4C1E5608-357A-844E-B348-883171CED709}" type="pres">
      <dgm:prSet presAssocID="{508A8098-39E3-074B-AC0C-100A74BC79BA}" presName="image5" presStyleCnt="0"/>
      <dgm:spPr/>
    </dgm:pt>
    <dgm:pt modelId="{04DFE469-66ED-0048-B5ED-7D87ED5CB3B8}" type="pres">
      <dgm:prSet presAssocID="{508A8098-39E3-074B-AC0C-100A74BC79BA}" presName="imageRepeatNode" presStyleLbl="alignAcc1" presStyleIdx="4" presStyleCnt="10"/>
      <dgm:spPr/>
      <dgm:t>
        <a:bodyPr/>
        <a:lstStyle/>
        <a:p>
          <a:endParaRPr lang="en-US"/>
        </a:p>
      </dgm:t>
    </dgm:pt>
    <dgm:pt modelId="{11AE3FB3-D118-D044-AA97-A0BABB00665B}" type="pres">
      <dgm:prSet presAssocID="{508A8098-39E3-074B-AC0C-100A74BC79BA}" presName="imageaccent5" presStyleCnt="0"/>
      <dgm:spPr/>
    </dgm:pt>
    <dgm:pt modelId="{6283B467-730B-354E-8408-D2284E4E4C81}" type="pres">
      <dgm:prSet presAssocID="{508A8098-39E3-074B-AC0C-100A74BC79BA}" presName="accentRepeatNode" presStyleLbl="solidAlignAcc1" presStyleIdx="9" presStyleCnt="20"/>
      <dgm:spPr/>
    </dgm:pt>
    <dgm:pt modelId="{7CAD1351-041F-B145-AFE2-29B812A9FEBD}" type="pres">
      <dgm:prSet presAssocID="{2737B3AE-D295-DC4F-92D8-AE653688A1F7}" presName="text6" presStyleCnt="0"/>
      <dgm:spPr/>
    </dgm:pt>
    <dgm:pt modelId="{D953DEB9-A57C-5746-98C2-750F582466E2}" type="pres">
      <dgm:prSet presAssocID="{2737B3AE-D295-DC4F-92D8-AE653688A1F7}" presName="textRepeatNode" presStyleLbl="alignNode1" presStyleIdx="5" presStyleCnt="10">
        <dgm:presLayoutVars>
          <dgm:chMax val="0"/>
          <dgm:chPref val="0"/>
          <dgm:bulletEnabled val="1"/>
        </dgm:presLayoutVars>
      </dgm:prSet>
      <dgm:spPr/>
      <dgm:t>
        <a:bodyPr/>
        <a:lstStyle/>
        <a:p>
          <a:endParaRPr lang="en-US"/>
        </a:p>
      </dgm:t>
    </dgm:pt>
    <dgm:pt modelId="{E469D11B-9754-BF4E-88DD-132CEAC27AFA}" type="pres">
      <dgm:prSet presAssocID="{2737B3AE-D295-DC4F-92D8-AE653688A1F7}" presName="textaccent6" presStyleCnt="0"/>
      <dgm:spPr/>
    </dgm:pt>
    <dgm:pt modelId="{5813504A-7366-B742-8EFC-4C79DD03CD60}" type="pres">
      <dgm:prSet presAssocID="{2737B3AE-D295-DC4F-92D8-AE653688A1F7}" presName="accentRepeatNode" presStyleLbl="solidAlignAcc1" presStyleIdx="10" presStyleCnt="20"/>
      <dgm:spPr/>
    </dgm:pt>
    <dgm:pt modelId="{26E3B18E-4B47-8644-B4D9-BCF1A98D4938}" type="pres">
      <dgm:prSet presAssocID="{AA035846-C8F4-194B-81B4-40E56FE2CCFF}" presName="image6" presStyleCnt="0"/>
      <dgm:spPr/>
    </dgm:pt>
    <dgm:pt modelId="{FBF6EA9D-FECA-974B-8D46-F5EC8FBEC022}" type="pres">
      <dgm:prSet presAssocID="{AA035846-C8F4-194B-81B4-40E56FE2CCFF}" presName="imageRepeatNode" presStyleLbl="alignAcc1" presStyleIdx="5" presStyleCnt="10"/>
      <dgm:spPr/>
      <dgm:t>
        <a:bodyPr/>
        <a:lstStyle/>
        <a:p>
          <a:endParaRPr lang="en-US"/>
        </a:p>
      </dgm:t>
    </dgm:pt>
    <dgm:pt modelId="{14A35A90-35BB-EB4B-BC9B-3E0F24E319EF}" type="pres">
      <dgm:prSet presAssocID="{AA035846-C8F4-194B-81B4-40E56FE2CCFF}" presName="imageaccent6" presStyleCnt="0"/>
      <dgm:spPr/>
    </dgm:pt>
    <dgm:pt modelId="{9C43D8EF-D655-AD46-965D-3A92DE550054}" type="pres">
      <dgm:prSet presAssocID="{AA035846-C8F4-194B-81B4-40E56FE2CCFF}" presName="accentRepeatNode" presStyleLbl="solidAlignAcc1" presStyleIdx="11" presStyleCnt="20"/>
      <dgm:spPr/>
    </dgm:pt>
    <dgm:pt modelId="{0ED9A6EC-99E0-224D-A629-9D54CCA864CB}" type="pres">
      <dgm:prSet presAssocID="{F1B7A1D9-E41F-E440-A799-994D2FB623CE}" presName="text7" presStyleCnt="0"/>
      <dgm:spPr/>
    </dgm:pt>
    <dgm:pt modelId="{63F25095-42D7-EE43-AECC-CDA2BC722FD2}" type="pres">
      <dgm:prSet presAssocID="{F1B7A1D9-E41F-E440-A799-994D2FB623CE}" presName="textRepeatNode" presStyleLbl="alignNode1" presStyleIdx="6" presStyleCnt="10">
        <dgm:presLayoutVars>
          <dgm:chMax val="0"/>
          <dgm:chPref val="0"/>
          <dgm:bulletEnabled val="1"/>
        </dgm:presLayoutVars>
      </dgm:prSet>
      <dgm:spPr/>
      <dgm:t>
        <a:bodyPr/>
        <a:lstStyle/>
        <a:p>
          <a:endParaRPr lang="en-US"/>
        </a:p>
      </dgm:t>
    </dgm:pt>
    <dgm:pt modelId="{692E0C80-4A91-9F4A-91A1-9F2B047FC529}" type="pres">
      <dgm:prSet presAssocID="{F1B7A1D9-E41F-E440-A799-994D2FB623CE}" presName="textaccent7" presStyleCnt="0"/>
      <dgm:spPr/>
    </dgm:pt>
    <dgm:pt modelId="{A4291F8A-BB13-8E45-AF32-B9EFCCDA15B1}" type="pres">
      <dgm:prSet presAssocID="{F1B7A1D9-E41F-E440-A799-994D2FB623CE}" presName="accentRepeatNode" presStyleLbl="solidAlignAcc1" presStyleIdx="12" presStyleCnt="20"/>
      <dgm:spPr/>
    </dgm:pt>
    <dgm:pt modelId="{08DDECD2-A9ED-6B45-975B-2ED2AB55AABD}" type="pres">
      <dgm:prSet presAssocID="{8A1F3252-C96E-3544-8CC3-7E148D14B823}" presName="image7" presStyleCnt="0"/>
      <dgm:spPr/>
    </dgm:pt>
    <dgm:pt modelId="{62931353-896C-9D4B-A864-D3E9360F38D5}" type="pres">
      <dgm:prSet presAssocID="{8A1F3252-C96E-3544-8CC3-7E148D14B823}" presName="imageRepeatNode" presStyleLbl="alignAcc1" presStyleIdx="6" presStyleCnt="10"/>
      <dgm:spPr/>
      <dgm:t>
        <a:bodyPr/>
        <a:lstStyle/>
        <a:p>
          <a:endParaRPr lang="en-US"/>
        </a:p>
      </dgm:t>
    </dgm:pt>
    <dgm:pt modelId="{22C58A08-FF4E-B441-9D0C-B15C408B582E}" type="pres">
      <dgm:prSet presAssocID="{8A1F3252-C96E-3544-8CC3-7E148D14B823}" presName="imageaccent7" presStyleCnt="0"/>
      <dgm:spPr/>
    </dgm:pt>
    <dgm:pt modelId="{D0CD0189-C813-D745-93F2-A760A3A70C7D}" type="pres">
      <dgm:prSet presAssocID="{8A1F3252-C96E-3544-8CC3-7E148D14B823}" presName="accentRepeatNode" presStyleLbl="solidAlignAcc1" presStyleIdx="13" presStyleCnt="20"/>
      <dgm:spPr/>
    </dgm:pt>
    <dgm:pt modelId="{7BFEA10D-8101-9441-95DE-F65012F86B02}" type="pres">
      <dgm:prSet presAssocID="{9D205689-8408-2441-993C-58AAA9037C06}" presName="text8" presStyleCnt="0"/>
      <dgm:spPr/>
    </dgm:pt>
    <dgm:pt modelId="{E94BAF42-6A7F-214D-BD1E-759A1D089E42}" type="pres">
      <dgm:prSet presAssocID="{9D205689-8408-2441-993C-58AAA9037C06}" presName="textRepeatNode" presStyleLbl="alignNode1" presStyleIdx="7" presStyleCnt="10">
        <dgm:presLayoutVars>
          <dgm:chMax val="0"/>
          <dgm:chPref val="0"/>
          <dgm:bulletEnabled val="1"/>
        </dgm:presLayoutVars>
      </dgm:prSet>
      <dgm:spPr/>
      <dgm:t>
        <a:bodyPr/>
        <a:lstStyle/>
        <a:p>
          <a:endParaRPr lang="en-US"/>
        </a:p>
      </dgm:t>
    </dgm:pt>
    <dgm:pt modelId="{34F8ED03-8C8A-9F46-B11D-DB821CD01CC4}" type="pres">
      <dgm:prSet presAssocID="{9D205689-8408-2441-993C-58AAA9037C06}" presName="textaccent8" presStyleCnt="0"/>
      <dgm:spPr/>
    </dgm:pt>
    <dgm:pt modelId="{294AE45D-BA68-9A49-BBC9-36DA832F1D02}" type="pres">
      <dgm:prSet presAssocID="{9D205689-8408-2441-993C-58AAA9037C06}" presName="accentRepeatNode" presStyleLbl="solidAlignAcc1" presStyleIdx="14" presStyleCnt="20"/>
      <dgm:spPr/>
    </dgm:pt>
    <dgm:pt modelId="{36A573C5-F381-214E-8B62-895BA3EE218E}" type="pres">
      <dgm:prSet presAssocID="{67DAB41A-DBB6-D749-999E-C3C61D55D164}" presName="image8" presStyleCnt="0"/>
      <dgm:spPr/>
    </dgm:pt>
    <dgm:pt modelId="{6A7C79E4-B323-D448-9E98-852FC131CD9E}" type="pres">
      <dgm:prSet presAssocID="{67DAB41A-DBB6-D749-999E-C3C61D55D164}" presName="imageRepeatNode" presStyleLbl="alignAcc1" presStyleIdx="7" presStyleCnt="10"/>
      <dgm:spPr/>
      <dgm:t>
        <a:bodyPr/>
        <a:lstStyle/>
        <a:p>
          <a:endParaRPr lang="en-US"/>
        </a:p>
      </dgm:t>
    </dgm:pt>
    <dgm:pt modelId="{36D56A1D-65C9-B34D-AD6A-BEFF55E1815C}" type="pres">
      <dgm:prSet presAssocID="{67DAB41A-DBB6-D749-999E-C3C61D55D164}" presName="imageaccent8" presStyleCnt="0"/>
      <dgm:spPr/>
    </dgm:pt>
    <dgm:pt modelId="{A4D02810-4FA2-7345-9D50-B1E60A913AC5}" type="pres">
      <dgm:prSet presAssocID="{67DAB41A-DBB6-D749-999E-C3C61D55D164}" presName="accentRepeatNode" presStyleLbl="solidAlignAcc1" presStyleIdx="15" presStyleCnt="20"/>
      <dgm:spPr/>
    </dgm:pt>
    <dgm:pt modelId="{ADA4AA57-5202-634D-89D8-B1B8E4EE0A87}" type="pres">
      <dgm:prSet presAssocID="{A1726578-7456-3A4F-8D95-02AD25A692C7}" presName="text9" presStyleCnt="0"/>
      <dgm:spPr/>
    </dgm:pt>
    <dgm:pt modelId="{42C96C6A-4847-DC40-9CB4-F02A0F3AA343}" type="pres">
      <dgm:prSet presAssocID="{A1726578-7456-3A4F-8D95-02AD25A692C7}" presName="textRepeatNode" presStyleLbl="alignNode1" presStyleIdx="8" presStyleCnt="10">
        <dgm:presLayoutVars>
          <dgm:chMax val="0"/>
          <dgm:chPref val="0"/>
          <dgm:bulletEnabled val="1"/>
        </dgm:presLayoutVars>
      </dgm:prSet>
      <dgm:spPr/>
      <dgm:t>
        <a:bodyPr/>
        <a:lstStyle/>
        <a:p>
          <a:endParaRPr lang="en-US"/>
        </a:p>
      </dgm:t>
    </dgm:pt>
    <dgm:pt modelId="{E6AC46B2-73EE-8C4C-9679-92B0F38BABFD}" type="pres">
      <dgm:prSet presAssocID="{A1726578-7456-3A4F-8D95-02AD25A692C7}" presName="textaccent9" presStyleCnt="0"/>
      <dgm:spPr/>
    </dgm:pt>
    <dgm:pt modelId="{3172BC91-63AC-9A45-B9A8-1CCAE7335DB3}" type="pres">
      <dgm:prSet presAssocID="{A1726578-7456-3A4F-8D95-02AD25A692C7}" presName="accentRepeatNode" presStyleLbl="solidAlignAcc1" presStyleIdx="16" presStyleCnt="20"/>
      <dgm:spPr/>
    </dgm:pt>
    <dgm:pt modelId="{76F1AC13-4779-8F45-A88A-DC0985475854}" type="pres">
      <dgm:prSet presAssocID="{06571ED0-24E2-6148-BA8C-B6439AEB0384}" presName="image9" presStyleCnt="0"/>
      <dgm:spPr/>
    </dgm:pt>
    <dgm:pt modelId="{2EECAD52-78A2-0E4C-A861-B1529202E297}" type="pres">
      <dgm:prSet presAssocID="{06571ED0-24E2-6148-BA8C-B6439AEB0384}" presName="imageRepeatNode" presStyleLbl="alignAcc1" presStyleIdx="8" presStyleCnt="10"/>
      <dgm:spPr/>
      <dgm:t>
        <a:bodyPr/>
        <a:lstStyle/>
        <a:p>
          <a:endParaRPr lang="en-US"/>
        </a:p>
      </dgm:t>
    </dgm:pt>
    <dgm:pt modelId="{001AFE14-1B75-F041-8A23-AEA4834BB54A}" type="pres">
      <dgm:prSet presAssocID="{06571ED0-24E2-6148-BA8C-B6439AEB0384}" presName="imageaccent9" presStyleCnt="0"/>
      <dgm:spPr/>
    </dgm:pt>
    <dgm:pt modelId="{E0F337D0-11E5-ED44-9117-8B7F3C458C7D}" type="pres">
      <dgm:prSet presAssocID="{06571ED0-24E2-6148-BA8C-B6439AEB0384}" presName="accentRepeatNode" presStyleLbl="solidAlignAcc1" presStyleIdx="17" presStyleCnt="20"/>
      <dgm:spPr/>
    </dgm:pt>
    <dgm:pt modelId="{2A833673-6135-A948-AD8F-68EF8A0090AC}" type="pres">
      <dgm:prSet presAssocID="{071B7BC6-C599-4445-AFDD-3B1C29D174E3}" presName="text10" presStyleCnt="0"/>
      <dgm:spPr/>
    </dgm:pt>
    <dgm:pt modelId="{F093A8A9-D702-8340-BB48-684D28F71E3B}" type="pres">
      <dgm:prSet presAssocID="{071B7BC6-C599-4445-AFDD-3B1C29D174E3}" presName="textRepeatNode" presStyleLbl="alignNode1" presStyleIdx="9" presStyleCnt="10">
        <dgm:presLayoutVars>
          <dgm:chMax val="0"/>
          <dgm:chPref val="0"/>
          <dgm:bulletEnabled val="1"/>
        </dgm:presLayoutVars>
      </dgm:prSet>
      <dgm:spPr/>
      <dgm:t>
        <a:bodyPr/>
        <a:lstStyle/>
        <a:p>
          <a:endParaRPr lang="en-US"/>
        </a:p>
      </dgm:t>
    </dgm:pt>
    <dgm:pt modelId="{4D1278E9-CA70-BA44-BA70-B7BFA62E2F94}" type="pres">
      <dgm:prSet presAssocID="{071B7BC6-C599-4445-AFDD-3B1C29D174E3}" presName="textaccent10" presStyleCnt="0"/>
      <dgm:spPr/>
    </dgm:pt>
    <dgm:pt modelId="{D206038B-B13A-2148-8856-6B1B72BC6DFE}" type="pres">
      <dgm:prSet presAssocID="{071B7BC6-C599-4445-AFDD-3B1C29D174E3}" presName="accentRepeatNode" presStyleLbl="solidAlignAcc1" presStyleIdx="18" presStyleCnt="20"/>
      <dgm:spPr/>
    </dgm:pt>
    <dgm:pt modelId="{90D2AF11-6036-9841-8D8A-EE2ADEF818B8}" type="pres">
      <dgm:prSet presAssocID="{682EEF45-9B0A-F548-AB53-A7448958A0B3}" presName="image10" presStyleCnt="0"/>
      <dgm:spPr/>
    </dgm:pt>
    <dgm:pt modelId="{B6C75041-1F94-AB46-B595-6996B81A8EA6}" type="pres">
      <dgm:prSet presAssocID="{682EEF45-9B0A-F548-AB53-A7448958A0B3}" presName="imageRepeatNode" presStyleLbl="alignAcc1" presStyleIdx="9" presStyleCnt="10"/>
      <dgm:spPr/>
      <dgm:t>
        <a:bodyPr/>
        <a:lstStyle/>
        <a:p>
          <a:endParaRPr lang="en-US"/>
        </a:p>
      </dgm:t>
    </dgm:pt>
    <dgm:pt modelId="{81A403C0-1EDA-F142-BA03-9B5ACD52A168}" type="pres">
      <dgm:prSet presAssocID="{682EEF45-9B0A-F548-AB53-A7448958A0B3}" presName="imageaccent10" presStyleCnt="0"/>
      <dgm:spPr/>
    </dgm:pt>
    <dgm:pt modelId="{DE184235-3958-F74D-9F39-92B6E897F764}" type="pres">
      <dgm:prSet presAssocID="{682EEF45-9B0A-F548-AB53-A7448958A0B3}" presName="accentRepeatNode" presStyleLbl="solidAlignAcc1" presStyleIdx="19" presStyleCnt="20"/>
      <dgm:spPr/>
    </dgm:pt>
  </dgm:ptLst>
  <dgm:cxnLst>
    <dgm:cxn modelId="{601BABBB-114E-9448-992D-E8B7E3FEDA0C}" type="presOf" srcId="{C8F23B10-0289-C34F-A646-646FEE63E89D}" destId="{0E09D197-AF1B-1149-B756-C5D284A43E39}" srcOrd="0" destOrd="0" presId="urn:microsoft.com/office/officeart/2008/layout/HexagonCluster"/>
    <dgm:cxn modelId="{4201DA5F-16FA-9943-9CFA-6ED4FEB057D3}" type="presOf" srcId="{146DF4E8-B01D-A54B-B413-CAFB0BA11508}" destId="{AF649806-0F0B-A14E-9EFC-B1AA0245A681}" srcOrd="0" destOrd="0" presId="urn:microsoft.com/office/officeart/2008/layout/HexagonCluster"/>
    <dgm:cxn modelId="{D2B57489-DF5A-B341-A8CD-6DAE22BC4E70}" type="presOf" srcId="{682EEF45-9B0A-F548-AB53-A7448958A0B3}" destId="{B6C75041-1F94-AB46-B595-6996B81A8EA6}" srcOrd="0" destOrd="0" presId="urn:microsoft.com/office/officeart/2008/layout/HexagonCluster"/>
    <dgm:cxn modelId="{050DE695-8582-FA45-BAD1-61F4B0754F26}" type="presOf" srcId="{A1726578-7456-3A4F-8D95-02AD25A692C7}" destId="{42C96C6A-4847-DC40-9CB4-F02A0F3AA343}" srcOrd="0" destOrd="0" presId="urn:microsoft.com/office/officeart/2008/layout/HexagonCluster"/>
    <dgm:cxn modelId="{B2D29DF2-1194-C740-8190-D14973AF31EB}" srcId="{257949D5-4B58-F745-9507-6F02F7ECC53B}" destId="{2737B3AE-D295-DC4F-92D8-AE653688A1F7}" srcOrd="5" destOrd="0" parTransId="{3D2A343D-C38B-A149-A23A-461358D46C91}" sibTransId="{AA035846-C8F4-194B-81B4-40E56FE2CCFF}"/>
    <dgm:cxn modelId="{F666ACAA-9359-3748-83EA-DDD71AC87236}" type="presOf" srcId="{F1B7A1D9-E41F-E440-A799-994D2FB623CE}" destId="{63F25095-42D7-EE43-AECC-CDA2BC722FD2}" srcOrd="0" destOrd="0" presId="urn:microsoft.com/office/officeart/2008/layout/HexagonCluster"/>
    <dgm:cxn modelId="{BF20F31D-4822-1043-9D8C-EC217D01F231}" type="presOf" srcId="{85450A92-0009-0747-9A22-ACDDC8E9BEB4}" destId="{9DBBC94D-F4EB-484E-8AE7-9DE787A6D94B}" srcOrd="0" destOrd="0" presId="urn:microsoft.com/office/officeart/2008/layout/HexagonCluster"/>
    <dgm:cxn modelId="{9E69AC4E-3D7D-9641-8BA5-05BA46478DF2}" srcId="{257949D5-4B58-F745-9507-6F02F7ECC53B}" destId="{9D205689-8408-2441-993C-58AAA9037C06}" srcOrd="7" destOrd="0" parTransId="{AB0C71ED-0355-824A-B818-0A96E9CC492D}" sibTransId="{67DAB41A-DBB6-D749-999E-C3C61D55D164}"/>
    <dgm:cxn modelId="{4B2FD068-5737-E74B-8FF5-7E1982C5B21A}" type="presOf" srcId="{AA035846-C8F4-194B-81B4-40E56FE2CCFF}" destId="{FBF6EA9D-FECA-974B-8D46-F5EC8FBEC022}" srcOrd="0" destOrd="0" presId="urn:microsoft.com/office/officeart/2008/layout/HexagonCluster"/>
    <dgm:cxn modelId="{B4130A6D-043C-3F47-8C16-4F3E21ADDD48}" srcId="{257949D5-4B58-F745-9507-6F02F7ECC53B}" destId="{85450A92-0009-0747-9A22-ACDDC8E9BEB4}" srcOrd="4" destOrd="0" parTransId="{BC21B5F7-4A1F-5340-B84A-B627D39BCABA}" sibTransId="{508A8098-39E3-074B-AC0C-100A74BC79BA}"/>
    <dgm:cxn modelId="{23E12458-724F-0442-AE33-FD04AFF63445}" srcId="{257949D5-4B58-F745-9507-6F02F7ECC53B}" destId="{75C44829-FC18-B742-B2BE-4466A6FD398A}" srcOrd="2" destOrd="0" parTransId="{C3419C9F-11DF-B844-95EB-7806865459A7}" sibTransId="{0E7F7528-F853-8C42-85B7-5EDFB604E4A3}"/>
    <dgm:cxn modelId="{164A0819-6E3E-144C-9DB0-A4D61707215D}" srcId="{257949D5-4B58-F745-9507-6F02F7ECC53B}" destId="{071B7BC6-C599-4445-AFDD-3B1C29D174E3}" srcOrd="9" destOrd="0" parTransId="{473FD327-5593-5346-9446-71AEAC0AAECB}" sibTransId="{682EEF45-9B0A-F548-AB53-A7448958A0B3}"/>
    <dgm:cxn modelId="{E415FBD5-60DC-6E4D-9A96-32C3BB88091B}" type="presOf" srcId="{257949D5-4B58-F745-9507-6F02F7ECC53B}" destId="{83457A8B-928E-AA4E-A485-D2E603595BAD}" srcOrd="0" destOrd="0" presId="urn:microsoft.com/office/officeart/2008/layout/HexagonCluster"/>
    <dgm:cxn modelId="{188B2A9D-1A2C-AD4F-9454-80BBD9E43D12}" type="presOf" srcId="{A5AB4832-EE5E-B247-B235-A26114B1844D}" destId="{22E2827A-3AA1-914A-82D8-15FA93D5C4BD}" srcOrd="0" destOrd="0" presId="urn:microsoft.com/office/officeart/2008/layout/HexagonCluster"/>
    <dgm:cxn modelId="{9484E017-06DE-6642-9B95-CFCDFCF2F7A0}" type="presOf" srcId="{2737B3AE-D295-DC4F-92D8-AE653688A1F7}" destId="{D953DEB9-A57C-5746-98C2-750F582466E2}" srcOrd="0" destOrd="0" presId="urn:microsoft.com/office/officeart/2008/layout/HexagonCluster"/>
    <dgm:cxn modelId="{ABEC89C9-96E7-1D43-9ECF-F22452308D20}" srcId="{257949D5-4B58-F745-9507-6F02F7ECC53B}" destId="{F1B7A1D9-E41F-E440-A799-994D2FB623CE}" srcOrd="6" destOrd="0" parTransId="{0D216375-6ADE-624F-8999-A7CD8CDAB31D}" sibTransId="{8A1F3252-C96E-3544-8CC3-7E148D14B823}"/>
    <dgm:cxn modelId="{11A66A06-5E7B-EA43-8CA9-C8412CFE5EB1}" type="presOf" srcId="{C8AC5121-5363-DB44-BF4E-634F8D777FB9}" destId="{0D2D662F-E451-8B44-915F-8F5BFD8D307F}" srcOrd="0" destOrd="0" presId="urn:microsoft.com/office/officeart/2008/layout/HexagonCluster"/>
    <dgm:cxn modelId="{AF5AEB5C-9C0A-4044-B4B0-70EA589583DE}" type="presOf" srcId="{9D205689-8408-2441-993C-58AAA9037C06}" destId="{E94BAF42-6A7F-214D-BD1E-759A1D089E42}" srcOrd="0" destOrd="0" presId="urn:microsoft.com/office/officeart/2008/layout/HexagonCluster"/>
    <dgm:cxn modelId="{CAC7D0DC-E62E-D246-9C3A-6FE6CAE9DE79}" type="presOf" srcId="{75C44829-FC18-B742-B2BE-4466A6FD398A}" destId="{9AE35772-212D-8B45-80C8-7D49EF320569}" srcOrd="0" destOrd="0" presId="urn:microsoft.com/office/officeart/2008/layout/HexagonCluster"/>
    <dgm:cxn modelId="{E9C915CE-BED6-1849-A85A-9824B16C6F30}" type="presOf" srcId="{508A8098-39E3-074B-AC0C-100A74BC79BA}" destId="{04DFE469-66ED-0048-B5ED-7D87ED5CB3B8}" srcOrd="0" destOrd="0" presId="urn:microsoft.com/office/officeart/2008/layout/HexagonCluster"/>
    <dgm:cxn modelId="{9F60DFB9-5BF6-2348-99EC-3396A75F7416}" srcId="{257949D5-4B58-F745-9507-6F02F7ECC53B}" destId="{CD55F1EC-A1FA-5D41-A512-96B9324228D0}" srcOrd="0" destOrd="0" parTransId="{C351E1E4-4A4D-8843-8531-AE2C6F4B5B80}" sibTransId="{146DF4E8-B01D-A54B-B413-CAFB0BA11508}"/>
    <dgm:cxn modelId="{976D27B2-CC94-1A4B-A192-390B1F80C397}" type="presOf" srcId="{0E7F7528-F853-8C42-85B7-5EDFB604E4A3}" destId="{FE69FBA5-2616-9C4B-AD6F-BA9AE6FBEECF}" srcOrd="0" destOrd="0" presId="urn:microsoft.com/office/officeart/2008/layout/HexagonCluster"/>
    <dgm:cxn modelId="{C7F7683E-93A1-0542-AB1A-105FB74E29EE}" srcId="{257949D5-4B58-F745-9507-6F02F7ECC53B}" destId="{C8AC5121-5363-DB44-BF4E-634F8D777FB9}" srcOrd="1" destOrd="0" parTransId="{861797E5-71C3-2F4C-B406-C923D6985A1A}" sibTransId="{A5AB4832-EE5E-B247-B235-A26114B1844D}"/>
    <dgm:cxn modelId="{E4608ADC-5803-6D42-B658-4E0419533A8B}" srcId="{257949D5-4B58-F745-9507-6F02F7ECC53B}" destId="{C8F23B10-0289-C34F-A646-646FEE63E89D}" srcOrd="3" destOrd="0" parTransId="{C0C554A3-6E29-B64E-8EC2-971E9BB1636B}" sibTransId="{423536FC-BBBC-A544-97BF-78B05606744B}"/>
    <dgm:cxn modelId="{1BC3A915-7C2D-AA45-903D-F114462BAE5E}" type="presOf" srcId="{423536FC-BBBC-A544-97BF-78B05606744B}" destId="{4D33DC1C-388F-3149-B420-A2800290119D}" srcOrd="0" destOrd="0" presId="urn:microsoft.com/office/officeart/2008/layout/HexagonCluster"/>
    <dgm:cxn modelId="{DD689417-5713-3648-BF9E-EDC489A9F2E4}" type="presOf" srcId="{071B7BC6-C599-4445-AFDD-3B1C29D174E3}" destId="{F093A8A9-D702-8340-BB48-684D28F71E3B}" srcOrd="0" destOrd="0" presId="urn:microsoft.com/office/officeart/2008/layout/HexagonCluster"/>
    <dgm:cxn modelId="{2EBDDC39-AE5A-FC49-B9D1-B91ED4171939}" type="presOf" srcId="{8A1F3252-C96E-3544-8CC3-7E148D14B823}" destId="{62931353-896C-9D4B-A864-D3E9360F38D5}" srcOrd="0" destOrd="0" presId="urn:microsoft.com/office/officeart/2008/layout/HexagonCluster"/>
    <dgm:cxn modelId="{D53EA5A6-A53F-5541-BCB6-60C0EFEB10C0}" type="presOf" srcId="{67DAB41A-DBB6-D749-999E-C3C61D55D164}" destId="{6A7C79E4-B323-D448-9E98-852FC131CD9E}" srcOrd="0" destOrd="0" presId="urn:microsoft.com/office/officeart/2008/layout/HexagonCluster"/>
    <dgm:cxn modelId="{47945FB0-571D-544E-A5AB-BE37CDFD0D2D}" srcId="{257949D5-4B58-F745-9507-6F02F7ECC53B}" destId="{A1726578-7456-3A4F-8D95-02AD25A692C7}" srcOrd="8" destOrd="0" parTransId="{5E818055-57E4-E848-91D6-6912A2AA93E6}" sibTransId="{06571ED0-24E2-6148-BA8C-B6439AEB0384}"/>
    <dgm:cxn modelId="{06871F29-ADFD-4141-937F-8177D6A048B3}" type="presOf" srcId="{06571ED0-24E2-6148-BA8C-B6439AEB0384}" destId="{2EECAD52-78A2-0E4C-A861-B1529202E297}" srcOrd="0" destOrd="0" presId="urn:microsoft.com/office/officeart/2008/layout/HexagonCluster"/>
    <dgm:cxn modelId="{67544C77-04E3-3C4B-8F73-6E6A4FCBD885}" type="presOf" srcId="{CD55F1EC-A1FA-5D41-A512-96B9324228D0}" destId="{ACF060FB-702A-C846-9362-406A420992FD}" srcOrd="0" destOrd="0" presId="urn:microsoft.com/office/officeart/2008/layout/HexagonCluster"/>
    <dgm:cxn modelId="{FF12D7C6-CE65-A345-94F2-D3C4AF1EA215}" type="presParOf" srcId="{83457A8B-928E-AA4E-A485-D2E603595BAD}" destId="{CE4A1AC2-1563-BB40-8149-4F9F280B4F0C}" srcOrd="0" destOrd="0" presId="urn:microsoft.com/office/officeart/2008/layout/HexagonCluster"/>
    <dgm:cxn modelId="{F424274D-D704-884D-B250-AB977C0047F1}" type="presParOf" srcId="{CE4A1AC2-1563-BB40-8149-4F9F280B4F0C}" destId="{ACF060FB-702A-C846-9362-406A420992FD}" srcOrd="0" destOrd="0" presId="urn:microsoft.com/office/officeart/2008/layout/HexagonCluster"/>
    <dgm:cxn modelId="{669A8E66-0ADB-4041-B762-F650CEA19128}" type="presParOf" srcId="{83457A8B-928E-AA4E-A485-D2E603595BAD}" destId="{6805F209-7505-2347-B31A-F1471FBD68AC}" srcOrd="1" destOrd="0" presId="urn:microsoft.com/office/officeart/2008/layout/HexagonCluster"/>
    <dgm:cxn modelId="{08910CE7-7306-6D4E-8FB5-C31143F11A71}" type="presParOf" srcId="{6805F209-7505-2347-B31A-F1471FBD68AC}" destId="{9777B07A-BEFB-634A-BCF0-F417B618C062}" srcOrd="0" destOrd="0" presId="urn:microsoft.com/office/officeart/2008/layout/HexagonCluster"/>
    <dgm:cxn modelId="{8CDDB0A4-A0AB-A046-98CF-CEAA98042DEB}" type="presParOf" srcId="{83457A8B-928E-AA4E-A485-D2E603595BAD}" destId="{C0FDA2CB-F296-5742-A726-0451869C35BB}" srcOrd="2" destOrd="0" presId="urn:microsoft.com/office/officeart/2008/layout/HexagonCluster"/>
    <dgm:cxn modelId="{1F85AD51-1C3D-8149-9FA1-9FBDD56BE0FA}" type="presParOf" srcId="{C0FDA2CB-F296-5742-A726-0451869C35BB}" destId="{AF649806-0F0B-A14E-9EFC-B1AA0245A681}" srcOrd="0" destOrd="0" presId="urn:microsoft.com/office/officeart/2008/layout/HexagonCluster"/>
    <dgm:cxn modelId="{9BE48DFD-5658-D448-97B5-F66B02397426}" type="presParOf" srcId="{83457A8B-928E-AA4E-A485-D2E603595BAD}" destId="{37989E49-4767-5F4D-855B-5896DF8B5BBE}" srcOrd="3" destOrd="0" presId="urn:microsoft.com/office/officeart/2008/layout/HexagonCluster"/>
    <dgm:cxn modelId="{43B00245-EB52-AC4D-B21A-594FDFC484DA}" type="presParOf" srcId="{37989E49-4767-5F4D-855B-5896DF8B5BBE}" destId="{525E9649-6350-7049-97A0-44C5410954D5}" srcOrd="0" destOrd="0" presId="urn:microsoft.com/office/officeart/2008/layout/HexagonCluster"/>
    <dgm:cxn modelId="{0397EEB9-CD26-F44D-8C02-43E5DBADA248}" type="presParOf" srcId="{83457A8B-928E-AA4E-A485-D2E603595BAD}" destId="{0B86F5D3-4130-414E-A415-C60B3214D1DD}" srcOrd="4" destOrd="0" presId="urn:microsoft.com/office/officeart/2008/layout/HexagonCluster"/>
    <dgm:cxn modelId="{AC120123-5A1E-7240-9E1D-76F7F3CBA2A8}" type="presParOf" srcId="{0B86F5D3-4130-414E-A415-C60B3214D1DD}" destId="{0D2D662F-E451-8B44-915F-8F5BFD8D307F}" srcOrd="0" destOrd="0" presId="urn:microsoft.com/office/officeart/2008/layout/HexagonCluster"/>
    <dgm:cxn modelId="{9F9841A9-7C90-1D45-A84E-67CC9A8032A3}" type="presParOf" srcId="{83457A8B-928E-AA4E-A485-D2E603595BAD}" destId="{C4047FB2-AE59-0F4D-AA1A-1C0714167D59}" srcOrd="5" destOrd="0" presId="urn:microsoft.com/office/officeart/2008/layout/HexagonCluster"/>
    <dgm:cxn modelId="{66F21A5D-4617-984C-ABD3-C6E6CB7668B7}" type="presParOf" srcId="{C4047FB2-AE59-0F4D-AA1A-1C0714167D59}" destId="{8542AA2B-E554-3A4B-856B-1C0C8CA0BEA6}" srcOrd="0" destOrd="0" presId="urn:microsoft.com/office/officeart/2008/layout/HexagonCluster"/>
    <dgm:cxn modelId="{B15533A4-380C-7245-A07D-C5B9A5E2AEA7}" type="presParOf" srcId="{83457A8B-928E-AA4E-A485-D2E603595BAD}" destId="{E806A945-ECDE-6C41-AC69-A705EF663129}" srcOrd="6" destOrd="0" presId="urn:microsoft.com/office/officeart/2008/layout/HexagonCluster"/>
    <dgm:cxn modelId="{552C2881-C9F5-C448-B389-9BED1068B146}" type="presParOf" srcId="{E806A945-ECDE-6C41-AC69-A705EF663129}" destId="{22E2827A-3AA1-914A-82D8-15FA93D5C4BD}" srcOrd="0" destOrd="0" presId="urn:microsoft.com/office/officeart/2008/layout/HexagonCluster"/>
    <dgm:cxn modelId="{16F8700E-0934-4C45-AACC-3B5C62C71161}" type="presParOf" srcId="{83457A8B-928E-AA4E-A485-D2E603595BAD}" destId="{45102973-59FB-7F49-BC30-683BB185F3DF}" srcOrd="7" destOrd="0" presId="urn:microsoft.com/office/officeart/2008/layout/HexagonCluster"/>
    <dgm:cxn modelId="{8D329B29-9FE0-D747-884E-4B895CFF7D2E}" type="presParOf" srcId="{45102973-59FB-7F49-BC30-683BB185F3DF}" destId="{D8C84E11-6576-3F4A-B929-E75E896CA3AC}" srcOrd="0" destOrd="0" presId="urn:microsoft.com/office/officeart/2008/layout/HexagonCluster"/>
    <dgm:cxn modelId="{4B93224C-95CB-354B-9C5E-B4451D3B7497}" type="presParOf" srcId="{83457A8B-928E-AA4E-A485-D2E603595BAD}" destId="{11E77F2F-68DB-E641-A549-E0B507CEBCC8}" srcOrd="8" destOrd="0" presId="urn:microsoft.com/office/officeart/2008/layout/HexagonCluster"/>
    <dgm:cxn modelId="{00D278C1-FEED-0C49-B40B-A9922B3C1164}" type="presParOf" srcId="{11E77F2F-68DB-E641-A549-E0B507CEBCC8}" destId="{9AE35772-212D-8B45-80C8-7D49EF320569}" srcOrd="0" destOrd="0" presId="urn:microsoft.com/office/officeart/2008/layout/HexagonCluster"/>
    <dgm:cxn modelId="{21B7261A-911C-374F-8FBD-100DF5B4696F}" type="presParOf" srcId="{83457A8B-928E-AA4E-A485-D2E603595BAD}" destId="{8499F7FF-3CE1-7749-959C-56F7C938D6FC}" srcOrd="9" destOrd="0" presId="urn:microsoft.com/office/officeart/2008/layout/HexagonCluster"/>
    <dgm:cxn modelId="{02407A0D-F805-BA46-9E1D-3DFEE22FECFA}" type="presParOf" srcId="{8499F7FF-3CE1-7749-959C-56F7C938D6FC}" destId="{23E58FDD-E14E-B042-8E7D-3D84947FD514}" srcOrd="0" destOrd="0" presId="urn:microsoft.com/office/officeart/2008/layout/HexagonCluster"/>
    <dgm:cxn modelId="{D188A998-B2F7-934A-A1FD-D9B2CE2B869E}" type="presParOf" srcId="{83457A8B-928E-AA4E-A485-D2E603595BAD}" destId="{7DA7515E-DFD1-F443-B181-6389A052465D}" srcOrd="10" destOrd="0" presId="urn:microsoft.com/office/officeart/2008/layout/HexagonCluster"/>
    <dgm:cxn modelId="{F2189F2A-B02F-F246-8DEE-FD5739F3159E}" type="presParOf" srcId="{7DA7515E-DFD1-F443-B181-6389A052465D}" destId="{FE69FBA5-2616-9C4B-AD6F-BA9AE6FBEECF}" srcOrd="0" destOrd="0" presId="urn:microsoft.com/office/officeart/2008/layout/HexagonCluster"/>
    <dgm:cxn modelId="{39003F3B-1346-3347-9D70-7566BF597F1A}" type="presParOf" srcId="{83457A8B-928E-AA4E-A485-D2E603595BAD}" destId="{DDBA4C78-92DC-F24F-84A1-328CB7CF7D6B}" srcOrd="11" destOrd="0" presId="urn:microsoft.com/office/officeart/2008/layout/HexagonCluster"/>
    <dgm:cxn modelId="{91AC998A-46BA-AA4A-BF97-EFE11C6020AB}" type="presParOf" srcId="{DDBA4C78-92DC-F24F-84A1-328CB7CF7D6B}" destId="{38E4EE4C-F303-4043-963D-4973E680A218}" srcOrd="0" destOrd="0" presId="urn:microsoft.com/office/officeart/2008/layout/HexagonCluster"/>
    <dgm:cxn modelId="{7125F546-289C-744E-ACA9-47C27D950734}" type="presParOf" srcId="{83457A8B-928E-AA4E-A485-D2E603595BAD}" destId="{A37F923C-7D7C-0A40-8AC1-7A294B132CDC}" srcOrd="12" destOrd="0" presId="urn:microsoft.com/office/officeart/2008/layout/HexagonCluster"/>
    <dgm:cxn modelId="{ED2C511A-9354-7E4D-B825-36F345EFB348}" type="presParOf" srcId="{A37F923C-7D7C-0A40-8AC1-7A294B132CDC}" destId="{0E09D197-AF1B-1149-B756-C5D284A43E39}" srcOrd="0" destOrd="0" presId="urn:microsoft.com/office/officeart/2008/layout/HexagonCluster"/>
    <dgm:cxn modelId="{54781BEC-CCFD-EE4A-91DD-B017D3A5740D}" type="presParOf" srcId="{83457A8B-928E-AA4E-A485-D2E603595BAD}" destId="{520C8172-FF7B-B34C-A7CE-992E708158AA}" srcOrd="13" destOrd="0" presId="urn:microsoft.com/office/officeart/2008/layout/HexagonCluster"/>
    <dgm:cxn modelId="{8428B124-E1E4-A94F-9FC3-A70BE17915AC}" type="presParOf" srcId="{520C8172-FF7B-B34C-A7CE-992E708158AA}" destId="{128EF23C-DEB1-EF45-94DE-33B0B0C44FC6}" srcOrd="0" destOrd="0" presId="urn:microsoft.com/office/officeart/2008/layout/HexagonCluster"/>
    <dgm:cxn modelId="{BF3AD529-6714-3D42-82F3-A5E49E4C5076}" type="presParOf" srcId="{83457A8B-928E-AA4E-A485-D2E603595BAD}" destId="{0EDE070A-9E7B-6744-AF15-327C0C037020}" srcOrd="14" destOrd="0" presId="urn:microsoft.com/office/officeart/2008/layout/HexagonCluster"/>
    <dgm:cxn modelId="{9E6E2A63-3E57-9746-8324-B30C7245691F}" type="presParOf" srcId="{0EDE070A-9E7B-6744-AF15-327C0C037020}" destId="{4D33DC1C-388F-3149-B420-A2800290119D}" srcOrd="0" destOrd="0" presId="urn:microsoft.com/office/officeart/2008/layout/HexagonCluster"/>
    <dgm:cxn modelId="{5D7558EE-619F-0145-ADD3-24213B72EE69}" type="presParOf" srcId="{83457A8B-928E-AA4E-A485-D2E603595BAD}" destId="{E20397AA-5C13-DD45-BB97-6611C4426918}" srcOrd="15" destOrd="0" presId="urn:microsoft.com/office/officeart/2008/layout/HexagonCluster"/>
    <dgm:cxn modelId="{492B9F9A-09FB-BB40-938A-C3386A780F80}" type="presParOf" srcId="{E20397AA-5C13-DD45-BB97-6611C4426918}" destId="{A354B37C-39D0-E84D-9EEA-BAE51DD8A431}" srcOrd="0" destOrd="0" presId="urn:microsoft.com/office/officeart/2008/layout/HexagonCluster"/>
    <dgm:cxn modelId="{CD8AAF86-F7EA-BD47-872F-A846C58BB3EF}" type="presParOf" srcId="{83457A8B-928E-AA4E-A485-D2E603595BAD}" destId="{5D686BBA-D32C-3A48-AB36-260AFD347A2C}" srcOrd="16" destOrd="0" presId="urn:microsoft.com/office/officeart/2008/layout/HexagonCluster"/>
    <dgm:cxn modelId="{27D3C157-AD73-A045-88E4-632A383B7BBA}" type="presParOf" srcId="{5D686BBA-D32C-3A48-AB36-260AFD347A2C}" destId="{9DBBC94D-F4EB-484E-8AE7-9DE787A6D94B}" srcOrd="0" destOrd="0" presId="urn:microsoft.com/office/officeart/2008/layout/HexagonCluster"/>
    <dgm:cxn modelId="{CAE0FF90-0D3F-FE47-9840-6BB4C49C5C3B}" type="presParOf" srcId="{83457A8B-928E-AA4E-A485-D2E603595BAD}" destId="{97715D50-717C-704E-B916-9ED0D0508706}" srcOrd="17" destOrd="0" presId="urn:microsoft.com/office/officeart/2008/layout/HexagonCluster"/>
    <dgm:cxn modelId="{DE5C2E20-28B1-504C-AFE5-538DC645136B}" type="presParOf" srcId="{97715D50-717C-704E-B916-9ED0D0508706}" destId="{1AB4FB1D-3EF8-944D-B311-A011EB9D3981}" srcOrd="0" destOrd="0" presId="urn:microsoft.com/office/officeart/2008/layout/HexagonCluster"/>
    <dgm:cxn modelId="{773DD4C9-65F7-0F44-990D-A9ABB5BC1180}" type="presParOf" srcId="{83457A8B-928E-AA4E-A485-D2E603595BAD}" destId="{4C1E5608-357A-844E-B348-883171CED709}" srcOrd="18" destOrd="0" presId="urn:microsoft.com/office/officeart/2008/layout/HexagonCluster"/>
    <dgm:cxn modelId="{AF19EED6-E5B6-694E-A879-7597AD0FC8E5}" type="presParOf" srcId="{4C1E5608-357A-844E-B348-883171CED709}" destId="{04DFE469-66ED-0048-B5ED-7D87ED5CB3B8}" srcOrd="0" destOrd="0" presId="urn:microsoft.com/office/officeart/2008/layout/HexagonCluster"/>
    <dgm:cxn modelId="{9D329478-38BD-B942-A846-598FDC831214}" type="presParOf" srcId="{83457A8B-928E-AA4E-A485-D2E603595BAD}" destId="{11AE3FB3-D118-D044-AA97-A0BABB00665B}" srcOrd="19" destOrd="0" presId="urn:microsoft.com/office/officeart/2008/layout/HexagonCluster"/>
    <dgm:cxn modelId="{1B8824E8-F2C1-7D41-AAF2-8B73B1BACD65}" type="presParOf" srcId="{11AE3FB3-D118-D044-AA97-A0BABB00665B}" destId="{6283B467-730B-354E-8408-D2284E4E4C81}" srcOrd="0" destOrd="0" presId="urn:microsoft.com/office/officeart/2008/layout/HexagonCluster"/>
    <dgm:cxn modelId="{6DDDC262-57E6-F945-B221-E7967F9A8D74}" type="presParOf" srcId="{83457A8B-928E-AA4E-A485-D2E603595BAD}" destId="{7CAD1351-041F-B145-AFE2-29B812A9FEBD}" srcOrd="20" destOrd="0" presId="urn:microsoft.com/office/officeart/2008/layout/HexagonCluster"/>
    <dgm:cxn modelId="{4311DA53-6C53-894A-B605-5D0CA16B4AFF}" type="presParOf" srcId="{7CAD1351-041F-B145-AFE2-29B812A9FEBD}" destId="{D953DEB9-A57C-5746-98C2-750F582466E2}" srcOrd="0" destOrd="0" presId="urn:microsoft.com/office/officeart/2008/layout/HexagonCluster"/>
    <dgm:cxn modelId="{F4CA4A96-5DA8-954D-ACF9-FB62F6736272}" type="presParOf" srcId="{83457A8B-928E-AA4E-A485-D2E603595BAD}" destId="{E469D11B-9754-BF4E-88DD-132CEAC27AFA}" srcOrd="21" destOrd="0" presId="urn:microsoft.com/office/officeart/2008/layout/HexagonCluster"/>
    <dgm:cxn modelId="{2F2F6D84-8885-C24A-BF1F-426BD4CBC4B8}" type="presParOf" srcId="{E469D11B-9754-BF4E-88DD-132CEAC27AFA}" destId="{5813504A-7366-B742-8EFC-4C79DD03CD60}" srcOrd="0" destOrd="0" presId="urn:microsoft.com/office/officeart/2008/layout/HexagonCluster"/>
    <dgm:cxn modelId="{CB59753C-2887-524A-8802-F63019457D3A}" type="presParOf" srcId="{83457A8B-928E-AA4E-A485-D2E603595BAD}" destId="{26E3B18E-4B47-8644-B4D9-BCF1A98D4938}" srcOrd="22" destOrd="0" presId="urn:microsoft.com/office/officeart/2008/layout/HexagonCluster"/>
    <dgm:cxn modelId="{7F00A685-0AC0-7C4F-AAD3-7B74CA8C3C79}" type="presParOf" srcId="{26E3B18E-4B47-8644-B4D9-BCF1A98D4938}" destId="{FBF6EA9D-FECA-974B-8D46-F5EC8FBEC022}" srcOrd="0" destOrd="0" presId="urn:microsoft.com/office/officeart/2008/layout/HexagonCluster"/>
    <dgm:cxn modelId="{2C1DF0D7-51BD-B24D-9604-41B65AE64E40}" type="presParOf" srcId="{83457A8B-928E-AA4E-A485-D2E603595BAD}" destId="{14A35A90-35BB-EB4B-BC9B-3E0F24E319EF}" srcOrd="23" destOrd="0" presId="urn:microsoft.com/office/officeart/2008/layout/HexagonCluster"/>
    <dgm:cxn modelId="{189B64C5-1DF3-A243-BD8D-D11323948F70}" type="presParOf" srcId="{14A35A90-35BB-EB4B-BC9B-3E0F24E319EF}" destId="{9C43D8EF-D655-AD46-965D-3A92DE550054}" srcOrd="0" destOrd="0" presId="urn:microsoft.com/office/officeart/2008/layout/HexagonCluster"/>
    <dgm:cxn modelId="{01678ED3-E920-AC43-8611-F100D52DA192}" type="presParOf" srcId="{83457A8B-928E-AA4E-A485-D2E603595BAD}" destId="{0ED9A6EC-99E0-224D-A629-9D54CCA864CB}" srcOrd="24" destOrd="0" presId="urn:microsoft.com/office/officeart/2008/layout/HexagonCluster"/>
    <dgm:cxn modelId="{FD716E0F-E40D-4240-99BE-4E3D275879C9}" type="presParOf" srcId="{0ED9A6EC-99E0-224D-A629-9D54CCA864CB}" destId="{63F25095-42D7-EE43-AECC-CDA2BC722FD2}" srcOrd="0" destOrd="0" presId="urn:microsoft.com/office/officeart/2008/layout/HexagonCluster"/>
    <dgm:cxn modelId="{BBE3D644-C3CA-AC47-8D02-76B10588F169}" type="presParOf" srcId="{83457A8B-928E-AA4E-A485-D2E603595BAD}" destId="{692E0C80-4A91-9F4A-91A1-9F2B047FC529}" srcOrd="25" destOrd="0" presId="urn:microsoft.com/office/officeart/2008/layout/HexagonCluster"/>
    <dgm:cxn modelId="{525180C9-31E4-3742-80ED-C2543A493D2B}" type="presParOf" srcId="{692E0C80-4A91-9F4A-91A1-9F2B047FC529}" destId="{A4291F8A-BB13-8E45-AF32-B9EFCCDA15B1}" srcOrd="0" destOrd="0" presId="urn:microsoft.com/office/officeart/2008/layout/HexagonCluster"/>
    <dgm:cxn modelId="{28C9745B-D2B7-8542-9DDB-0837673556E8}" type="presParOf" srcId="{83457A8B-928E-AA4E-A485-D2E603595BAD}" destId="{08DDECD2-A9ED-6B45-975B-2ED2AB55AABD}" srcOrd="26" destOrd="0" presId="urn:microsoft.com/office/officeart/2008/layout/HexagonCluster"/>
    <dgm:cxn modelId="{F4B8D097-4B1A-C141-A4B4-AE055C85916C}" type="presParOf" srcId="{08DDECD2-A9ED-6B45-975B-2ED2AB55AABD}" destId="{62931353-896C-9D4B-A864-D3E9360F38D5}" srcOrd="0" destOrd="0" presId="urn:microsoft.com/office/officeart/2008/layout/HexagonCluster"/>
    <dgm:cxn modelId="{8089FF32-E8F5-0C46-969C-7EDCA270AAB7}" type="presParOf" srcId="{83457A8B-928E-AA4E-A485-D2E603595BAD}" destId="{22C58A08-FF4E-B441-9D0C-B15C408B582E}" srcOrd="27" destOrd="0" presId="urn:microsoft.com/office/officeart/2008/layout/HexagonCluster"/>
    <dgm:cxn modelId="{FBF7926D-1E3A-394E-9ADE-4DEDE927078A}" type="presParOf" srcId="{22C58A08-FF4E-B441-9D0C-B15C408B582E}" destId="{D0CD0189-C813-D745-93F2-A760A3A70C7D}" srcOrd="0" destOrd="0" presId="urn:microsoft.com/office/officeart/2008/layout/HexagonCluster"/>
    <dgm:cxn modelId="{BEA2E9C2-7983-4544-9779-1390137F1B7F}" type="presParOf" srcId="{83457A8B-928E-AA4E-A485-D2E603595BAD}" destId="{7BFEA10D-8101-9441-95DE-F65012F86B02}" srcOrd="28" destOrd="0" presId="urn:microsoft.com/office/officeart/2008/layout/HexagonCluster"/>
    <dgm:cxn modelId="{E60615AB-394C-DD42-800B-B1CE64D22C66}" type="presParOf" srcId="{7BFEA10D-8101-9441-95DE-F65012F86B02}" destId="{E94BAF42-6A7F-214D-BD1E-759A1D089E42}" srcOrd="0" destOrd="0" presId="urn:microsoft.com/office/officeart/2008/layout/HexagonCluster"/>
    <dgm:cxn modelId="{A3544712-90C4-D64A-81EE-ABC71A91D7D2}" type="presParOf" srcId="{83457A8B-928E-AA4E-A485-D2E603595BAD}" destId="{34F8ED03-8C8A-9F46-B11D-DB821CD01CC4}" srcOrd="29" destOrd="0" presId="urn:microsoft.com/office/officeart/2008/layout/HexagonCluster"/>
    <dgm:cxn modelId="{A9D1EB13-4197-CC40-B50F-E4478176BAD8}" type="presParOf" srcId="{34F8ED03-8C8A-9F46-B11D-DB821CD01CC4}" destId="{294AE45D-BA68-9A49-BBC9-36DA832F1D02}" srcOrd="0" destOrd="0" presId="urn:microsoft.com/office/officeart/2008/layout/HexagonCluster"/>
    <dgm:cxn modelId="{F57EE5A3-D8F9-A149-8544-6C9024E3B501}" type="presParOf" srcId="{83457A8B-928E-AA4E-A485-D2E603595BAD}" destId="{36A573C5-F381-214E-8B62-895BA3EE218E}" srcOrd="30" destOrd="0" presId="urn:microsoft.com/office/officeart/2008/layout/HexagonCluster"/>
    <dgm:cxn modelId="{8100C5E8-7F81-8949-BD6A-6DD068AF6E48}" type="presParOf" srcId="{36A573C5-F381-214E-8B62-895BA3EE218E}" destId="{6A7C79E4-B323-D448-9E98-852FC131CD9E}" srcOrd="0" destOrd="0" presId="urn:microsoft.com/office/officeart/2008/layout/HexagonCluster"/>
    <dgm:cxn modelId="{048FBE0F-024F-C746-81CF-C1300EF3A3BB}" type="presParOf" srcId="{83457A8B-928E-AA4E-A485-D2E603595BAD}" destId="{36D56A1D-65C9-B34D-AD6A-BEFF55E1815C}" srcOrd="31" destOrd="0" presId="urn:microsoft.com/office/officeart/2008/layout/HexagonCluster"/>
    <dgm:cxn modelId="{FB070CC6-081E-AD4B-BB78-A5B40449314F}" type="presParOf" srcId="{36D56A1D-65C9-B34D-AD6A-BEFF55E1815C}" destId="{A4D02810-4FA2-7345-9D50-B1E60A913AC5}" srcOrd="0" destOrd="0" presId="urn:microsoft.com/office/officeart/2008/layout/HexagonCluster"/>
    <dgm:cxn modelId="{BA414252-A865-F144-B1FA-E17C7E491AD4}" type="presParOf" srcId="{83457A8B-928E-AA4E-A485-D2E603595BAD}" destId="{ADA4AA57-5202-634D-89D8-B1B8E4EE0A87}" srcOrd="32" destOrd="0" presId="urn:microsoft.com/office/officeart/2008/layout/HexagonCluster"/>
    <dgm:cxn modelId="{EDFA0565-6464-DC46-93E2-2D12388704D0}" type="presParOf" srcId="{ADA4AA57-5202-634D-89D8-B1B8E4EE0A87}" destId="{42C96C6A-4847-DC40-9CB4-F02A0F3AA343}" srcOrd="0" destOrd="0" presId="urn:microsoft.com/office/officeart/2008/layout/HexagonCluster"/>
    <dgm:cxn modelId="{8BA5AEB8-967E-B346-9E57-59107E3C2F55}" type="presParOf" srcId="{83457A8B-928E-AA4E-A485-D2E603595BAD}" destId="{E6AC46B2-73EE-8C4C-9679-92B0F38BABFD}" srcOrd="33" destOrd="0" presId="urn:microsoft.com/office/officeart/2008/layout/HexagonCluster"/>
    <dgm:cxn modelId="{83C5D00E-74A4-AF48-9898-8F05C27B1542}" type="presParOf" srcId="{E6AC46B2-73EE-8C4C-9679-92B0F38BABFD}" destId="{3172BC91-63AC-9A45-B9A8-1CCAE7335DB3}" srcOrd="0" destOrd="0" presId="urn:microsoft.com/office/officeart/2008/layout/HexagonCluster"/>
    <dgm:cxn modelId="{4D43949B-CD2B-2F42-8129-27A1BADE83C9}" type="presParOf" srcId="{83457A8B-928E-AA4E-A485-D2E603595BAD}" destId="{76F1AC13-4779-8F45-A88A-DC0985475854}" srcOrd="34" destOrd="0" presId="urn:microsoft.com/office/officeart/2008/layout/HexagonCluster"/>
    <dgm:cxn modelId="{71795EA5-CB2E-9248-8E90-2E4B048589E6}" type="presParOf" srcId="{76F1AC13-4779-8F45-A88A-DC0985475854}" destId="{2EECAD52-78A2-0E4C-A861-B1529202E297}" srcOrd="0" destOrd="0" presId="urn:microsoft.com/office/officeart/2008/layout/HexagonCluster"/>
    <dgm:cxn modelId="{947E353F-0D82-CE47-834C-DA5F6056B55A}" type="presParOf" srcId="{83457A8B-928E-AA4E-A485-D2E603595BAD}" destId="{001AFE14-1B75-F041-8A23-AEA4834BB54A}" srcOrd="35" destOrd="0" presId="urn:microsoft.com/office/officeart/2008/layout/HexagonCluster"/>
    <dgm:cxn modelId="{AF4BC54E-E527-6A42-B1F4-6B78A33FE5EB}" type="presParOf" srcId="{001AFE14-1B75-F041-8A23-AEA4834BB54A}" destId="{E0F337D0-11E5-ED44-9117-8B7F3C458C7D}" srcOrd="0" destOrd="0" presId="urn:microsoft.com/office/officeart/2008/layout/HexagonCluster"/>
    <dgm:cxn modelId="{7594D502-8A22-B044-90BC-C979F09AE104}" type="presParOf" srcId="{83457A8B-928E-AA4E-A485-D2E603595BAD}" destId="{2A833673-6135-A948-AD8F-68EF8A0090AC}" srcOrd="36" destOrd="0" presId="urn:microsoft.com/office/officeart/2008/layout/HexagonCluster"/>
    <dgm:cxn modelId="{12956815-8FFB-CF4B-A835-4ACB3285ECFE}" type="presParOf" srcId="{2A833673-6135-A948-AD8F-68EF8A0090AC}" destId="{F093A8A9-D702-8340-BB48-684D28F71E3B}" srcOrd="0" destOrd="0" presId="urn:microsoft.com/office/officeart/2008/layout/HexagonCluster"/>
    <dgm:cxn modelId="{134E8397-10BA-3145-82B6-3A963DAB7A7C}" type="presParOf" srcId="{83457A8B-928E-AA4E-A485-D2E603595BAD}" destId="{4D1278E9-CA70-BA44-BA70-B7BFA62E2F94}" srcOrd="37" destOrd="0" presId="urn:microsoft.com/office/officeart/2008/layout/HexagonCluster"/>
    <dgm:cxn modelId="{1347F33A-7E4B-4740-A8FB-D77314781939}" type="presParOf" srcId="{4D1278E9-CA70-BA44-BA70-B7BFA62E2F94}" destId="{D206038B-B13A-2148-8856-6B1B72BC6DFE}" srcOrd="0" destOrd="0" presId="urn:microsoft.com/office/officeart/2008/layout/HexagonCluster"/>
    <dgm:cxn modelId="{C4DA0409-A661-C946-98FF-BA4FF6E51306}" type="presParOf" srcId="{83457A8B-928E-AA4E-A485-D2E603595BAD}" destId="{90D2AF11-6036-9841-8D8A-EE2ADEF818B8}" srcOrd="38" destOrd="0" presId="urn:microsoft.com/office/officeart/2008/layout/HexagonCluster"/>
    <dgm:cxn modelId="{51FF8A49-44CB-DF4F-9758-8746417DDCC0}" type="presParOf" srcId="{90D2AF11-6036-9841-8D8A-EE2ADEF818B8}" destId="{B6C75041-1F94-AB46-B595-6996B81A8EA6}" srcOrd="0" destOrd="0" presId="urn:microsoft.com/office/officeart/2008/layout/HexagonCluster"/>
    <dgm:cxn modelId="{46F47C2A-9942-304B-9EC6-551CC0BE50C4}" type="presParOf" srcId="{83457A8B-928E-AA4E-A485-D2E603595BAD}" destId="{81A403C0-1EDA-F142-BA03-9B5ACD52A168}" srcOrd="39" destOrd="0" presId="urn:microsoft.com/office/officeart/2008/layout/HexagonCluster"/>
    <dgm:cxn modelId="{E6DB7731-D8ED-E94A-A3F6-C44158976E78}" type="presParOf" srcId="{81A403C0-1EDA-F142-BA03-9B5ACD52A168}" destId="{DE184235-3958-F74D-9F39-92B6E897F764}"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906B4-7A08-F84E-828C-521B2A9E8A72}" type="doc">
      <dgm:prSet loTypeId="urn:microsoft.com/office/officeart/2005/8/layout/radial1" loCatId="" qsTypeId="urn:microsoft.com/office/officeart/2005/8/quickstyle/simple5" qsCatId="simple" csTypeId="urn:microsoft.com/office/officeart/2005/8/colors/accent1_2" csCatId="accent1" phldr="1"/>
      <dgm:spPr/>
      <dgm:t>
        <a:bodyPr/>
        <a:lstStyle/>
        <a:p>
          <a:endParaRPr lang="en-US"/>
        </a:p>
      </dgm:t>
    </dgm:pt>
    <dgm:pt modelId="{7D6F4EF4-122C-734A-9D36-B4720507C304}">
      <dgm:prSet phldrT="[Text]" custT="1"/>
      <dgm:spPr/>
      <dgm:t>
        <a:bodyPr/>
        <a:lstStyle/>
        <a:p>
          <a:r>
            <a:rPr lang="en-US" sz="1600" b="1" dirty="0" err="1" smtClean="0">
              <a:latin typeface="Palatino Linotype"/>
              <a:cs typeface="Palatino Linotype"/>
            </a:rPr>
            <a:t>Entelektüel</a:t>
          </a:r>
          <a:r>
            <a:rPr lang="en-US" sz="1600" b="1" dirty="0" smtClean="0">
              <a:latin typeface="Palatino Linotype"/>
              <a:cs typeface="Palatino Linotype"/>
            </a:rPr>
            <a:t> </a:t>
          </a:r>
          <a:r>
            <a:rPr lang="en-US" sz="1600" b="1" dirty="0" err="1" smtClean="0">
              <a:latin typeface="Palatino Linotype"/>
              <a:cs typeface="Palatino Linotype"/>
            </a:rPr>
            <a:t>Varlıklar</a:t>
          </a:r>
          <a:endParaRPr lang="en-US" sz="1600" b="1" dirty="0">
            <a:latin typeface="Palatino Linotype"/>
            <a:cs typeface="Palatino Linotype"/>
          </a:endParaRPr>
        </a:p>
      </dgm:t>
    </dgm:pt>
    <dgm:pt modelId="{580AC9F3-6223-1846-8A5C-E0C896C8A0B3}" type="parTrans" cxnId="{E093CAFB-3C06-F24F-895E-58401335E396}">
      <dgm:prSet/>
      <dgm:spPr/>
      <dgm:t>
        <a:bodyPr/>
        <a:lstStyle/>
        <a:p>
          <a:endParaRPr lang="en-US"/>
        </a:p>
      </dgm:t>
    </dgm:pt>
    <dgm:pt modelId="{372062E4-D921-5B4E-A2E4-0199DA6BF40D}" type="sibTrans" cxnId="{E093CAFB-3C06-F24F-895E-58401335E396}">
      <dgm:prSet/>
      <dgm:spPr/>
      <dgm:t>
        <a:bodyPr/>
        <a:lstStyle/>
        <a:p>
          <a:endParaRPr lang="en-US"/>
        </a:p>
      </dgm:t>
    </dgm:pt>
    <dgm:pt modelId="{D90B6D8A-7DCC-2E47-A35C-7F37F27D2A9E}">
      <dgm:prSet phldrT="[Text]" custT="1"/>
      <dgm:spPr/>
      <dgm:t>
        <a:bodyPr/>
        <a:lstStyle/>
        <a:p>
          <a:r>
            <a:rPr lang="en-US" sz="1300" dirty="0" err="1" smtClean="0">
              <a:latin typeface="Palatino Linotype"/>
              <a:cs typeface="Palatino Linotype"/>
            </a:rPr>
            <a:t>İnsan</a:t>
          </a:r>
          <a:r>
            <a:rPr lang="en-US" sz="1300" dirty="0" smtClean="0">
              <a:latin typeface="Palatino Linotype"/>
              <a:cs typeface="Palatino Linotype"/>
            </a:rPr>
            <a:t> </a:t>
          </a:r>
          <a:r>
            <a:rPr lang="en-US" sz="1300" dirty="0" err="1" smtClean="0">
              <a:latin typeface="Palatino Linotype"/>
              <a:cs typeface="Palatino Linotype"/>
            </a:rPr>
            <a:t>Kaynakları</a:t>
          </a:r>
          <a:endParaRPr lang="en-US" sz="1300" dirty="0">
            <a:latin typeface="Palatino Linotype"/>
            <a:cs typeface="Palatino Linotype"/>
          </a:endParaRPr>
        </a:p>
      </dgm:t>
    </dgm:pt>
    <dgm:pt modelId="{07567E02-AABA-B540-BD9C-4A93497B3601}" type="parTrans" cxnId="{08536FDC-95C4-094E-9765-4E0D976403AC}">
      <dgm:prSet/>
      <dgm:spPr/>
      <dgm:t>
        <a:bodyPr/>
        <a:lstStyle/>
        <a:p>
          <a:endParaRPr lang="en-US"/>
        </a:p>
      </dgm:t>
    </dgm:pt>
    <dgm:pt modelId="{69B2D088-6EBF-7C40-8317-270D6B8D4359}" type="sibTrans" cxnId="{08536FDC-95C4-094E-9765-4E0D976403AC}">
      <dgm:prSet/>
      <dgm:spPr/>
      <dgm:t>
        <a:bodyPr/>
        <a:lstStyle/>
        <a:p>
          <a:endParaRPr lang="en-US"/>
        </a:p>
      </dgm:t>
    </dgm:pt>
    <dgm:pt modelId="{8E742E20-3B89-994A-9E6A-9A9000986ACF}">
      <dgm:prSet phldrT="[Text]" custT="1"/>
      <dgm:spPr/>
      <dgm:t>
        <a:bodyPr/>
        <a:lstStyle/>
        <a:p>
          <a:r>
            <a:rPr lang="en-US" sz="1300" dirty="0" err="1" smtClean="0">
              <a:latin typeface="Palatino Linotype"/>
              <a:cs typeface="Palatino Linotype"/>
            </a:rPr>
            <a:t>Ticari</a:t>
          </a:r>
          <a:r>
            <a:rPr lang="en-US" sz="1300" dirty="0" smtClean="0">
              <a:latin typeface="Palatino Linotype"/>
              <a:cs typeface="Palatino Linotype"/>
            </a:rPr>
            <a:t> </a:t>
          </a:r>
          <a:r>
            <a:rPr lang="en-US" sz="1300" dirty="0" err="1" smtClean="0">
              <a:latin typeface="Palatino Linotype"/>
              <a:cs typeface="Palatino Linotype"/>
            </a:rPr>
            <a:t>Unvan</a:t>
          </a:r>
          <a:r>
            <a:rPr lang="en-US" sz="1300" dirty="0" smtClean="0">
              <a:latin typeface="Palatino Linotype"/>
              <a:cs typeface="Palatino Linotype"/>
            </a:rPr>
            <a:t> </a:t>
          </a:r>
          <a:r>
            <a:rPr lang="en-US" sz="1300" dirty="0" err="1" smtClean="0">
              <a:latin typeface="Palatino Linotype"/>
              <a:cs typeface="Palatino Linotype"/>
            </a:rPr>
            <a:t>ve</a:t>
          </a:r>
          <a:r>
            <a:rPr lang="en-US" sz="1300" dirty="0" smtClean="0">
              <a:latin typeface="Palatino Linotype"/>
              <a:cs typeface="Palatino Linotype"/>
            </a:rPr>
            <a:t> </a:t>
          </a:r>
          <a:r>
            <a:rPr lang="en-US" sz="1300" dirty="0" err="1" smtClean="0">
              <a:latin typeface="Palatino Linotype"/>
              <a:cs typeface="Palatino Linotype"/>
            </a:rPr>
            <a:t>Markalar</a:t>
          </a:r>
          <a:endParaRPr lang="en-US" sz="1300" dirty="0">
            <a:latin typeface="Palatino Linotype"/>
            <a:cs typeface="Palatino Linotype"/>
          </a:endParaRPr>
        </a:p>
      </dgm:t>
    </dgm:pt>
    <dgm:pt modelId="{6FD53902-5B2B-144E-96E5-CFC5BAC4E89E}" type="parTrans" cxnId="{5CF551F9-586C-2B49-B887-E18CAE4BFFC0}">
      <dgm:prSet/>
      <dgm:spPr/>
      <dgm:t>
        <a:bodyPr/>
        <a:lstStyle/>
        <a:p>
          <a:endParaRPr lang="en-US"/>
        </a:p>
      </dgm:t>
    </dgm:pt>
    <dgm:pt modelId="{2AB48F26-3BE0-C543-BA62-FAB9817F07D1}" type="sibTrans" cxnId="{5CF551F9-586C-2B49-B887-E18CAE4BFFC0}">
      <dgm:prSet/>
      <dgm:spPr/>
      <dgm:t>
        <a:bodyPr/>
        <a:lstStyle/>
        <a:p>
          <a:endParaRPr lang="en-US"/>
        </a:p>
      </dgm:t>
    </dgm:pt>
    <dgm:pt modelId="{996C7CAD-74BE-8042-8554-D26DF034FE87}">
      <dgm:prSet phldrT="[Text]" custT="1"/>
      <dgm:spPr/>
      <dgm:t>
        <a:bodyPr/>
        <a:lstStyle/>
        <a:p>
          <a:r>
            <a:rPr lang="en-US" sz="1300" dirty="0" smtClean="0">
              <a:latin typeface="Palatino Linotype"/>
              <a:cs typeface="Palatino Linotype"/>
            </a:rPr>
            <a:t>Franchising </a:t>
          </a:r>
          <a:r>
            <a:rPr lang="en-US" sz="1300" dirty="0" err="1" smtClean="0">
              <a:latin typeface="Palatino Linotype"/>
              <a:cs typeface="Palatino Linotype"/>
            </a:rPr>
            <a:t>Sözleşmeleri</a:t>
          </a:r>
          <a:endParaRPr lang="en-US" sz="1300" dirty="0">
            <a:latin typeface="Palatino Linotype"/>
            <a:cs typeface="Palatino Linotype"/>
          </a:endParaRPr>
        </a:p>
      </dgm:t>
    </dgm:pt>
    <dgm:pt modelId="{5B7FFE69-8FE5-C043-AF95-CF3C0F4D860B}" type="parTrans" cxnId="{02F6156B-EF34-1448-BEE9-A93C721E6445}">
      <dgm:prSet/>
      <dgm:spPr/>
      <dgm:t>
        <a:bodyPr/>
        <a:lstStyle/>
        <a:p>
          <a:endParaRPr lang="en-US"/>
        </a:p>
      </dgm:t>
    </dgm:pt>
    <dgm:pt modelId="{47770A21-0853-6449-AFA8-058D7E1E1240}" type="sibTrans" cxnId="{02F6156B-EF34-1448-BEE9-A93C721E6445}">
      <dgm:prSet/>
      <dgm:spPr/>
      <dgm:t>
        <a:bodyPr/>
        <a:lstStyle/>
        <a:p>
          <a:endParaRPr lang="en-US"/>
        </a:p>
      </dgm:t>
    </dgm:pt>
    <dgm:pt modelId="{3ED1367C-93AD-2F4F-B6A4-89A4474C77D0}">
      <dgm:prSet phldrT="[Text]" custT="1"/>
      <dgm:spPr/>
      <dgm:t>
        <a:bodyPr/>
        <a:lstStyle/>
        <a:p>
          <a:r>
            <a:rPr lang="en-US" sz="1300" dirty="0" err="1" smtClean="0">
              <a:latin typeface="Palatino Linotype"/>
              <a:cs typeface="Palatino Linotype"/>
            </a:rPr>
            <a:t>Lisans</a:t>
          </a:r>
          <a:r>
            <a:rPr lang="en-US" sz="1300" dirty="0" smtClean="0">
              <a:latin typeface="Palatino Linotype"/>
              <a:cs typeface="Palatino Linotype"/>
            </a:rPr>
            <a:t> </a:t>
          </a:r>
          <a:r>
            <a:rPr lang="en-US" sz="1300" dirty="0" err="1" smtClean="0">
              <a:latin typeface="Palatino Linotype"/>
              <a:cs typeface="Palatino Linotype"/>
            </a:rPr>
            <a:t>Sözleşmeleri</a:t>
          </a:r>
          <a:endParaRPr lang="en-US" sz="1300" dirty="0">
            <a:latin typeface="Palatino Linotype"/>
            <a:cs typeface="Palatino Linotype"/>
          </a:endParaRPr>
        </a:p>
      </dgm:t>
    </dgm:pt>
    <dgm:pt modelId="{B53B441C-9AD6-164C-AB61-21422A2483A5}" type="parTrans" cxnId="{19DEE835-53E3-BD4C-A0DC-0A3DF361AA68}">
      <dgm:prSet/>
      <dgm:spPr/>
      <dgm:t>
        <a:bodyPr/>
        <a:lstStyle/>
        <a:p>
          <a:endParaRPr lang="en-US"/>
        </a:p>
      </dgm:t>
    </dgm:pt>
    <dgm:pt modelId="{0FEAC09F-B5BF-6A47-BB24-78621B6B3AD8}" type="sibTrans" cxnId="{19DEE835-53E3-BD4C-A0DC-0A3DF361AA68}">
      <dgm:prSet/>
      <dgm:spPr/>
      <dgm:t>
        <a:bodyPr/>
        <a:lstStyle/>
        <a:p>
          <a:endParaRPr lang="en-US"/>
        </a:p>
      </dgm:t>
    </dgm:pt>
    <dgm:pt modelId="{BD1E1F83-F041-904F-A9F6-88B87019F13A}">
      <dgm:prSet custT="1"/>
      <dgm:spPr/>
      <dgm:t>
        <a:bodyPr/>
        <a:lstStyle/>
        <a:p>
          <a:r>
            <a:rPr lang="en-US" sz="1300" dirty="0" err="1" smtClean="0">
              <a:latin typeface="Palatino Linotype"/>
              <a:cs typeface="Palatino Linotype"/>
            </a:rPr>
            <a:t>Müşteri</a:t>
          </a:r>
          <a:r>
            <a:rPr lang="en-US" sz="1300" dirty="0" smtClean="0">
              <a:latin typeface="Palatino Linotype"/>
              <a:cs typeface="Palatino Linotype"/>
            </a:rPr>
            <a:t> </a:t>
          </a:r>
          <a:r>
            <a:rPr lang="en-US" sz="1300" dirty="0" err="1" smtClean="0">
              <a:latin typeface="Palatino Linotype"/>
              <a:cs typeface="Palatino Linotype"/>
            </a:rPr>
            <a:t>İlişkileri</a:t>
          </a:r>
          <a:endParaRPr lang="en-US" sz="1300" dirty="0">
            <a:latin typeface="Palatino Linotype"/>
            <a:cs typeface="Palatino Linotype"/>
          </a:endParaRPr>
        </a:p>
      </dgm:t>
    </dgm:pt>
    <dgm:pt modelId="{CB7CBD86-B41E-A045-80B0-B71955B56366}" type="parTrans" cxnId="{4BD6A3D3-1AD7-004C-93D1-DE07321EB1B9}">
      <dgm:prSet/>
      <dgm:spPr/>
      <dgm:t>
        <a:bodyPr/>
        <a:lstStyle/>
        <a:p>
          <a:endParaRPr lang="en-US"/>
        </a:p>
      </dgm:t>
    </dgm:pt>
    <dgm:pt modelId="{85158237-AE8A-214D-9273-E374521B97D1}" type="sibTrans" cxnId="{4BD6A3D3-1AD7-004C-93D1-DE07321EB1B9}">
      <dgm:prSet/>
      <dgm:spPr/>
      <dgm:t>
        <a:bodyPr/>
        <a:lstStyle/>
        <a:p>
          <a:endParaRPr lang="en-US"/>
        </a:p>
      </dgm:t>
    </dgm:pt>
    <dgm:pt modelId="{FC0169AB-00B6-274B-8A4C-0D4A0C1FF131}">
      <dgm:prSet/>
      <dgm:spPr/>
      <dgm:t>
        <a:bodyPr/>
        <a:lstStyle/>
        <a:p>
          <a:r>
            <a:rPr lang="en-US" dirty="0" err="1" smtClean="0">
              <a:latin typeface="Palatino Linotype"/>
              <a:cs typeface="Palatino Linotype"/>
            </a:rPr>
            <a:t>Tedarikçi</a:t>
          </a:r>
          <a:r>
            <a:rPr lang="en-US" dirty="0" smtClean="0">
              <a:latin typeface="Palatino Linotype"/>
              <a:cs typeface="Palatino Linotype"/>
            </a:rPr>
            <a:t> </a:t>
          </a:r>
          <a:r>
            <a:rPr lang="en-US" dirty="0" err="1" smtClean="0">
              <a:latin typeface="Palatino Linotype"/>
              <a:cs typeface="Palatino Linotype"/>
            </a:rPr>
            <a:t>İlişkileri</a:t>
          </a:r>
          <a:endParaRPr lang="en-US" dirty="0">
            <a:latin typeface="Palatino Linotype"/>
            <a:cs typeface="Palatino Linotype"/>
          </a:endParaRPr>
        </a:p>
      </dgm:t>
    </dgm:pt>
    <dgm:pt modelId="{B1243866-E673-6B40-9953-3676F8D9A6B1}" type="parTrans" cxnId="{0C9A47A9-92EF-A94C-AE95-5A607927ED22}">
      <dgm:prSet/>
      <dgm:spPr/>
      <dgm:t>
        <a:bodyPr/>
        <a:lstStyle/>
        <a:p>
          <a:endParaRPr lang="en-US"/>
        </a:p>
      </dgm:t>
    </dgm:pt>
    <dgm:pt modelId="{A4451C90-7F73-894F-957F-76CD104497FA}" type="sibTrans" cxnId="{0C9A47A9-92EF-A94C-AE95-5A607927ED22}">
      <dgm:prSet/>
      <dgm:spPr/>
      <dgm:t>
        <a:bodyPr/>
        <a:lstStyle/>
        <a:p>
          <a:endParaRPr lang="en-US"/>
        </a:p>
      </dgm:t>
    </dgm:pt>
    <dgm:pt modelId="{EEB07E06-93B1-2B4F-B415-BFC19BD065C3}">
      <dgm:prSet/>
      <dgm:spPr/>
      <dgm:t>
        <a:bodyPr/>
        <a:lstStyle/>
        <a:p>
          <a:r>
            <a:rPr lang="en-US" dirty="0" smtClean="0">
              <a:latin typeface="Palatino Linotype"/>
              <a:cs typeface="Palatino Linotype"/>
            </a:rPr>
            <a:t>Know-How</a:t>
          </a:r>
          <a:endParaRPr lang="en-US" dirty="0">
            <a:latin typeface="Palatino Linotype"/>
            <a:cs typeface="Palatino Linotype"/>
          </a:endParaRPr>
        </a:p>
      </dgm:t>
    </dgm:pt>
    <dgm:pt modelId="{A6FED5EF-B3A1-BC4B-9F36-7FDAC4E9DE52}" type="parTrans" cxnId="{D689BD06-7DCF-3D40-93CA-9E0AE4BAEC14}">
      <dgm:prSet/>
      <dgm:spPr/>
      <dgm:t>
        <a:bodyPr/>
        <a:lstStyle/>
        <a:p>
          <a:endParaRPr lang="en-US"/>
        </a:p>
      </dgm:t>
    </dgm:pt>
    <dgm:pt modelId="{7CDA66E9-37BA-C244-945C-3EC9BD189E49}" type="sibTrans" cxnId="{D689BD06-7DCF-3D40-93CA-9E0AE4BAEC14}">
      <dgm:prSet/>
      <dgm:spPr/>
      <dgm:t>
        <a:bodyPr/>
        <a:lstStyle/>
        <a:p>
          <a:endParaRPr lang="en-US"/>
        </a:p>
      </dgm:t>
    </dgm:pt>
    <dgm:pt modelId="{43B9124A-E77E-714C-A9D1-13342EDAF970}">
      <dgm:prSet/>
      <dgm:spPr/>
      <dgm:t>
        <a:bodyPr/>
        <a:lstStyle/>
        <a:p>
          <a:r>
            <a:rPr lang="en-US" dirty="0" err="1" smtClean="0">
              <a:latin typeface="Palatino Linotype"/>
              <a:cs typeface="Palatino Linotype"/>
            </a:rPr>
            <a:t>Bilgisayar</a:t>
          </a:r>
          <a:r>
            <a:rPr lang="en-US" dirty="0" smtClean="0">
              <a:latin typeface="Palatino Linotype"/>
              <a:cs typeface="Palatino Linotype"/>
            </a:rPr>
            <a:t> </a:t>
          </a:r>
          <a:r>
            <a:rPr lang="en-US" dirty="0" err="1" smtClean="0">
              <a:latin typeface="Palatino Linotype"/>
              <a:cs typeface="Palatino Linotype"/>
            </a:rPr>
            <a:t>Yazılımları</a:t>
          </a:r>
          <a:endParaRPr lang="en-US" dirty="0">
            <a:latin typeface="Palatino Linotype"/>
            <a:cs typeface="Palatino Linotype"/>
          </a:endParaRPr>
        </a:p>
      </dgm:t>
    </dgm:pt>
    <dgm:pt modelId="{2A893494-2BEB-6348-88F6-1F2A6433B2DC}" type="parTrans" cxnId="{065B233A-32FC-F345-A1D9-669363B4C25D}">
      <dgm:prSet/>
      <dgm:spPr/>
      <dgm:t>
        <a:bodyPr/>
        <a:lstStyle/>
        <a:p>
          <a:endParaRPr lang="en-US"/>
        </a:p>
      </dgm:t>
    </dgm:pt>
    <dgm:pt modelId="{693E8A95-AD79-C54E-AFBE-C17AF22D83D8}" type="sibTrans" cxnId="{065B233A-32FC-F345-A1D9-669363B4C25D}">
      <dgm:prSet/>
      <dgm:spPr/>
      <dgm:t>
        <a:bodyPr/>
        <a:lstStyle/>
        <a:p>
          <a:endParaRPr lang="en-US"/>
        </a:p>
      </dgm:t>
    </dgm:pt>
    <dgm:pt modelId="{4D8AD062-1948-C741-A440-F58DCDB5E4D3}">
      <dgm:prSet/>
      <dgm:spPr/>
      <dgm:t>
        <a:bodyPr/>
        <a:lstStyle/>
        <a:p>
          <a:r>
            <a:rPr lang="en-US" dirty="0" err="1" smtClean="0">
              <a:latin typeface="Palatino Linotype"/>
              <a:cs typeface="Palatino Linotype"/>
            </a:rPr>
            <a:t>Patentler</a:t>
          </a:r>
          <a:endParaRPr lang="en-US" dirty="0">
            <a:latin typeface="Palatino Linotype"/>
            <a:cs typeface="Palatino Linotype"/>
          </a:endParaRPr>
        </a:p>
      </dgm:t>
    </dgm:pt>
    <dgm:pt modelId="{4D22FA0E-A175-1445-A819-268677EE3947}" type="parTrans" cxnId="{2AB48AFB-8026-7141-B9F5-5C1F60F6CDF9}">
      <dgm:prSet/>
      <dgm:spPr/>
      <dgm:t>
        <a:bodyPr/>
        <a:lstStyle/>
        <a:p>
          <a:endParaRPr lang="en-US"/>
        </a:p>
      </dgm:t>
    </dgm:pt>
    <dgm:pt modelId="{1C3103D5-F3DB-C541-96B3-D35481301B4E}" type="sibTrans" cxnId="{2AB48AFB-8026-7141-B9F5-5C1F60F6CDF9}">
      <dgm:prSet/>
      <dgm:spPr/>
      <dgm:t>
        <a:bodyPr/>
        <a:lstStyle/>
        <a:p>
          <a:endParaRPr lang="en-US"/>
        </a:p>
      </dgm:t>
    </dgm:pt>
    <dgm:pt modelId="{1195933B-F21F-9D40-943E-10E3E19F5E97}">
      <dgm:prSet/>
      <dgm:spPr/>
      <dgm:t>
        <a:bodyPr/>
        <a:lstStyle/>
        <a:p>
          <a:r>
            <a:rPr lang="en-US" dirty="0" err="1" smtClean="0">
              <a:latin typeface="Palatino Linotype"/>
              <a:cs typeface="Palatino Linotype"/>
            </a:rPr>
            <a:t>Telif</a:t>
          </a:r>
          <a:r>
            <a:rPr lang="en-US" dirty="0" smtClean="0">
              <a:latin typeface="Palatino Linotype"/>
              <a:cs typeface="Palatino Linotype"/>
            </a:rPr>
            <a:t> </a:t>
          </a:r>
          <a:r>
            <a:rPr lang="en-US" dirty="0" err="1" smtClean="0">
              <a:latin typeface="Palatino Linotype"/>
              <a:cs typeface="Palatino Linotype"/>
            </a:rPr>
            <a:t>Hakları</a:t>
          </a:r>
          <a:r>
            <a:rPr lang="en-US" dirty="0" smtClean="0"/>
            <a:t> </a:t>
          </a:r>
          <a:endParaRPr lang="en-US" dirty="0"/>
        </a:p>
      </dgm:t>
    </dgm:pt>
    <dgm:pt modelId="{5BB5851C-5A21-3847-8E8C-264599B8A24D}" type="parTrans" cxnId="{E6887E0E-845C-7840-9183-1E0182D0FDE0}">
      <dgm:prSet/>
      <dgm:spPr/>
      <dgm:t>
        <a:bodyPr/>
        <a:lstStyle/>
        <a:p>
          <a:endParaRPr lang="en-US"/>
        </a:p>
      </dgm:t>
    </dgm:pt>
    <dgm:pt modelId="{1CB08D05-7917-BE45-A5DF-19029058F454}" type="sibTrans" cxnId="{E6887E0E-845C-7840-9183-1E0182D0FDE0}">
      <dgm:prSet/>
      <dgm:spPr/>
      <dgm:t>
        <a:bodyPr/>
        <a:lstStyle/>
        <a:p>
          <a:endParaRPr lang="en-US"/>
        </a:p>
      </dgm:t>
    </dgm:pt>
    <dgm:pt modelId="{31225E9F-A6E2-E145-8DD4-7E1B756DA1AF}" type="pres">
      <dgm:prSet presAssocID="{E67906B4-7A08-F84E-828C-521B2A9E8A72}" presName="cycle" presStyleCnt="0">
        <dgm:presLayoutVars>
          <dgm:chMax val="1"/>
          <dgm:dir/>
          <dgm:animLvl val="ctr"/>
          <dgm:resizeHandles val="exact"/>
        </dgm:presLayoutVars>
      </dgm:prSet>
      <dgm:spPr/>
      <dgm:t>
        <a:bodyPr/>
        <a:lstStyle/>
        <a:p>
          <a:endParaRPr lang="en-US"/>
        </a:p>
      </dgm:t>
    </dgm:pt>
    <dgm:pt modelId="{4C1B0737-A298-E44E-B0AA-61125BE38809}" type="pres">
      <dgm:prSet presAssocID="{7D6F4EF4-122C-734A-9D36-B4720507C304}" presName="centerShape" presStyleLbl="node0" presStyleIdx="0" presStyleCnt="1" custScaleX="178916" custScaleY="124429"/>
      <dgm:spPr/>
      <dgm:t>
        <a:bodyPr/>
        <a:lstStyle/>
        <a:p>
          <a:endParaRPr lang="en-US"/>
        </a:p>
      </dgm:t>
    </dgm:pt>
    <dgm:pt modelId="{1C45ADB9-BFDB-524C-96FC-F25425FF72EF}" type="pres">
      <dgm:prSet presAssocID="{07567E02-AABA-B540-BD9C-4A93497B3601}" presName="Name9" presStyleLbl="parChTrans1D2" presStyleIdx="0" presStyleCnt="10"/>
      <dgm:spPr/>
      <dgm:t>
        <a:bodyPr/>
        <a:lstStyle/>
        <a:p>
          <a:endParaRPr lang="en-US"/>
        </a:p>
      </dgm:t>
    </dgm:pt>
    <dgm:pt modelId="{5952A0BA-D7E0-3B49-B46A-87AA93989F85}" type="pres">
      <dgm:prSet presAssocID="{07567E02-AABA-B540-BD9C-4A93497B3601}" presName="connTx" presStyleLbl="parChTrans1D2" presStyleIdx="0" presStyleCnt="10"/>
      <dgm:spPr/>
      <dgm:t>
        <a:bodyPr/>
        <a:lstStyle/>
        <a:p>
          <a:endParaRPr lang="en-US"/>
        </a:p>
      </dgm:t>
    </dgm:pt>
    <dgm:pt modelId="{CF76B23F-0C1B-E94F-A47F-4F21DE9719A9}" type="pres">
      <dgm:prSet presAssocID="{D90B6D8A-7DCC-2E47-A35C-7F37F27D2A9E}" presName="node" presStyleLbl="node1" presStyleIdx="0" presStyleCnt="10" custScaleX="209014" custScaleY="82953">
        <dgm:presLayoutVars>
          <dgm:bulletEnabled val="1"/>
        </dgm:presLayoutVars>
      </dgm:prSet>
      <dgm:spPr/>
      <dgm:t>
        <a:bodyPr/>
        <a:lstStyle/>
        <a:p>
          <a:endParaRPr lang="en-US"/>
        </a:p>
      </dgm:t>
    </dgm:pt>
    <dgm:pt modelId="{35B94DA6-1A67-2B48-8960-E788974FEA13}" type="pres">
      <dgm:prSet presAssocID="{CB7CBD86-B41E-A045-80B0-B71955B56366}" presName="Name9" presStyleLbl="parChTrans1D2" presStyleIdx="1" presStyleCnt="10"/>
      <dgm:spPr/>
      <dgm:t>
        <a:bodyPr/>
        <a:lstStyle/>
        <a:p>
          <a:endParaRPr lang="en-US"/>
        </a:p>
      </dgm:t>
    </dgm:pt>
    <dgm:pt modelId="{E84D7B81-7E16-1345-90D0-67E16ADF2164}" type="pres">
      <dgm:prSet presAssocID="{CB7CBD86-B41E-A045-80B0-B71955B56366}" presName="connTx" presStyleLbl="parChTrans1D2" presStyleIdx="1" presStyleCnt="10"/>
      <dgm:spPr/>
      <dgm:t>
        <a:bodyPr/>
        <a:lstStyle/>
        <a:p>
          <a:endParaRPr lang="en-US"/>
        </a:p>
      </dgm:t>
    </dgm:pt>
    <dgm:pt modelId="{90DDE89B-A0B6-8048-A838-2FFDBADA9620}" type="pres">
      <dgm:prSet presAssocID="{BD1E1F83-F041-904F-A9F6-88B87019F13A}" presName="node" presStyleLbl="node1" presStyleIdx="1" presStyleCnt="10" custScaleX="209014" custScaleY="82953" custRadScaleRad="128714" custRadScaleInc="83660">
        <dgm:presLayoutVars>
          <dgm:bulletEnabled val="1"/>
        </dgm:presLayoutVars>
      </dgm:prSet>
      <dgm:spPr/>
      <dgm:t>
        <a:bodyPr/>
        <a:lstStyle/>
        <a:p>
          <a:endParaRPr lang="en-US"/>
        </a:p>
      </dgm:t>
    </dgm:pt>
    <dgm:pt modelId="{29E225BB-A418-1541-9D3B-82A4DE759AB6}" type="pres">
      <dgm:prSet presAssocID="{B1243866-E673-6B40-9953-3676F8D9A6B1}" presName="Name9" presStyleLbl="parChTrans1D2" presStyleIdx="2" presStyleCnt="10"/>
      <dgm:spPr/>
      <dgm:t>
        <a:bodyPr/>
        <a:lstStyle/>
        <a:p>
          <a:endParaRPr lang="en-US"/>
        </a:p>
      </dgm:t>
    </dgm:pt>
    <dgm:pt modelId="{AADE60F9-1718-9A48-9C21-EDDA9635325D}" type="pres">
      <dgm:prSet presAssocID="{B1243866-E673-6B40-9953-3676F8D9A6B1}" presName="connTx" presStyleLbl="parChTrans1D2" presStyleIdx="2" presStyleCnt="10"/>
      <dgm:spPr/>
      <dgm:t>
        <a:bodyPr/>
        <a:lstStyle/>
        <a:p>
          <a:endParaRPr lang="en-US"/>
        </a:p>
      </dgm:t>
    </dgm:pt>
    <dgm:pt modelId="{CAB1CDA1-8E2C-E84D-9F1A-62440594BC14}" type="pres">
      <dgm:prSet presAssocID="{FC0169AB-00B6-274B-8A4C-0D4A0C1FF131}" presName="node" presStyleLbl="node1" presStyleIdx="2" presStyleCnt="10" custScaleX="209014" custScaleY="82953" custRadScaleRad="174192" custRadScaleInc="43229">
        <dgm:presLayoutVars>
          <dgm:bulletEnabled val="1"/>
        </dgm:presLayoutVars>
      </dgm:prSet>
      <dgm:spPr/>
      <dgm:t>
        <a:bodyPr/>
        <a:lstStyle/>
        <a:p>
          <a:endParaRPr lang="en-US"/>
        </a:p>
      </dgm:t>
    </dgm:pt>
    <dgm:pt modelId="{A75C8E1D-6760-1E45-B6B2-94043E6659E3}" type="pres">
      <dgm:prSet presAssocID="{A6FED5EF-B3A1-BC4B-9F36-7FDAC4E9DE52}" presName="Name9" presStyleLbl="parChTrans1D2" presStyleIdx="3" presStyleCnt="10"/>
      <dgm:spPr/>
      <dgm:t>
        <a:bodyPr/>
        <a:lstStyle/>
        <a:p>
          <a:endParaRPr lang="en-US"/>
        </a:p>
      </dgm:t>
    </dgm:pt>
    <dgm:pt modelId="{42CFF331-53C0-0C47-915E-3ECCD4E447FF}" type="pres">
      <dgm:prSet presAssocID="{A6FED5EF-B3A1-BC4B-9F36-7FDAC4E9DE52}" presName="connTx" presStyleLbl="parChTrans1D2" presStyleIdx="3" presStyleCnt="10"/>
      <dgm:spPr/>
      <dgm:t>
        <a:bodyPr/>
        <a:lstStyle/>
        <a:p>
          <a:endParaRPr lang="en-US"/>
        </a:p>
      </dgm:t>
    </dgm:pt>
    <dgm:pt modelId="{2F99B2ED-5546-C148-A00C-A9D6449296E5}" type="pres">
      <dgm:prSet presAssocID="{EEB07E06-93B1-2B4F-B415-BFC19BD065C3}" presName="node" presStyleLbl="node1" presStyleIdx="3" presStyleCnt="10" custScaleX="209014" custScaleY="82953" custRadScaleRad="172814" custRadScaleInc="-42771">
        <dgm:presLayoutVars>
          <dgm:bulletEnabled val="1"/>
        </dgm:presLayoutVars>
      </dgm:prSet>
      <dgm:spPr/>
      <dgm:t>
        <a:bodyPr/>
        <a:lstStyle/>
        <a:p>
          <a:endParaRPr lang="en-US"/>
        </a:p>
      </dgm:t>
    </dgm:pt>
    <dgm:pt modelId="{4FCF6ABE-6693-D444-BFF5-0FFB6D3099C0}" type="pres">
      <dgm:prSet presAssocID="{2A893494-2BEB-6348-88F6-1F2A6433B2DC}" presName="Name9" presStyleLbl="parChTrans1D2" presStyleIdx="4" presStyleCnt="10"/>
      <dgm:spPr/>
      <dgm:t>
        <a:bodyPr/>
        <a:lstStyle/>
        <a:p>
          <a:endParaRPr lang="en-US"/>
        </a:p>
      </dgm:t>
    </dgm:pt>
    <dgm:pt modelId="{F51D5C66-2DE9-A748-A9B1-075BAEA39970}" type="pres">
      <dgm:prSet presAssocID="{2A893494-2BEB-6348-88F6-1F2A6433B2DC}" presName="connTx" presStyleLbl="parChTrans1D2" presStyleIdx="4" presStyleCnt="10"/>
      <dgm:spPr/>
      <dgm:t>
        <a:bodyPr/>
        <a:lstStyle/>
        <a:p>
          <a:endParaRPr lang="en-US"/>
        </a:p>
      </dgm:t>
    </dgm:pt>
    <dgm:pt modelId="{E08D9C9A-215A-9643-8589-2EE31B1777BE}" type="pres">
      <dgm:prSet presAssocID="{43B9124A-E77E-714C-A9D1-13342EDAF970}" presName="node" presStyleLbl="node1" presStyleIdx="4" presStyleCnt="10" custScaleX="209014" custRadScaleRad="127071" custRadScaleInc="-80316">
        <dgm:presLayoutVars>
          <dgm:bulletEnabled val="1"/>
        </dgm:presLayoutVars>
      </dgm:prSet>
      <dgm:spPr/>
      <dgm:t>
        <a:bodyPr/>
        <a:lstStyle/>
        <a:p>
          <a:endParaRPr lang="en-US"/>
        </a:p>
      </dgm:t>
    </dgm:pt>
    <dgm:pt modelId="{21A4DB9F-1FCB-144B-A601-9881C71F4A70}" type="pres">
      <dgm:prSet presAssocID="{4D22FA0E-A175-1445-A819-268677EE3947}" presName="Name9" presStyleLbl="parChTrans1D2" presStyleIdx="5" presStyleCnt="10"/>
      <dgm:spPr/>
      <dgm:t>
        <a:bodyPr/>
        <a:lstStyle/>
        <a:p>
          <a:endParaRPr lang="en-US"/>
        </a:p>
      </dgm:t>
    </dgm:pt>
    <dgm:pt modelId="{E6DAACA6-3703-1345-B0A7-CE76127AFB9B}" type="pres">
      <dgm:prSet presAssocID="{4D22FA0E-A175-1445-A819-268677EE3947}" presName="connTx" presStyleLbl="parChTrans1D2" presStyleIdx="5" presStyleCnt="10"/>
      <dgm:spPr/>
      <dgm:t>
        <a:bodyPr/>
        <a:lstStyle/>
        <a:p>
          <a:endParaRPr lang="en-US"/>
        </a:p>
      </dgm:t>
    </dgm:pt>
    <dgm:pt modelId="{45FFD2FE-10A9-4D4D-82F4-A6611E1EDB21}" type="pres">
      <dgm:prSet presAssocID="{4D8AD062-1948-C741-A440-F58DCDB5E4D3}" presName="node" presStyleLbl="node1" presStyleIdx="5" presStyleCnt="10" custScaleX="209014" custScaleY="82953">
        <dgm:presLayoutVars>
          <dgm:bulletEnabled val="1"/>
        </dgm:presLayoutVars>
      </dgm:prSet>
      <dgm:spPr/>
      <dgm:t>
        <a:bodyPr/>
        <a:lstStyle/>
        <a:p>
          <a:endParaRPr lang="en-US"/>
        </a:p>
      </dgm:t>
    </dgm:pt>
    <dgm:pt modelId="{79245727-B339-1842-8BAB-604906E2D6D4}" type="pres">
      <dgm:prSet presAssocID="{5BB5851C-5A21-3847-8E8C-264599B8A24D}" presName="Name9" presStyleLbl="parChTrans1D2" presStyleIdx="6" presStyleCnt="10"/>
      <dgm:spPr/>
      <dgm:t>
        <a:bodyPr/>
        <a:lstStyle/>
        <a:p>
          <a:endParaRPr lang="en-US"/>
        </a:p>
      </dgm:t>
    </dgm:pt>
    <dgm:pt modelId="{6FD1561F-2D8C-7A46-A13D-D8EA38391320}" type="pres">
      <dgm:prSet presAssocID="{5BB5851C-5A21-3847-8E8C-264599B8A24D}" presName="connTx" presStyleLbl="parChTrans1D2" presStyleIdx="6" presStyleCnt="10"/>
      <dgm:spPr/>
      <dgm:t>
        <a:bodyPr/>
        <a:lstStyle/>
        <a:p>
          <a:endParaRPr lang="en-US"/>
        </a:p>
      </dgm:t>
    </dgm:pt>
    <dgm:pt modelId="{ED39B4B5-7B04-5649-83C2-B73544323F76}" type="pres">
      <dgm:prSet presAssocID="{1195933B-F21F-9D40-943E-10E3E19F5E97}" presName="node" presStyleLbl="node1" presStyleIdx="6" presStyleCnt="10" custScaleX="165905" custScaleY="82953" custRadScaleRad="129790" custRadScaleInc="85783">
        <dgm:presLayoutVars>
          <dgm:bulletEnabled val="1"/>
        </dgm:presLayoutVars>
      </dgm:prSet>
      <dgm:spPr/>
      <dgm:t>
        <a:bodyPr/>
        <a:lstStyle/>
        <a:p>
          <a:endParaRPr lang="en-US"/>
        </a:p>
      </dgm:t>
    </dgm:pt>
    <dgm:pt modelId="{946E54B4-C7BF-A040-B2D4-C50308BA32D9}" type="pres">
      <dgm:prSet presAssocID="{6FD53902-5B2B-144E-96E5-CFC5BAC4E89E}" presName="Name9" presStyleLbl="parChTrans1D2" presStyleIdx="7" presStyleCnt="10"/>
      <dgm:spPr/>
      <dgm:t>
        <a:bodyPr/>
        <a:lstStyle/>
        <a:p>
          <a:endParaRPr lang="en-US"/>
        </a:p>
      </dgm:t>
    </dgm:pt>
    <dgm:pt modelId="{8B8D426C-C4A2-4D48-AB83-14BF5308975C}" type="pres">
      <dgm:prSet presAssocID="{6FD53902-5B2B-144E-96E5-CFC5BAC4E89E}" presName="connTx" presStyleLbl="parChTrans1D2" presStyleIdx="7" presStyleCnt="10"/>
      <dgm:spPr/>
      <dgm:t>
        <a:bodyPr/>
        <a:lstStyle/>
        <a:p>
          <a:endParaRPr lang="en-US"/>
        </a:p>
      </dgm:t>
    </dgm:pt>
    <dgm:pt modelId="{33286CD8-F301-9B4F-AE20-035E362DCADA}" type="pres">
      <dgm:prSet presAssocID="{8E742E20-3B89-994A-9E6A-9A9000986ACF}" presName="node" presStyleLbl="node1" presStyleIdx="7" presStyleCnt="10" custScaleX="209014" custScaleY="82770" custRadScaleRad="166617" custRadScaleInc="40619">
        <dgm:presLayoutVars>
          <dgm:bulletEnabled val="1"/>
        </dgm:presLayoutVars>
      </dgm:prSet>
      <dgm:spPr/>
      <dgm:t>
        <a:bodyPr/>
        <a:lstStyle/>
        <a:p>
          <a:endParaRPr lang="en-US"/>
        </a:p>
      </dgm:t>
    </dgm:pt>
    <dgm:pt modelId="{09BFCB23-32DA-2E4E-966E-2EBBD910045A}" type="pres">
      <dgm:prSet presAssocID="{5B7FFE69-8FE5-C043-AF95-CF3C0F4D860B}" presName="Name9" presStyleLbl="parChTrans1D2" presStyleIdx="8" presStyleCnt="10"/>
      <dgm:spPr/>
      <dgm:t>
        <a:bodyPr/>
        <a:lstStyle/>
        <a:p>
          <a:endParaRPr lang="en-US"/>
        </a:p>
      </dgm:t>
    </dgm:pt>
    <dgm:pt modelId="{EAA30D38-FF00-9D45-9F89-2112EE8D40A3}" type="pres">
      <dgm:prSet presAssocID="{5B7FFE69-8FE5-C043-AF95-CF3C0F4D860B}" presName="connTx" presStyleLbl="parChTrans1D2" presStyleIdx="8" presStyleCnt="10"/>
      <dgm:spPr/>
      <dgm:t>
        <a:bodyPr/>
        <a:lstStyle/>
        <a:p>
          <a:endParaRPr lang="en-US"/>
        </a:p>
      </dgm:t>
    </dgm:pt>
    <dgm:pt modelId="{3CB0E0C2-D2D1-C34D-B7C9-1C41C1ACDC71}" type="pres">
      <dgm:prSet presAssocID="{996C7CAD-74BE-8042-8554-D26DF034FE87}" presName="node" presStyleLbl="node1" presStyleIdx="8" presStyleCnt="10" custScaleX="209014" custScaleY="82953" custRadScaleRad="165476" custRadScaleInc="-40207">
        <dgm:presLayoutVars>
          <dgm:bulletEnabled val="1"/>
        </dgm:presLayoutVars>
      </dgm:prSet>
      <dgm:spPr/>
      <dgm:t>
        <a:bodyPr/>
        <a:lstStyle/>
        <a:p>
          <a:endParaRPr lang="en-US"/>
        </a:p>
      </dgm:t>
    </dgm:pt>
    <dgm:pt modelId="{D30F93D9-B46D-0645-B34E-7061F200F9A9}" type="pres">
      <dgm:prSet presAssocID="{B53B441C-9AD6-164C-AB61-21422A2483A5}" presName="Name9" presStyleLbl="parChTrans1D2" presStyleIdx="9" presStyleCnt="10"/>
      <dgm:spPr/>
      <dgm:t>
        <a:bodyPr/>
        <a:lstStyle/>
        <a:p>
          <a:endParaRPr lang="en-US"/>
        </a:p>
      </dgm:t>
    </dgm:pt>
    <dgm:pt modelId="{DFE170D9-45FA-C24A-95B2-08A90B0F3F51}" type="pres">
      <dgm:prSet presAssocID="{B53B441C-9AD6-164C-AB61-21422A2483A5}" presName="connTx" presStyleLbl="parChTrans1D2" presStyleIdx="9" presStyleCnt="10"/>
      <dgm:spPr/>
      <dgm:t>
        <a:bodyPr/>
        <a:lstStyle/>
        <a:p>
          <a:endParaRPr lang="en-US"/>
        </a:p>
      </dgm:t>
    </dgm:pt>
    <dgm:pt modelId="{08BBB781-6856-FE43-B718-7C1622A4219E}" type="pres">
      <dgm:prSet presAssocID="{3ED1367C-93AD-2F4F-B6A4-89A4474C77D0}" presName="node" presStyleLbl="node1" presStyleIdx="9" presStyleCnt="10" custScaleX="209014" custScaleY="82953" custRadScaleRad="130284" custRadScaleInc="-86756">
        <dgm:presLayoutVars>
          <dgm:bulletEnabled val="1"/>
        </dgm:presLayoutVars>
      </dgm:prSet>
      <dgm:spPr/>
      <dgm:t>
        <a:bodyPr/>
        <a:lstStyle/>
        <a:p>
          <a:endParaRPr lang="en-US"/>
        </a:p>
      </dgm:t>
    </dgm:pt>
  </dgm:ptLst>
  <dgm:cxnLst>
    <dgm:cxn modelId="{5CF551F9-586C-2B49-B887-E18CAE4BFFC0}" srcId="{7D6F4EF4-122C-734A-9D36-B4720507C304}" destId="{8E742E20-3B89-994A-9E6A-9A9000986ACF}" srcOrd="7" destOrd="0" parTransId="{6FD53902-5B2B-144E-96E5-CFC5BAC4E89E}" sibTransId="{2AB48F26-3BE0-C543-BA62-FAB9817F07D1}"/>
    <dgm:cxn modelId="{2FC6BFA0-01C3-1746-B428-36685BF345C2}" type="presOf" srcId="{43B9124A-E77E-714C-A9D1-13342EDAF970}" destId="{E08D9C9A-215A-9643-8589-2EE31B1777BE}" srcOrd="0" destOrd="0" presId="urn:microsoft.com/office/officeart/2005/8/layout/radial1"/>
    <dgm:cxn modelId="{883E9170-6320-2743-8323-D2BF1A313933}" type="presOf" srcId="{7D6F4EF4-122C-734A-9D36-B4720507C304}" destId="{4C1B0737-A298-E44E-B0AA-61125BE38809}" srcOrd="0" destOrd="0" presId="urn:microsoft.com/office/officeart/2005/8/layout/radial1"/>
    <dgm:cxn modelId="{87306D9A-F9DD-634A-ACAB-BAB9451BCB74}" type="presOf" srcId="{5BB5851C-5A21-3847-8E8C-264599B8A24D}" destId="{79245727-B339-1842-8BAB-604906E2D6D4}" srcOrd="0" destOrd="0" presId="urn:microsoft.com/office/officeart/2005/8/layout/radial1"/>
    <dgm:cxn modelId="{5003E488-1A78-6D48-8A69-BAD0940A9A93}" type="presOf" srcId="{A6FED5EF-B3A1-BC4B-9F36-7FDAC4E9DE52}" destId="{A75C8E1D-6760-1E45-B6B2-94043E6659E3}" srcOrd="0" destOrd="0" presId="urn:microsoft.com/office/officeart/2005/8/layout/radial1"/>
    <dgm:cxn modelId="{12CA69FB-326F-4940-B748-702BE2ECE70B}" type="presOf" srcId="{4D22FA0E-A175-1445-A819-268677EE3947}" destId="{E6DAACA6-3703-1345-B0A7-CE76127AFB9B}" srcOrd="1" destOrd="0" presId="urn:microsoft.com/office/officeart/2005/8/layout/radial1"/>
    <dgm:cxn modelId="{E093CAFB-3C06-F24F-895E-58401335E396}" srcId="{E67906B4-7A08-F84E-828C-521B2A9E8A72}" destId="{7D6F4EF4-122C-734A-9D36-B4720507C304}" srcOrd="0" destOrd="0" parTransId="{580AC9F3-6223-1846-8A5C-E0C896C8A0B3}" sibTransId="{372062E4-D921-5B4E-A2E4-0199DA6BF40D}"/>
    <dgm:cxn modelId="{7F8E36C0-DA89-154A-A45B-6B01D58BA98C}" type="presOf" srcId="{4D8AD062-1948-C741-A440-F58DCDB5E4D3}" destId="{45FFD2FE-10A9-4D4D-82F4-A6611E1EDB21}" srcOrd="0" destOrd="0" presId="urn:microsoft.com/office/officeart/2005/8/layout/radial1"/>
    <dgm:cxn modelId="{0C9A47A9-92EF-A94C-AE95-5A607927ED22}" srcId="{7D6F4EF4-122C-734A-9D36-B4720507C304}" destId="{FC0169AB-00B6-274B-8A4C-0D4A0C1FF131}" srcOrd="2" destOrd="0" parTransId="{B1243866-E673-6B40-9953-3676F8D9A6B1}" sibTransId="{A4451C90-7F73-894F-957F-76CD104497FA}"/>
    <dgm:cxn modelId="{FFF631AA-8B18-1443-9E67-3766B8B25CC0}" type="presOf" srcId="{07567E02-AABA-B540-BD9C-4A93497B3601}" destId="{1C45ADB9-BFDB-524C-96FC-F25425FF72EF}" srcOrd="0" destOrd="0" presId="urn:microsoft.com/office/officeart/2005/8/layout/radial1"/>
    <dgm:cxn modelId="{0266DA1E-C8F4-C148-BC53-E2168E61C85A}" type="presOf" srcId="{B1243866-E673-6B40-9953-3676F8D9A6B1}" destId="{29E225BB-A418-1541-9D3B-82A4DE759AB6}" srcOrd="0" destOrd="0" presId="urn:microsoft.com/office/officeart/2005/8/layout/radial1"/>
    <dgm:cxn modelId="{08536FDC-95C4-094E-9765-4E0D976403AC}" srcId="{7D6F4EF4-122C-734A-9D36-B4720507C304}" destId="{D90B6D8A-7DCC-2E47-A35C-7F37F27D2A9E}" srcOrd="0" destOrd="0" parTransId="{07567E02-AABA-B540-BD9C-4A93497B3601}" sibTransId="{69B2D088-6EBF-7C40-8317-270D6B8D4359}"/>
    <dgm:cxn modelId="{2AB48AFB-8026-7141-B9F5-5C1F60F6CDF9}" srcId="{7D6F4EF4-122C-734A-9D36-B4720507C304}" destId="{4D8AD062-1948-C741-A440-F58DCDB5E4D3}" srcOrd="5" destOrd="0" parTransId="{4D22FA0E-A175-1445-A819-268677EE3947}" sibTransId="{1C3103D5-F3DB-C541-96B3-D35481301B4E}"/>
    <dgm:cxn modelId="{4277B444-8F3D-2144-8AEB-3B71389EFF44}" type="presOf" srcId="{B53B441C-9AD6-164C-AB61-21422A2483A5}" destId="{DFE170D9-45FA-C24A-95B2-08A90B0F3F51}" srcOrd="1" destOrd="0" presId="urn:microsoft.com/office/officeart/2005/8/layout/radial1"/>
    <dgm:cxn modelId="{E6887E0E-845C-7840-9183-1E0182D0FDE0}" srcId="{7D6F4EF4-122C-734A-9D36-B4720507C304}" destId="{1195933B-F21F-9D40-943E-10E3E19F5E97}" srcOrd="6" destOrd="0" parTransId="{5BB5851C-5A21-3847-8E8C-264599B8A24D}" sibTransId="{1CB08D05-7917-BE45-A5DF-19029058F454}"/>
    <dgm:cxn modelId="{31AFAAFB-BF1D-6E4B-8E5B-0870915FBD25}" type="presOf" srcId="{8E742E20-3B89-994A-9E6A-9A9000986ACF}" destId="{33286CD8-F301-9B4F-AE20-035E362DCADA}" srcOrd="0" destOrd="0" presId="urn:microsoft.com/office/officeart/2005/8/layout/radial1"/>
    <dgm:cxn modelId="{D1CB4906-66A0-F748-BC67-4FE661245385}" type="presOf" srcId="{D90B6D8A-7DCC-2E47-A35C-7F37F27D2A9E}" destId="{CF76B23F-0C1B-E94F-A47F-4F21DE9719A9}" srcOrd="0" destOrd="0" presId="urn:microsoft.com/office/officeart/2005/8/layout/radial1"/>
    <dgm:cxn modelId="{EFD6C54B-D06D-2E4D-B86E-C6464EB190D0}" type="presOf" srcId="{CB7CBD86-B41E-A045-80B0-B71955B56366}" destId="{35B94DA6-1A67-2B48-8960-E788974FEA13}" srcOrd="0" destOrd="0" presId="urn:microsoft.com/office/officeart/2005/8/layout/radial1"/>
    <dgm:cxn modelId="{210D5E3B-517B-D846-BBFC-46A650063B2E}" type="presOf" srcId="{5B7FFE69-8FE5-C043-AF95-CF3C0F4D860B}" destId="{EAA30D38-FF00-9D45-9F89-2112EE8D40A3}" srcOrd="1" destOrd="0" presId="urn:microsoft.com/office/officeart/2005/8/layout/radial1"/>
    <dgm:cxn modelId="{3E90D6CB-FDDF-F545-9B75-A61BA36C951A}" type="presOf" srcId="{CB7CBD86-B41E-A045-80B0-B71955B56366}" destId="{E84D7B81-7E16-1345-90D0-67E16ADF2164}" srcOrd="1" destOrd="0" presId="urn:microsoft.com/office/officeart/2005/8/layout/radial1"/>
    <dgm:cxn modelId="{029FBBCC-94F7-664A-96B7-EA0C1D53E403}" type="presOf" srcId="{E67906B4-7A08-F84E-828C-521B2A9E8A72}" destId="{31225E9F-A6E2-E145-8DD4-7E1B756DA1AF}" srcOrd="0" destOrd="0" presId="urn:microsoft.com/office/officeart/2005/8/layout/radial1"/>
    <dgm:cxn modelId="{160A971F-B893-204A-9CC5-15792C389078}" type="presOf" srcId="{1195933B-F21F-9D40-943E-10E3E19F5E97}" destId="{ED39B4B5-7B04-5649-83C2-B73544323F76}" srcOrd="0" destOrd="0" presId="urn:microsoft.com/office/officeart/2005/8/layout/radial1"/>
    <dgm:cxn modelId="{267B8E8F-6154-0D44-8E05-8228F5CA6D8F}" type="presOf" srcId="{5B7FFE69-8FE5-C043-AF95-CF3C0F4D860B}" destId="{09BFCB23-32DA-2E4E-966E-2EBBD910045A}" srcOrd="0" destOrd="0" presId="urn:microsoft.com/office/officeart/2005/8/layout/radial1"/>
    <dgm:cxn modelId="{E3761827-254B-0142-83AE-1AE14962848A}" type="presOf" srcId="{996C7CAD-74BE-8042-8554-D26DF034FE87}" destId="{3CB0E0C2-D2D1-C34D-B7C9-1C41C1ACDC71}" srcOrd="0" destOrd="0" presId="urn:microsoft.com/office/officeart/2005/8/layout/radial1"/>
    <dgm:cxn modelId="{CDD3475C-5D86-004C-B0F5-5457CE601DC4}" type="presOf" srcId="{EEB07E06-93B1-2B4F-B415-BFC19BD065C3}" destId="{2F99B2ED-5546-C148-A00C-A9D6449296E5}" srcOrd="0" destOrd="0" presId="urn:microsoft.com/office/officeart/2005/8/layout/radial1"/>
    <dgm:cxn modelId="{BFCE2B04-889E-8F41-98FE-698DDAF2135E}" type="presOf" srcId="{6FD53902-5B2B-144E-96E5-CFC5BAC4E89E}" destId="{946E54B4-C7BF-A040-B2D4-C50308BA32D9}" srcOrd="0" destOrd="0" presId="urn:microsoft.com/office/officeart/2005/8/layout/radial1"/>
    <dgm:cxn modelId="{C0CD147B-01EE-E84E-8B5D-57B7978EB06E}" type="presOf" srcId="{B1243866-E673-6B40-9953-3676F8D9A6B1}" destId="{AADE60F9-1718-9A48-9C21-EDDA9635325D}" srcOrd="1" destOrd="0" presId="urn:microsoft.com/office/officeart/2005/8/layout/radial1"/>
    <dgm:cxn modelId="{2FA10A75-B9CD-5544-A499-78D6BEAB3B74}" type="presOf" srcId="{3ED1367C-93AD-2F4F-B6A4-89A4474C77D0}" destId="{08BBB781-6856-FE43-B718-7C1622A4219E}" srcOrd="0" destOrd="0" presId="urn:microsoft.com/office/officeart/2005/8/layout/radial1"/>
    <dgm:cxn modelId="{02F6156B-EF34-1448-BEE9-A93C721E6445}" srcId="{7D6F4EF4-122C-734A-9D36-B4720507C304}" destId="{996C7CAD-74BE-8042-8554-D26DF034FE87}" srcOrd="8" destOrd="0" parTransId="{5B7FFE69-8FE5-C043-AF95-CF3C0F4D860B}" sibTransId="{47770A21-0853-6449-AFA8-058D7E1E1240}"/>
    <dgm:cxn modelId="{A93E84E9-58EC-534A-B1FB-9C7CCF360211}" type="presOf" srcId="{A6FED5EF-B3A1-BC4B-9F36-7FDAC4E9DE52}" destId="{42CFF331-53C0-0C47-915E-3ECCD4E447FF}" srcOrd="1" destOrd="0" presId="urn:microsoft.com/office/officeart/2005/8/layout/radial1"/>
    <dgm:cxn modelId="{07EF6E30-D082-B748-84D8-29D421AC71DD}" type="presOf" srcId="{5BB5851C-5A21-3847-8E8C-264599B8A24D}" destId="{6FD1561F-2D8C-7A46-A13D-D8EA38391320}" srcOrd="1" destOrd="0" presId="urn:microsoft.com/office/officeart/2005/8/layout/radial1"/>
    <dgm:cxn modelId="{D5A2EED0-A147-4343-83E4-DA6BF300E242}" type="presOf" srcId="{BD1E1F83-F041-904F-A9F6-88B87019F13A}" destId="{90DDE89B-A0B6-8048-A838-2FFDBADA9620}" srcOrd="0" destOrd="0" presId="urn:microsoft.com/office/officeart/2005/8/layout/radial1"/>
    <dgm:cxn modelId="{4E67EA4D-3D88-2A43-A07D-7CF57347EDEC}" type="presOf" srcId="{6FD53902-5B2B-144E-96E5-CFC5BAC4E89E}" destId="{8B8D426C-C4A2-4D48-AB83-14BF5308975C}" srcOrd="1" destOrd="0" presId="urn:microsoft.com/office/officeart/2005/8/layout/radial1"/>
    <dgm:cxn modelId="{19DEE835-53E3-BD4C-A0DC-0A3DF361AA68}" srcId="{7D6F4EF4-122C-734A-9D36-B4720507C304}" destId="{3ED1367C-93AD-2F4F-B6A4-89A4474C77D0}" srcOrd="9" destOrd="0" parTransId="{B53B441C-9AD6-164C-AB61-21422A2483A5}" sibTransId="{0FEAC09F-B5BF-6A47-BB24-78621B6B3AD8}"/>
    <dgm:cxn modelId="{B54FC9DC-EABF-BE43-9130-D0576BDBCA0F}" type="presOf" srcId="{B53B441C-9AD6-164C-AB61-21422A2483A5}" destId="{D30F93D9-B46D-0645-B34E-7061F200F9A9}" srcOrd="0" destOrd="0" presId="urn:microsoft.com/office/officeart/2005/8/layout/radial1"/>
    <dgm:cxn modelId="{4BD6A3D3-1AD7-004C-93D1-DE07321EB1B9}" srcId="{7D6F4EF4-122C-734A-9D36-B4720507C304}" destId="{BD1E1F83-F041-904F-A9F6-88B87019F13A}" srcOrd="1" destOrd="0" parTransId="{CB7CBD86-B41E-A045-80B0-B71955B56366}" sibTransId="{85158237-AE8A-214D-9273-E374521B97D1}"/>
    <dgm:cxn modelId="{D689BD06-7DCF-3D40-93CA-9E0AE4BAEC14}" srcId="{7D6F4EF4-122C-734A-9D36-B4720507C304}" destId="{EEB07E06-93B1-2B4F-B415-BFC19BD065C3}" srcOrd="3" destOrd="0" parTransId="{A6FED5EF-B3A1-BC4B-9F36-7FDAC4E9DE52}" sibTransId="{7CDA66E9-37BA-C244-945C-3EC9BD189E49}"/>
    <dgm:cxn modelId="{5D6567DD-FA44-8F44-81E6-0D4F281D9DE6}" type="presOf" srcId="{07567E02-AABA-B540-BD9C-4A93497B3601}" destId="{5952A0BA-D7E0-3B49-B46A-87AA93989F85}" srcOrd="1" destOrd="0" presId="urn:microsoft.com/office/officeart/2005/8/layout/radial1"/>
    <dgm:cxn modelId="{3F9DFCBD-D611-5D4E-B774-AD548F4DF7AA}" type="presOf" srcId="{2A893494-2BEB-6348-88F6-1F2A6433B2DC}" destId="{4FCF6ABE-6693-D444-BFF5-0FFB6D3099C0}" srcOrd="0" destOrd="0" presId="urn:microsoft.com/office/officeart/2005/8/layout/radial1"/>
    <dgm:cxn modelId="{8003E19F-1B50-524D-BD71-7E6301C87C6E}" type="presOf" srcId="{4D22FA0E-A175-1445-A819-268677EE3947}" destId="{21A4DB9F-1FCB-144B-A601-9881C71F4A70}" srcOrd="0" destOrd="0" presId="urn:microsoft.com/office/officeart/2005/8/layout/radial1"/>
    <dgm:cxn modelId="{065B233A-32FC-F345-A1D9-669363B4C25D}" srcId="{7D6F4EF4-122C-734A-9D36-B4720507C304}" destId="{43B9124A-E77E-714C-A9D1-13342EDAF970}" srcOrd="4" destOrd="0" parTransId="{2A893494-2BEB-6348-88F6-1F2A6433B2DC}" sibTransId="{693E8A95-AD79-C54E-AFBE-C17AF22D83D8}"/>
    <dgm:cxn modelId="{68E1A577-0390-844A-8127-14F6022AC981}" type="presOf" srcId="{FC0169AB-00B6-274B-8A4C-0D4A0C1FF131}" destId="{CAB1CDA1-8E2C-E84D-9F1A-62440594BC14}" srcOrd="0" destOrd="0" presId="urn:microsoft.com/office/officeart/2005/8/layout/radial1"/>
    <dgm:cxn modelId="{0607EF8C-B3D4-A84B-893F-E7780B369728}" type="presOf" srcId="{2A893494-2BEB-6348-88F6-1F2A6433B2DC}" destId="{F51D5C66-2DE9-A748-A9B1-075BAEA39970}" srcOrd="1" destOrd="0" presId="urn:microsoft.com/office/officeart/2005/8/layout/radial1"/>
    <dgm:cxn modelId="{F44F9FF2-F657-194D-B990-813D0487B3F6}" type="presParOf" srcId="{31225E9F-A6E2-E145-8DD4-7E1B756DA1AF}" destId="{4C1B0737-A298-E44E-B0AA-61125BE38809}" srcOrd="0" destOrd="0" presId="urn:microsoft.com/office/officeart/2005/8/layout/radial1"/>
    <dgm:cxn modelId="{334644CE-F735-5D43-A5D2-70A4458FBBC9}" type="presParOf" srcId="{31225E9F-A6E2-E145-8DD4-7E1B756DA1AF}" destId="{1C45ADB9-BFDB-524C-96FC-F25425FF72EF}" srcOrd="1" destOrd="0" presId="urn:microsoft.com/office/officeart/2005/8/layout/radial1"/>
    <dgm:cxn modelId="{70FEDE23-1C92-4E4B-9708-6A923DC88943}" type="presParOf" srcId="{1C45ADB9-BFDB-524C-96FC-F25425FF72EF}" destId="{5952A0BA-D7E0-3B49-B46A-87AA93989F85}" srcOrd="0" destOrd="0" presId="urn:microsoft.com/office/officeart/2005/8/layout/radial1"/>
    <dgm:cxn modelId="{2D955D85-D758-B34B-B516-89A42D2CD0EE}" type="presParOf" srcId="{31225E9F-A6E2-E145-8DD4-7E1B756DA1AF}" destId="{CF76B23F-0C1B-E94F-A47F-4F21DE9719A9}" srcOrd="2" destOrd="0" presId="urn:microsoft.com/office/officeart/2005/8/layout/radial1"/>
    <dgm:cxn modelId="{9213C5E8-8AAB-E449-8BD3-9F2F37EAFF6F}" type="presParOf" srcId="{31225E9F-A6E2-E145-8DD4-7E1B756DA1AF}" destId="{35B94DA6-1A67-2B48-8960-E788974FEA13}" srcOrd="3" destOrd="0" presId="urn:microsoft.com/office/officeart/2005/8/layout/radial1"/>
    <dgm:cxn modelId="{8CEDE84D-9837-6E4A-93FB-E4C69124A7D1}" type="presParOf" srcId="{35B94DA6-1A67-2B48-8960-E788974FEA13}" destId="{E84D7B81-7E16-1345-90D0-67E16ADF2164}" srcOrd="0" destOrd="0" presId="urn:microsoft.com/office/officeart/2005/8/layout/radial1"/>
    <dgm:cxn modelId="{CBC93DD4-4D01-B646-9E27-F41C95BB3049}" type="presParOf" srcId="{31225E9F-A6E2-E145-8DD4-7E1B756DA1AF}" destId="{90DDE89B-A0B6-8048-A838-2FFDBADA9620}" srcOrd="4" destOrd="0" presId="urn:microsoft.com/office/officeart/2005/8/layout/radial1"/>
    <dgm:cxn modelId="{5536F384-36DC-CC42-8A3A-DF579B8AD259}" type="presParOf" srcId="{31225E9F-A6E2-E145-8DD4-7E1B756DA1AF}" destId="{29E225BB-A418-1541-9D3B-82A4DE759AB6}" srcOrd="5" destOrd="0" presId="urn:microsoft.com/office/officeart/2005/8/layout/radial1"/>
    <dgm:cxn modelId="{C3528524-4672-AD45-B8E6-D8D7283C58AF}" type="presParOf" srcId="{29E225BB-A418-1541-9D3B-82A4DE759AB6}" destId="{AADE60F9-1718-9A48-9C21-EDDA9635325D}" srcOrd="0" destOrd="0" presId="urn:microsoft.com/office/officeart/2005/8/layout/radial1"/>
    <dgm:cxn modelId="{029D2BE1-B79A-E343-859B-BA6FFE9124CE}" type="presParOf" srcId="{31225E9F-A6E2-E145-8DD4-7E1B756DA1AF}" destId="{CAB1CDA1-8E2C-E84D-9F1A-62440594BC14}" srcOrd="6" destOrd="0" presId="urn:microsoft.com/office/officeart/2005/8/layout/radial1"/>
    <dgm:cxn modelId="{EB71048C-3944-1B48-9F77-B7FDFE95E3F9}" type="presParOf" srcId="{31225E9F-A6E2-E145-8DD4-7E1B756DA1AF}" destId="{A75C8E1D-6760-1E45-B6B2-94043E6659E3}" srcOrd="7" destOrd="0" presId="urn:microsoft.com/office/officeart/2005/8/layout/radial1"/>
    <dgm:cxn modelId="{662A4817-65CD-2146-B352-7C6EF3FAA3FF}" type="presParOf" srcId="{A75C8E1D-6760-1E45-B6B2-94043E6659E3}" destId="{42CFF331-53C0-0C47-915E-3ECCD4E447FF}" srcOrd="0" destOrd="0" presId="urn:microsoft.com/office/officeart/2005/8/layout/radial1"/>
    <dgm:cxn modelId="{DD27080D-2206-A04F-A807-211EE15C5D8B}" type="presParOf" srcId="{31225E9F-A6E2-E145-8DD4-7E1B756DA1AF}" destId="{2F99B2ED-5546-C148-A00C-A9D6449296E5}" srcOrd="8" destOrd="0" presId="urn:microsoft.com/office/officeart/2005/8/layout/radial1"/>
    <dgm:cxn modelId="{55611FF1-52ED-CC46-96F2-C9FE1A93385C}" type="presParOf" srcId="{31225E9F-A6E2-E145-8DD4-7E1B756DA1AF}" destId="{4FCF6ABE-6693-D444-BFF5-0FFB6D3099C0}" srcOrd="9" destOrd="0" presId="urn:microsoft.com/office/officeart/2005/8/layout/radial1"/>
    <dgm:cxn modelId="{350BC97C-3004-8143-B74E-1DE81B5D493E}" type="presParOf" srcId="{4FCF6ABE-6693-D444-BFF5-0FFB6D3099C0}" destId="{F51D5C66-2DE9-A748-A9B1-075BAEA39970}" srcOrd="0" destOrd="0" presId="urn:microsoft.com/office/officeart/2005/8/layout/radial1"/>
    <dgm:cxn modelId="{B1EAB5E8-6B8A-C644-B0EC-B19440D3A7BC}" type="presParOf" srcId="{31225E9F-A6E2-E145-8DD4-7E1B756DA1AF}" destId="{E08D9C9A-215A-9643-8589-2EE31B1777BE}" srcOrd="10" destOrd="0" presId="urn:microsoft.com/office/officeart/2005/8/layout/radial1"/>
    <dgm:cxn modelId="{0F558446-E15A-5448-BC51-79B66426E85A}" type="presParOf" srcId="{31225E9F-A6E2-E145-8DD4-7E1B756DA1AF}" destId="{21A4DB9F-1FCB-144B-A601-9881C71F4A70}" srcOrd="11" destOrd="0" presId="urn:microsoft.com/office/officeart/2005/8/layout/radial1"/>
    <dgm:cxn modelId="{ED4B3B9B-20B9-6745-B0E1-714BA20F4AAD}" type="presParOf" srcId="{21A4DB9F-1FCB-144B-A601-9881C71F4A70}" destId="{E6DAACA6-3703-1345-B0A7-CE76127AFB9B}" srcOrd="0" destOrd="0" presId="urn:microsoft.com/office/officeart/2005/8/layout/radial1"/>
    <dgm:cxn modelId="{1A130B8B-950F-FF45-9523-38A69B5F4AEC}" type="presParOf" srcId="{31225E9F-A6E2-E145-8DD4-7E1B756DA1AF}" destId="{45FFD2FE-10A9-4D4D-82F4-A6611E1EDB21}" srcOrd="12" destOrd="0" presId="urn:microsoft.com/office/officeart/2005/8/layout/radial1"/>
    <dgm:cxn modelId="{055733BF-E133-4545-B473-30D1C4B2F5F0}" type="presParOf" srcId="{31225E9F-A6E2-E145-8DD4-7E1B756DA1AF}" destId="{79245727-B339-1842-8BAB-604906E2D6D4}" srcOrd="13" destOrd="0" presId="urn:microsoft.com/office/officeart/2005/8/layout/radial1"/>
    <dgm:cxn modelId="{F8F1329B-95F6-A345-A9E6-364790596A3C}" type="presParOf" srcId="{79245727-B339-1842-8BAB-604906E2D6D4}" destId="{6FD1561F-2D8C-7A46-A13D-D8EA38391320}" srcOrd="0" destOrd="0" presId="urn:microsoft.com/office/officeart/2005/8/layout/radial1"/>
    <dgm:cxn modelId="{32EF8F83-7E7C-9F4C-8AB2-AE817611F577}" type="presParOf" srcId="{31225E9F-A6E2-E145-8DD4-7E1B756DA1AF}" destId="{ED39B4B5-7B04-5649-83C2-B73544323F76}" srcOrd="14" destOrd="0" presId="urn:microsoft.com/office/officeart/2005/8/layout/radial1"/>
    <dgm:cxn modelId="{CB5F8FE8-5AFE-2A40-8DFC-6D498A3AEBC1}" type="presParOf" srcId="{31225E9F-A6E2-E145-8DD4-7E1B756DA1AF}" destId="{946E54B4-C7BF-A040-B2D4-C50308BA32D9}" srcOrd="15" destOrd="0" presId="urn:microsoft.com/office/officeart/2005/8/layout/radial1"/>
    <dgm:cxn modelId="{BCA8BD71-C991-AF46-A136-AD69A0B22462}" type="presParOf" srcId="{946E54B4-C7BF-A040-B2D4-C50308BA32D9}" destId="{8B8D426C-C4A2-4D48-AB83-14BF5308975C}" srcOrd="0" destOrd="0" presId="urn:microsoft.com/office/officeart/2005/8/layout/radial1"/>
    <dgm:cxn modelId="{6F9B43EB-E2AA-1D49-887F-196AE52006BD}" type="presParOf" srcId="{31225E9F-A6E2-E145-8DD4-7E1B756DA1AF}" destId="{33286CD8-F301-9B4F-AE20-035E362DCADA}" srcOrd="16" destOrd="0" presId="urn:microsoft.com/office/officeart/2005/8/layout/radial1"/>
    <dgm:cxn modelId="{E32635B5-595F-3848-A0B4-C8CBF22AE921}" type="presParOf" srcId="{31225E9F-A6E2-E145-8DD4-7E1B756DA1AF}" destId="{09BFCB23-32DA-2E4E-966E-2EBBD910045A}" srcOrd="17" destOrd="0" presId="urn:microsoft.com/office/officeart/2005/8/layout/radial1"/>
    <dgm:cxn modelId="{7E0283AB-9B0D-DB46-89CC-4F5DA41BFD61}" type="presParOf" srcId="{09BFCB23-32DA-2E4E-966E-2EBBD910045A}" destId="{EAA30D38-FF00-9D45-9F89-2112EE8D40A3}" srcOrd="0" destOrd="0" presId="urn:microsoft.com/office/officeart/2005/8/layout/radial1"/>
    <dgm:cxn modelId="{378153DF-3E0B-7547-B9DE-9469530B9FC7}" type="presParOf" srcId="{31225E9F-A6E2-E145-8DD4-7E1B756DA1AF}" destId="{3CB0E0C2-D2D1-C34D-B7C9-1C41C1ACDC71}" srcOrd="18" destOrd="0" presId="urn:microsoft.com/office/officeart/2005/8/layout/radial1"/>
    <dgm:cxn modelId="{4BE939E2-80C0-8744-B469-96F15265525D}" type="presParOf" srcId="{31225E9F-A6E2-E145-8DD4-7E1B756DA1AF}" destId="{D30F93D9-B46D-0645-B34E-7061F200F9A9}" srcOrd="19" destOrd="0" presId="urn:microsoft.com/office/officeart/2005/8/layout/radial1"/>
    <dgm:cxn modelId="{CC251CCE-0B06-A449-A3E1-8B1176304965}" type="presParOf" srcId="{D30F93D9-B46D-0645-B34E-7061F200F9A9}" destId="{DFE170D9-45FA-C24A-95B2-08A90B0F3F51}" srcOrd="0" destOrd="0" presId="urn:microsoft.com/office/officeart/2005/8/layout/radial1"/>
    <dgm:cxn modelId="{9D893CBE-073B-BF44-A473-C206151EB1E8}" type="presParOf" srcId="{31225E9F-A6E2-E145-8DD4-7E1B756DA1AF}" destId="{08BBB781-6856-FE43-B718-7C1622A4219E}"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CD9A8A-7827-6448-B9D3-3DCAB6BD1272}" type="doc">
      <dgm:prSet loTypeId="urn:microsoft.com/office/officeart/2008/layout/TitledPictureBlocks" loCatId="" qsTypeId="urn:microsoft.com/office/officeart/2005/8/quickstyle/simple4" qsCatId="simple" csTypeId="urn:microsoft.com/office/officeart/2005/8/colors/accent1_2" csCatId="accent1" phldr="1"/>
      <dgm:spPr/>
      <dgm:t>
        <a:bodyPr/>
        <a:lstStyle/>
        <a:p>
          <a:endParaRPr lang="en-US"/>
        </a:p>
      </dgm:t>
    </dgm:pt>
    <dgm:pt modelId="{BC6408D3-601F-5B47-9776-88420C0ECB1F}">
      <dgm:prSet phldrT="[Text]" custT="1"/>
      <dgm:spPr/>
      <dgm:t>
        <a:bodyPr/>
        <a:lstStyle/>
        <a:p>
          <a:r>
            <a:rPr lang="en-US" sz="1800" dirty="0" err="1" smtClean="0">
              <a:latin typeface="Palatino Linotype"/>
              <a:cs typeface="Palatino Linotype"/>
            </a:rPr>
            <a:t>Yapısal</a:t>
          </a:r>
          <a:r>
            <a:rPr lang="en-US" sz="1800" dirty="0" smtClean="0">
              <a:latin typeface="Palatino Linotype"/>
              <a:cs typeface="Palatino Linotype"/>
            </a:rPr>
            <a:t> </a:t>
          </a:r>
          <a:r>
            <a:rPr lang="en-US" sz="1800" dirty="0" err="1" smtClean="0">
              <a:latin typeface="Palatino Linotype"/>
              <a:cs typeface="Palatino Linotype"/>
            </a:rPr>
            <a:t>Sermaye</a:t>
          </a:r>
          <a:endParaRPr lang="en-US" sz="1800" dirty="0">
            <a:latin typeface="Palatino Linotype"/>
            <a:cs typeface="Palatino Linotype"/>
          </a:endParaRPr>
        </a:p>
      </dgm:t>
    </dgm:pt>
    <dgm:pt modelId="{F5434428-8AB6-534B-8338-34710EA56A8B}" type="parTrans" cxnId="{CD81F73E-D5DD-4246-B143-E6AB0341DF4D}">
      <dgm:prSet/>
      <dgm:spPr/>
      <dgm:t>
        <a:bodyPr/>
        <a:lstStyle/>
        <a:p>
          <a:endParaRPr lang="en-US"/>
        </a:p>
      </dgm:t>
    </dgm:pt>
    <dgm:pt modelId="{62097213-AA6B-5B4F-BC92-595AFA39426D}" type="sibTrans" cxnId="{CD81F73E-D5DD-4246-B143-E6AB0341DF4D}">
      <dgm:prSet/>
      <dgm:spPr/>
      <dgm:t>
        <a:bodyPr/>
        <a:lstStyle/>
        <a:p>
          <a:endParaRPr lang="en-US"/>
        </a:p>
      </dgm:t>
    </dgm:pt>
    <dgm:pt modelId="{EB8B9FAB-7CD1-4041-BB89-4C6EF6B1F1BA}">
      <dgm:prSet phldrT="[Text]" custT="1"/>
      <dgm:spPr/>
      <dgm:t>
        <a:bodyPr/>
        <a:lstStyle/>
        <a:p>
          <a:r>
            <a:rPr lang="en-US" sz="1800" dirty="0" err="1" smtClean="0">
              <a:latin typeface="Palatino Linotype"/>
              <a:cs typeface="Palatino Linotype"/>
            </a:rPr>
            <a:t>İlişkisel</a:t>
          </a:r>
          <a:r>
            <a:rPr lang="en-US" sz="1800" dirty="0" smtClean="0">
              <a:latin typeface="Palatino Linotype"/>
              <a:cs typeface="Palatino Linotype"/>
            </a:rPr>
            <a:t> </a:t>
          </a:r>
          <a:r>
            <a:rPr lang="en-US" sz="1800" dirty="0" err="1" smtClean="0">
              <a:latin typeface="Palatino Linotype"/>
              <a:cs typeface="Palatino Linotype"/>
            </a:rPr>
            <a:t>Sermaye</a:t>
          </a:r>
          <a:endParaRPr lang="en-US" sz="1800" dirty="0">
            <a:latin typeface="Palatino Linotype"/>
            <a:cs typeface="Palatino Linotype"/>
          </a:endParaRPr>
        </a:p>
      </dgm:t>
    </dgm:pt>
    <dgm:pt modelId="{BBE1E93F-DF01-A54E-B117-A23271C1404C}" type="parTrans" cxnId="{C55126E9-D345-954F-B0E4-36C2C05E2FB3}">
      <dgm:prSet/>
      <dgm:spPr/>
      <dgm:t>
        <a:bodyPr/>
        <a:lstStyle/>
        <a:p>
          <a:endParaRPr lang="en-US"/>
        </a:p>
      </dgm:t>
    </dgm:pt>
    <dgm:pt modelId="{E8C242F0-3045-4444-A943-651CE2BD5CD6}" type="sibTrans" cxnId="{C55126E9-D345-954F-B0E4-36C2C05E2FB3}">
      <dgm:prSet/>
      <dgm:spPr/>
      <dgm:t>
        <a:bodyPr/>
        <a:lstStyle/>
        <a:p>
          <a:endParaRPr lang="en-US"/>
        </a:p>
      </dgm:t>
    </dgm:pt>
    <dgm:pt modelId="{388E6483-F8A8-1E49-8B39-07E1314CA916}">
      <dgm:prSet phldrT="[Text]" custT="1"/>
      <dgm:spPr/>
      <dgm:t>
        <a:bodyPr/>
        <a:lstStyle/>
        <a:p>
          <a:r>
            <a:rPr lang="en-US" sz="1800" dirty="0" err="1" smtClean="0">
              <a:latin typeface="Palatino Linotype"/>
              <a:cs typeface="Palatino Linotype"/>
            </a:rPr>
            <a:t>İnsan</a:t>
          </a:r>
          <a:r>
            <a:rPr lang="en-US" sz="1800" dirty="0" smtClean="0">
              <a:latin typeface="Palatino Linotype"/>
              <a:cs typeface="Palatino Linotype"/>
            </a:rPr>
            <a:t> </a:t>
          </a:r>
          <a:r>
            <a:rPr lang="en-US" sz="1800" dirty="0" err="1" smtClean="0">
              <a:latin typeface="Palatino Linotype"/>
              <a:cs typeface="Palatino Linotype"/>
            </a:rPr>
            <a:t>Sermayesi</a:t>
          </a:r>
          <a:endParaRPr lang="en-US" sz="1800" dirty="0">
            <a:latin typeface="Palatino Linotype"/>
            <a:cs typeface="Palatino Linotype"/>
          </a:endParaRPr>
        </a:p>
      </dgm:t>
    </dgm:pt>
    <dgm:pt modelId="{E7471A1F-F612-6A48-8269-91EF291A14C1}" type="parTrans" cxnId="{78639712-7D83-EC4E-81E2-9E6F7055F4F3}">
      <dgm:prSet/>
      <dgm:spPr/>
      <dgm:t>
        <a:bodyPr/>
        <a:lstStyle/>
        <a:p>
          <a:endParaRPr lang="en-US"/>
        </a:p>
      </dgm:t>
    </dgm:pt>
    <dgm:pt modelId="{9C831920-F4D0-F740-96AF-FB470332FC5B}" type="sibTrans" cxnId="{78639712-7D83-EC4E-81E2-9E6F7055F4F3}">
      <dgm:prSet/>
      <dgm:spPr/>
      <dgm:t>
        <a:bodyPr/>
        <a:lstStyle/>
        <a:p>
          <a:endParaRPr lang="en-US"/>
        </a:p>
      </dgm:t>
    </dgm:pt>
    <dgm:pt modelId="{F5F52B2C-76DE-D94C-99E1-A7BB49405D91}" type="pres">
      <dgm:prSet presAssocID="{BDCD9A8A-7827-6448-B9D3-3DCAB6BD1272}" presName="rootNode" presStyleCnt="0">
        <dgm:presLayoutVars>
          <dgm:chMax/>
          <dgm:chPref/>
          <dgm:dir/>
          <dgm:animLvl val="lvl"/>
        </dgm:presLayoutVars>
      </dgm:prSet>
      <dgm:spPr/>
      <dgm:t>
        <a:bodyPr/>
        <a:lstStyle/>
        <a:p>
          <a:endParaRPr lang="en-US"/>
        </a:p>
      </dgm:t>
    </dgm:pt>
    <dgm:pt modelId="{A16A48A6-6598-2444-9FE5-C8A1008BE74A}" type="pres">
      <dgm:prSet presAssocID="{BC6408D3-601F-5B47-9776-88420C0ECB1F}" presName="composite" presStyleCnt="0"/>
      <dgm:spPr/>
    </dgm:pt>
    <dgm:pt modelId="{E0BF06EF-2A84-F246-A8D1-B464C6337D4C}" type="pres">
      <dgm:prSet presAssocID="{BC6408D3-601F-5B47-9776-88420C0ECB1F}" presName="ParentText" presStyleLbl="node1" presStyleIdx="0" presStyleCnt="3" custScaleX="149876" custLinFactNeighborX="17600">
        <dgm:presLayoutVars>
          <dgm:chMax val="1"/>
          <dgm:chPref val="1"/>
          <dgm:bulletEnabled val="1"/>
        </dgm:presLayoutVars>
      </dgm:prSet>
      <dgm:spPr/>
      <dgm:t>
        <a:bodyPr/>
        <a:lstStyle/>
        <a:p>
          <a:endParaRPr lang="en-US"/>
        </a:p>
      </dgm:t>
    </dgm:pt>
    <dgm:pt modelId="{5EE6F800-63A9-464D-913D-2918526230D6}" type="pres">
      <dgm:prSet presAssocID="{BC6408D3-601F-5B47-9776-88420C0ECB1F}" presName="Image" presStyleLbl="bgImgPlace1" presStyleIdx="0" presStyleCnt="3" custScaleX="148221" custScaleY="142895" custLinFactNeighborX="18564" custLinFactNeighborY="29264"/>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F335020F-77C7-B743-80F9-2FE1DBA20AD1}" type="pres">
      <dgm:prSet presAssocID="{BC6408D3-601F-5B47-9776-88420C0ECB1F}" presName="ChildText" presStyleLbl="fgAcc1" presStyleIdx="0" presStyleCnt="0">
        <dgm:presLayoutVars>
          <dgm:chMax val="0"/>
          <dgm:chPref val="0"/>
          <dgm:bulletEnabled val="1"/>
        </dgm:presLayoutVars>
      </dgm:prSet>
      <dgm:spPr/>
      <dgm:t>
        <a:bodyPr/>
        <a:lstStyle/>
        <a:p>
          <a:endParaRPr lang="en-US"/>
        </a:p>
      </dgm:t>
    </dgm:pt>
    <dgm:pt modelId="{C3EF1E5E-FD09-0141-9BA3-91750637A166}" type="pres">
      <dgm:prSet presAssocID="{62097213-AA6B-5B4F-BC92-595AFA39426D}" presName="sibTrans" presStyleCnt="0"/>
      <dgm:spPr/>
    </dgm:pt>
    <dgm:pt modelId="{1BE9E6B4-6702-A440-ACFE-378AE570C979}" type="pres">
      <dgm:prSet presAssocID="{EB8B9FAB-7CD1-4041-BB89-4C6EF6B1F1BA}" presName="composite" presStyleCnt="0"/>
      <dgm:spPr/>
    </dgm:pt>
    <dgm:pt modelId="{9FC91B06-FFBA-A246-A1E0-72DAAD6F00F2}" type="pres">
      <dgm:prSet presAssocID="{EB8B9FAB-7CD1-4041-BB89-4C6EF6B1F1BA}" presName="ParentText" presStyleLbl="node1" presStyleIdx="1" presStyleCnt="3" custScaleX="146145" custScaleY="99583">
        <dgm:presLayoutVars>
          <dgm:chMax val="1"/>
          <dgm:chPref val="1"/>
          <dgm:bulletEnabled val="1"/>
        </dgm:presLayoutVars>
      </dgm:prSet>
      <dgm:spPr/>
      <dgm:t>
        <a:bodyPr/>
        <a:lstStyle/>
        <a:p>
          <a:endParaRPr lang="en-US"/>
        </a:p>
      </dgm:t>
    </dgm:pt>
    <dgm:pt modelId="{CFB1456C-5EE5-7B4E-9313-34C5D81A1A58}" type="pres">
      <dgm:prSet presAssocID="{EB8B9FAB-7CD1-4041-BB89-4C6EF6B1F1BA}" presName="Image" presStyleLbl="bgImgPlace1" presStyleIdx="1" presStyleCnt="3" custScaleX="149726" custScaleY="141735" custLinFactNeighborY="28628"/>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19DD9569-A062-3741-9535-4FE187FCA548}" type="pres">
      <dgm:prSet presAssocID="{EB8B9FAB-7CD1-4041-BB89-4C6EF6B1F1BA}" presName="ChildText" presStyleLbl="fgAcc1" presStyleIdx="0" presStyleCnt="0">
        <dgm:presLayoutVars>
          <dgm:chMax val="0"/>
          <dgm:chPref val="0"/>
          <dgm:bulletEnabled val="1"/>
        </dgm:presLayoutVars>
      </dgm:prSet>
      <dgm:spPr/>
      <dgm:t>
        <a:bodyPr/>
        <a:lstStyle/>
        <a:p>
          <a:endParaRPr lang="en-US"/>
        </a:p>
      </dgm:t>
    </dgm:pt>
    <dgm:pt modelId="{4A988067-8A33-3A41-BDBC-2AB9922F6765}" type="pres">
      <dgm:prSet presAssocID="{E8C242F0-3045-4444-A943-651CE2BD5CD6}" presName="sibTrans" presStyleCnt="0"/>
      <dgm:spPr/>
    </dgm:pt>
    <dgm:pt modelId="{8D1F7D95-B712-8C42-B324-3168ABD0E1B6}" type="pres">
      <dgm:prSet presAssocID="{388E6483-F8A8-1E49-8B39-07E1314CA916}" presName="composite" presStyleCnt="0"/>
      <dgm:spPr/>
    </dgm:pt>
    <dgm:pt modelId="{DAFBA6AB-1390-374A-8DEC-1DF45677A0E5}" type="pres">
      <dgm:prSet presAssocID="{388E6483-F8A8-1E49-8B39-07E1314CA916}" presName="ParentText" presStyleLbl="node1" presStyleIdx="2" presStyleCnt="3" custScaleX="171400" custScaleY="99584" custLinFactNeighborX="-22428">
        <dgm:presLayoutVars>
          <dgm:chMax val="1"/>
          <dgm:chPref val="1"/>
          <dgm:bulletEnabled val="1"/>
        </dgm:presLayoutVars>
      </dgm:prSet>
      <dgm:spPr/>
      <dgm:t>
        <a:bodyPr/>
        <a:lstStyle/>
        <a:p>
          <a:endParaRPr lang="en-US"/>
        </a:p>
      </dgm:t>
    </dgm:pt>
    <dgm:pt modelId="{80E21D0F-5E3B-2047-9668-3332159B03C2}" type="pres">
      <dgm:prSet presAssocID="{388E6483-F8A8-1E49-8B39-07E1314CA916}" presName="Image" presStyleLbl="bgImgPlace1" presStyleIdx="2" presStyleCnt="3" custScaleX="173266" custScaleY="138723" custLinFactNeighborX="-22134" custLinFactNeighborY="29882"/>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A37145EB-3EC3-CA41-B364-E5C546B6CEF3}" type="pres">
      <dgm:prSet presAssocID="{388E6483-F8A8-1E49-8B39-07E1314CA916}" presName="ChildText" presStyleLbl="fgAcc1" presStyleIdx="0" presStyleCnt="0">
        <dgm:presLayoutVars>
          <dgm:chMax val="0"/>
          <dgm:chPref val="0"/>
          <dgm:bulletEnabled val="1"/>
        </dgm:presLayoutVars>
      </dgm:prSet>
      <dgm:spPr/>
      <dgm:t>
        <a:bodyPr/>
        <a:lstStyle/>
        <a:p>
          <a:endParaRPr lang="en-US"/>
        </a:p>
      </dgm:t>
    </dgm:pt>
  </dgm:ptLst>
  <dgm:cxnLst>
    <dgm:cxn modelId="{C55126E9-D345-954F-B0E4-36C2C05E2FB3}" srcId="{BDCD9A8A-7827-6448-B9D3-3DCAB6BD1272}" destId="{EB8B9FAB-7CD1-4041-BB89-4C6EF6B1F1BA}" srcOrd="1" destOrd="0" parTransId="{BBE1E93F-DF01-A54E-B117-A23271C1404C}" sibTransId="{E8C242F0-3045-4444-A943-651CE2BD5CD6}"/>
    <dgm:cxn modelId="{ED6272F2-7206-3840-8780-047020112C9D}" type="presOf" srcId="{BDCD9A8A-7827-6448-B9D3-3DCAB6BD1272}" destId="{F5F52B2C-76DE-D94C-99E1-A7BB49405D91}" srcOrd="0" destOrd="0" presId="urn:microsoft.com/office/officeart/2008/layout/TitledPictureBlocks"/>
    <dgm:cxn modelId="{0B890D43-9E77-D940-A5E1-5EE788D8D086}" type="presOf" srcId="{EB8B9FAB-7CD1-4041-BB89-4C6EF6B1F1BA}" destId="{9FC91B06-FFBA-A246-A1E0-72DAAD6F00F2}" srcOrd="0" destOrd="0" presId="urn:microsoft.com/office/officeart/2008/layout/TitledPictureBlocks"/>
    <dgm:cxn modelId="{78639712-7D83-EC4E-81E2-9E6F7055F4F3}" srcId="{BDCD9A8A-7827-6448-B9D3-3DCAB6BD1272}" destId="{388E6483-F8A8-1E49-8B39-07E1314CA916}" srcOrd="2" destOrd="0" parTransId="{E7471A1F-F612-6A48-8269-91EF291A14C1}" sibTransId="{9C831920-F4D0-F740-96AF-FB470332FC5B}"/>
    <dgm:cxn modelId="{9CA5C4B9-AA2C-D844-8930-ACF8C1D73C58}" type="presOf" srcId="{BC6408D3-601F-5B47-9776-88420C0ECB1F}" destId="{E0BF06EF-2A84-F246-A8D1-B464C6337D4C}" srcOrd="0" destOrd="0" presId="urn:microsoft.com/office/officeart/2008/layout/TitledPictureBlocks"/>
    <dgm:cxn modelId="{CD81F73E-D5DD-4246-B143-E6AB0341DF4D}" srcId="{BDCD9A8A-7827-6448-B9D3-3DCAB6BD1272}" destId="{BC6408D3-601F-5B47-9776-88420C0ECB1F}" srcOrd="0" destOrd="0" parTransId="{F5434428-8AB6-534B-8338-34710EA56A8B}" sibTransId="{62097213-AA6B-5B4F-BC92-595AFA39426D}"/>
    <dgm:cxn modelId="{4731C59F-BC3E-854F-B4E0-ED0903BB943E}" type="presOf" srcId="{388E6483-F8A8-1E49-8B39-07E1314CA916}" destId="{DAFBA6AB-1390-374A-8DEC-1DF45677A0E5}" srcOrd="0" destOrd="0" presId="urn:microsoft.com/office/officeart/2008/layout/TitledPictureBlocks"/>
    <dgm:cxn modelId="{D1E4EE1E-A545-E241-BCEB-BB161050D266}" type="presParOf" srcId="{F5F52B2C-76DE-D94C-99E1-A7BB49405D91}" destId="{A16A48A6-6598-2444-9FE5-C8A1008BE74A}" srcOrd="0" destOrd="0" presId="urn:microsoft.com/office/officeart/2008/layout/TitledPictureBlocks"/>
    <dgm:cxn modelId="{EC01DDB3-D43B-764C-AEAA-65F3AD6BE5F8}" type="presParOf" srcId="{A16A48A6-6598-2444-9FE5-C8A1008BE74A}" destId="{E0BF06EF-2A84-F246-A8D1-B464C6337D4C}" srcOrd="0" destOrd="0" presId="urn:microsoft.com/office/officeart/2008/layout/TitledPictureBlocks"/>
    <dgm:cxn modelId="{2FC3D02B-BA76-8840-A261-511EBEDEA0B8}" type="presParOf" srcId="{A16A48A6-6598-2444-9FE5-C8A1008BE74A}" destId="{5EE6F800-63A9-464D-913D-2918526230D6}" srcOrd="1" destOrd="0" presId="urn:microsoft.com/office/officeart/2008/layout/TitledPictureBlocks"/>
    <dgm:cxn modelId="{0DAF9A12-4C37-0444-BA58-3D3BBE8B2550}" type="presParOf" srcId="{A16A48A6-6598-2444-9FE5-C8A1008BE74A}" destId="{F335020F-77C7-B743-80F9-2FE1DBA20AD1}" srcOrd="2" destOrd="0" presId="urn:microsoft.com/office/officeart/2008/layout/TitledPictureBlocks"/>
    <dgm:cxn modelId="{AFD0D980-270E-D94E-9E0A-62267E708AEC}" type="presParOf" srcId="{F5F52B2C-76DE-D94C-99E1-A7BB49405D91}" destId="{C3EF1E5E-FD09-0141-9BA3-91750637A166}" srcOrd="1" destOrd="0" presId="urn:microsoft.com/office/officeart/2008/layout/TitledPictureBlocks"/>
    <dgm:cxn modelId="{323B0C3E-C62C-1A41-9DCA-70F4FE9147B9}" type="presParOf" srcId="{F5F52B2C-76DE-D94C-99E1-A7BB49405D91}" destId="{1BE9E6B4-6702-A440-ACFE-378AE570C979}" srcOrd="2" destOrd="0" presId="urn:microsoft.com/office/officeart/2008/layout/TitledPictureBlocks"/>
    <dgm:cxn modelId="{9964F668-1DDF-0C4B-95E5-048040D9225D}" type="presParOf" srcId="{1BE9E6B4-6702-A440-ACFE-378AE570C979}" destId="{9FC91B06-FFBA-A246-A1E0-72DAAD6F00F2}" srcOrd="0" destOrd="0" presId="urn:microsoft.com/office/officeart/2008/layout/TitledPictureBlocks"/>
    <dgm:cxn modelId="{4A895D57-D7B9-AF47-AFC8-299973AC6F7E}" type="presParOf" srcId="{1BE9E6B4-6702-A440-ACFE-378AE570C979}" destId="{CFB1456C-5EE5-7B4E-9313-34C5D81A1A58}" srcOrd="1" destOrd="0" presId="urn:microsoft.com/office/officeart/2008/layout/TitledPictureBlocks"/>
    <dgm:cxn modelId="{08007624-C754-8C41-9532-E9093285DDA2}" type="presParOf" srcId="{1BE9E6B4-6702-A440-ACFE-378AE570C979}" destId="{19DD9569-A062-3741-9535-4FE187FCA548}" srcOrd="2" destOrd="0" presId="urn:microsoft.com/office/officeart/2008/layout/TitledPictureBlocks"/>
    <dgm:cxn modelId="{6CD91816-B053-844D-8803-666DBE9D5703}" type="presParOf" srcId="{F5F52B2C-76DE-D94C-99E1-A7BB49405D91}" destId="{4A988067-8A33-3A41-BDBC-2AB9922F6765}" srcOrd="3" destOrd="0" presId="urn:microsoft.com/office/officeart/2008/layout/TitledPictureBlocks"/>
    <dgm:cxn modelId="{DBCB5748-B7C9-4C4F-8E69-16180F250EAB}" type="presParOf" srcId="{F5F52B2C-76DE-D94C-99E1-A7BB49405D91}" destId="{8D1F7D95-B712-8C42-B324-3168ABD0E1B6}" srcOrd="4" destOrd="0" presId="urn:microsoft.com/office/officeart/2008/layout/TitledPictureBlocks"/>
    <dgm:cxn modelId="{1167EC9B-F13C-D74C-B5EC-5DAA5F3BB425}" type="presParOf" srcId="{8D1F7D95-B712-8C42-B324-3168ABD0E1B6}" destId="{DAFBA6AB-1390-374A-8DEC-1DF45677A0E5}" srcOrd="0" destOrd="0" presId="urn:microsoft.com/office/officeart/2008/layout/TitledPictureBlocks"/>
    <dgm:cxn modelId="{DC1F9119-F710-6E44-A786-1BC50103B2B0}" type="presParOf" srcId="{8D1F7D95-B712-8C42-B324-3168ABD0E1B6}" destId="{80E21D0F-5E3B-2047-9668-3332159B03C2}" srcOrd="1" destOrd="0" presId="urn:microsoft.com/office/officeart/2008/layout/TitledPictureBlocks"/>
    <dgm:cxn modelId="{0EFA2AC8-A2C0-6B41-915F-7E4104E1EEC1}" type="presParOf" srcId="{8D1F7D95-B712-8C42-B324-3168ABD0E1B6}" destId="{A37145EB-3EC3-CA41-B364-E5C546B6CEF3}"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3113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10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74579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171579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36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33899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0948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2384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49661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2675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07246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6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7911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64287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3469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700184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90901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047181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134323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1806394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53467916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478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2884929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1938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02196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187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76613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6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0416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0927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9119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7044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3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508000" y="3329466"/>
            <a:ext cx="8142111" cy="109208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H</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Kurumsallaşma</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274159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İşletme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Anayasası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6 15.48.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700" y="1640890"/>
            <a:ext cx="4432300" cy="2938579"/>
          </a:xfrm>
          <a:prstGeom prst="rect">
            <a:avLst/>
          </a:prstGeom>
        </p:spPr>
      </p:pic>
      <p:sp>
        <p:nvSpPr>
          <p:cNvPr id="10" name="Rectangle 9"/>
          <p:cNvSpPr/>
          <p:nvPr/>
        </p:nvSpPr>
        <p:spPr>
          <a:xfrm>
            <a:off x="452491" y="1419176"/>
            <a:ext cx="4572000" cy="4524315"/>
          </a:xfrm>
          <a:prstGeom prst="rect">
            <a:avLst/>
          </a:prstGeom>
        </p:spPr>
        <p:txBody>
          <a:bodyPr>
            <a:spAutoFit/>
          </a:bodyPr>
          <a:lstStyle/>
          <a:p>
            <a:r>
              <a:rPr lang="tr-TR" sz="2400" dirty="0">
                <a:latin typeface="Palatino Linotype"/>
                <a:cs typeface="Palatino Linotype"/>
              </a:rPr>
              <a:t>Kurumsallaşmada hangi konuda olursa olsun her türlü etkileşim ve iletişimde belirli kuralların hâkim olması gerekmektedir. Dolayısıyla kurumun işleyişindeki bütün süreçlerde uygun kuralların oluşturulması ve bu kuralların yazılı hale getirilmesi gerekir. Yazılı hale getirilen bu kurallar silsilesi işletmenin anayasasını meydana </a:t>
            </a:r>
            <a:r>
              <a:rPr lang="tr-TR" sz="2400" dirty="0" smtClean="0">
                <a:latin typeface="Palatino Linotype"/>
                <a:cs typeface="Palatino Linotype"/>
              </a:rPr>
              <a:t>getirir.</a:t>
            </a:r>
            <a:endParaRPr lang="en-US" sz="2400" dirty="0">
              <a:latin typeface="Palatino Linotype"/>
              <a:cs typeface="Palatino Linotype"/>
            </a:endParaRPr>
          </a:p>
        </p:txBody>
      </p:sp>
    </p:spTree>
    <p:extLst>
      <p:ext uri="{BB962C8B-B14F-4D97-AF65-F5344CB8AC3E}">
        <p14:creationId xmlns:p14="http://schemas.microsoft.com/office/powerpoint/2010/main" val="2008409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Aile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İşletmelerinin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Anayasasının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Bölümleri</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Diagram 11"/>
          <p:cNvGraphicFramePr/>
          <p:nvPr>
            <p:extLst>
              <p:ext uri="{D42A27DB-BD31-4B8C-83A1-F6EECF244321}">
                <p14:modId xmlns:p14="http://schemas.microsoft.com/office/powerpoint/2010/main" val="3743442790"/>
              </p:ext>
            </p:extLst>
          </p:nvPr>
        </p:nvGraphicFramePr>
        <p:xfrm>
          <a:off x="596900" y="1397000"/>
          <a:ext cx="7502772" cy="4730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2462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Profesyonelleşme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52491" y="1419176"/>
            <a:ext cx="3319409" cy="4524315"/>
          </a:xfrm>
          <a:prstGeom prst="rect">
            <a:avLst/>
          </a:prstGeom>
        </p:spPr>
        <p:txBody>
          <a:bodyPr wrap="square">
            <a:spAutoFit/>
          </a:bodyPr>
          <a:lstStyle/>
          <a:p>
            <a:r>
              <a:rPr lang="tr-TR" sz="2400" dirty="0">
                <a:solidFill>
                  <a:srgbClr val="558ED5"/>
                </a:solidFill>
                <a:latin typeface="Palatino Linotype"/>
                <a:cs typeface="Palatino Linotype"/>
              </a:rPr>
              <a:t>Profesyonelleşme, işletme organizasyonu içerisindeki iş ve işlemlerin o konuda uzman kişiler tarafından yerine getirilmesi, görev, yetki ve sorumluluk dengesinin uzmanlık esasına göre belirlenmesi anlayışına dayanmaktadır. </a:t>
            </a:r>
            <a:endParaRPr lang="en-US" sz="2400" dirty="0">
              <a:solidFill>
                <a:srgbClr val="558ED5"/>
              </a:solidFill>
              <a:latin typeface="Palatino Linotype"/>
              <a:cs typeface="Palatino Linotype"/>
            </a:endParaRPr>
          </a:p>
        </p:txBody>
      </p:sp>
      <p:pic>
        <p:nvPicPr>
          <p:cNvPr id="3" name="Picture 2" descr="Ekran Resmi 2017-09-06 16.19.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530350"/>
            <a:ext cx="5562600" cy="2908300"/>
          </a:xfrm>
          <a:prstGeom prst="rect">
            <a:avLst/>
          </a:prstGeom>
        </p:spPr>
      </p:pic>
      <p:sp>
        <p:nvSpPr>
          <p:cNvPr id="5" name="Rectangle 4"/>
          <p:cNvSpPr/>
          <p:nvPr/>
        </p:nvSpPr>
        <p:spPr>
          <a:xfrm>
            <a:off x="3695700" y="4438650"/>
            <a:ext cx="5372100" cy="1754327"/>
          </a:xfrm>
          <a:prstGeom prst="rect">
            <a:avLst/>
          </a:prstGeom>
        </p:spPr>
        <p:txBody>
          <a:bodyPr wrap="square">
            <a:spAutoFit/>
          </a:bodyPr>
          <a:lstStyle/>
          <a:p>
            <a:pPr algn="just"/>
            <a:r>
              <a:rPr lang="tr-TR" dirty="0">
                <a:latin typeface="Palatino Linotype"/>
                <a:cs typeface="Palatino Linotype"/>
              </a:rPr>
              <a:t>Profesyonel </a:t>
            </a:r>
            <a:r>
              <a:rPr lang="tr-TR" dirty="0" err="1">
                <a:latin typeface="Palatino Linotype"/>
                <a:cs typeface="Palatino Linotype"/>
              </a:rPr>
              <a:t>işgörenler</a:t>
            </a:r>
            <a:r>
              <a:rPr lang="tr-TR" dirty="0">
                <a:latin typeface="Palatino Linotype"/>
                <a:cs typeface="Palatino Linotype"/>
              </a:rPr>
              <a:t> alanında uzman bireyler olarak algılanmalı ve işletme içerisinde yapılacak bir işbölümü ile kişilerin görevleri belirlenmelidir. Bu yaklaşım işletmenin işleyişinde ve kurumsallaşması konusunda önemli bir gösterge olarak dikkati çekmektedir.</a:t>
            </a:r>
          </a:p>
        </p:txBody>
      </p:sp>
    </p:spTree>
    <p:extLst>
      <p:ext uri="{BB962C8B-B14F-4D97-AF65-F5344CB8AC3E}">
        <p14:creationId xmlns:p14="http://schemas.microsoft.com/office/powerpoint/2010/main" val="2475699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Örgüt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Yapısının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Oluşturulması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6 16.42.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0" y="1485900"/>
            <a:ext cx="5384800" cy="3589867"/>
          </a:xfrm>
          <a:prstGeom prst="rect">
            <a:avLst/>
          </a:prstGeom>
        </p:spPr>
      </p:pic>
      <p:sp>
        <p:nvSpPr>
          <p:cNvPr id="11" name="Rectangle 10"/>
          <p:cNvSpPr/>
          <p:nvPr/>
        </p:nvSpPr>
        <p:spPr>
          <a:xfrm>
            <a:off x="452491" y="1419176"/>
            <a:ext cx="4564009" cy="4893647"/>
          </a:xfrm>
          <a:prstGeom prst="rect">
            <a:avLst/>
          </a:prstGeom>
        </p:spPr>
        <p:txBody>
          <a:bodyPr wrap="square">
            <a:spAutoFit/>
          </a:bodyPr>
          <a:lstStyle/>
          <a:p>
            <a:r>
              <a:rPr lang="tr-TR" sz="2400" dirty="0">
                <a:latin typeface="Palatino Linotype"/>
                <a:cs typeface="Palatino Linotype"/>
              </a:rPr>
              <a:t>Örgüt </a:t>
            </a:r>
            <a:r>
              <a:rPr lang="tr-TR" sz="2400" dirty="0" smtClean="0">
                <a:latin typeface="Palatino Linotype"/>
                <a:cs typeface="Palatino Linotype"/>
              </a:rPr>
              <a:t>yapısının oluşturulması; </a:t>
            </a:r>
            <a:r>
              <a:rPr lang="tr-TR" sz="2400" dirty="0">
                <a:latin typeface="Palatino Linotype"/>
                <a:cs typeface="Palatino Linotype"/>
              </a:rPr>
              <a:t>yapılacak işlerin standart hale getirilmesi, bir işin kim tarafından nerede, ne şekilde, hangi yetki ve sorumluluklar </a:t>
            </a:r>
            <a:endParaRPr lang="tr-TR" sz="2400" dirty="0" smtClean="0">
              <a:latin typeface="Palatino Linotype"/>
              <a:cs typeface="Palatino Linotype"/>
            </a:endParaRPr>
          </a:p>
          <a:p>
            <a:r>
              <a:rPr lang="tr-TR" sz="2400" dirty="0" smtClean="0">
                <a:latin typeface="Palatino Linotype"/>
                <a:cs typeface="Palatino Linotype"/>
              </a:rPr>
              <a:t>ile </a:t>
            </a:r>
            <a:r>
              <a:rPr lang="tr-TR" sz="2400" dirty="0">
                <a:latin typeface="Palatino Linotype"/>
                <a:cs typeface="Palatino Linotype"/>
              </a:rPr>
              <a:t>yerine getirileceğinin </a:t>
            </a:r>
            <a:endParaRPr lang="tr-TR" sz="2400" dirty="0" smtClean="0">
              <a:latin typeface="Palatino Linotype"/>
              <a:cs typeface="Palatino Linotype"/>
            </a:endParaRPr>
          </a:p>
          <a:p>
            <a:r>
              <a:rPr lang="tr-TR" sz="2400" dirty="0" smtClean="0">
                <a:latin typeface="Palatino Linotype"/>
                <a:cs typeface="Palatino Linotype"/>
              </a:rPr>
              <a:t>açık </a:t>
            </a:r>
            <a:r>
              <a:rPr lang="tr-TR" sz="2400" dirty="0">
                <a:latin typeface="Palatino Linotype"/>
                <a:cs typeface="Palatino Linotype"/>
              </a:rPr>
              <a:t>bir biçimde ortaya konulması anlamına gelmektedir. Bu nedenle kurumsallaşmış </a:t>
            </a:r>
            <a:endParaRPr lang="tr-TR" sz="2400" dirty="0" smtClean="0">
              <a:latin typeface="Palatino Linotype"/>
              <a:cs typeface="Palatino Linotype"/>
            </a:endParaRPr>
          </a:p>
          <a:p>
            <a:r>
              <a:rPr lang="tr-TR" sz="2400" dirty="0" smtClean="0">
                <a:latin typeface="Palatino Linotype"/>
                <a:cs typeface="Palatino Linotype"/>
              </a:rPr>
              <a:t>işletmelerde </a:t>
            </a:r>
            <a:r>
              <a:rPr lang="tr-TR" sz="2400" dirty="0">
                <a:latin typeface="Palatino Linotype"/>
                <a:cs typeface="Palatino Linotype"/>
              </a:rPr>
              <a:t>iş tanımları ve analizleri tam olarak yerine getirilmelidir.</a:t>
            </a:r>
          </a:p>
        </p:txBody>
      </p:sp>
    </p:spTree>
    <p:extLst>
      <p:ext uri="{BB962C8B-B14F-4D97-AF65-F5344CB8AC3E}">
        <p14:creationId xmlns:p14="http://schemas.microsoft.com/office/powerpoint/2010/main" val="2829238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Yetki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Devri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Yetkilendirme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52491" y="1419176"/>
            <a:ext cx="4703709" cy="3785652"/>
          </a:xfrm>
          <a:prstGeom prst="rect">
            <a:avLst/>
          </a:prstGeom>
        </p:spPr>
        <p:txBody>
          <a:bodyPr wrap="square">
            <a:spAutoFit/>
          </a:bodyPr>
          <a:lstStyle/>
          <a:p>
            <a:r>
              <a:rPr lang="tr-TR" sz="2400" dirty="0">
                <a:solidFill>
                  <a:srgbClr val="558ED5"/>
                </a:solidFill>
                <a:latin typeface="Palatino Linotype"/>
                <a:cs typeface="Palatino Linotype"/>
              </a:rPr>
              <a:t>Yetki devri </a:t>
            </a:r>
            <a:r>
              <a:rPr lang="tr-TR" sz="2400" dirty="0">
                <a:latin typeface="Palatino Linotype"/>
                <a:cs typeface="Palatino Linotype"/>
              </a:rPr>
              <a:t>ve </a:t>
            </a:r>
            <a:r>
              <a:rPr lang="tr-TR" sz="2400" dirty="0">
                <a:solidFill>
                  <a:srgbClr val="558ED5"/>
                </a:solidFill>
                <a:latin typeface="Palatino Linotype"/>
                <a:cs typeface="Palatino Linotype"/>
              </a:rPr>
              <a:t>yetkilendirme</a:t>
            </a:r>
            <a:r>
              <a:rPr lang="tr-TR" sz="2400" dirty="0">
                <a:latin typeface="Palatino Linotype"/>
                <a:cs typeface="Palatino Linotype"/>
              </a:rPr>
              <a:t>, işletmelerin sahip oldukları profesyonellere sorumlu oldukları iş ve görevlere ilişkin faaliyetleri yerine getirirken verilmesi gereken yasal gücü ifade eder. Bu yasal güç diğer bir ifade ile yetki, </a:t>
            </a:r>
            <a:r>
              <a:rPr lang="tr-TR" sz="2400" dirty="0" err="1">
                <a:latin typeface="Palatino Linotype"/>
                <a:cs typeface="Palatino Linotype"/>
              </a:rPr>
              <a:t>işgörenlerin</a:t>
            </a:r>
            <a:r>
              <a:rPr lang="tr-TR" sz="2400" dirty="0">
                <a:latin typeface="Palatino Linotype"/>
                <a:cs typeface="Palatino Linotype"/>
              </a:rPr>
              <a:t> görev ve sorumlulukları ile dengeli bir şekilde oluşturulmalıdır. </a:t>
            </a:r>
          </a:p>
        </p:txBody>
      </p:sp>
      <p:pic>
        <p:nvPicPr>
          <p:cNvPr id="3" name="Picture 2" descr="Ekran Resmi 2017-09-06 16.47.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1445812"/>
            <a:ext cx="3987800" cy="3856437"/>
          </a:xfrm>
          <a:prstGeom prst="rect">
            <a:avLst/>
          </a:prstGeom>
        </p:spPr>
      </p:pic>
    </p:spTree>
    <p:extLst>
      <p:ext uri="{BB962C8B-B14F-4D97-AF65-F5344CB8AC3E}">
        <p14:creationId xmlns:p14="http://schemas.microsoft.com/office/powerpoint/2010/main" val="416858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Yönetim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Anlayışı</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Katılma</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52491" y="1419176"/>
            <a:ext cx="4703709" cy="5016758"/>
          </a:xfrm>
          <a:prstGeom prst="rect">
            <a:avLst/>
          </a:prstGeom>
        </p:spPr>
        <p:txBody>
          <a:bodyPr wrap="square">
            <a:spAutoFit/>
          </a:bodyPr>
          <a:lstStyle/>
          <a:p>
            <a:r>
              <a:rPr lang="tr-TR" sz="2000" dirty="0">
                <a:latin typeface="Palatino Linotype"/>
                <a:cs typeface="Palatino Linotype"/>
              </a:rPr>
              <a:t>Kurumsallaşma sürecini tamamlamış olan işletmeler incelendiğinde, ilk göze çarpan nokta bu işletmelerde </a:t>
            </a:r>
            <a:r>
              <a:rPr lang="tr-TR" sz="2000" b="1" dirty="0">
                <a:solidFill>
                  <a:srgbClr val="558ED5"/>
                </a:solidFill>
                <a:latin typeface="Palatino Linotype"/>
                <a:cs typeface="Palatino Linotype"/>
              </a:rPr>
              <a:t>demokratik, katılımcı ve esnek bir yönetim anlayışı</a:t>
            </a:r>
            <a:r>
              <a:rPr lang="tr-TR" sz="2000" dirty="0">
                <a:latin typeface="Palatino Linotype"/>
                <a:cs typeface="Palatino Linotype"/>
              </a:rPr>
              <a:t>nın oluşmuş olduğudur. Kurumsallaşmış işletmelerdeki yöneticilerin ortak özelliği ise, astlarını işletmenin problemleri üzerinde düşünmeye yönelten kişiler olmasıdır. Tepe yöneticilerin bu yaklaşımı zamanla diğer yöneticilere de geçmekte, işletmede insan kaynaklarına önem veren yöneticilerin sayısı artmakta ve işletme içinde uyumlu bir hava yaratılması </a:t>
            </a:r>
            <a:r>
              <a:rPr lang="tr-TR" sz="2000" dirty="0" smtClean="0">
                <a:latin typeface="Palatino Linotype"/>
                <a:cs typeface="Palatino Linotype"/>
              </a:rPr>
              <a:t>sağlanmaktadır.</a:t>
            </a:r>
            <a:endParaRPr lang="tr-TR" sz="2000" dirty="0">
              <a:latin typeface="Palatino Linotype"/>
              <a:cs typeface="Palatino Linotype"/>
            </a:endParaRPr>
          </a:p>
        </p:txBody>
      </p:sp>
      <p:pic>
        <p:nvPicPr>
          <p:cNvPr id="5" name="Picture 4" descr="Ekran Resmi 2017-09-06 16.46.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054" y="1568450"/>
            <a:ext cx="4100646" cy="4133850"/>
          </a:xfrm>
          <a:prstGeom prst="rect">
            <a:avLst/>
          </a:prstGeom>
        </p:spPr>
      </p:pic>
    </p:spTree>
    <p:extLst>
      <p:ext uri="{BB962C8B-B14F-4D97-AF65-F5344CB8AC3E}">
        <p14:creationId xmlns:p14="http://schemas.microsoft.com/office/powerpoint/2010/main" val="1746192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Etkin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Bir</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İletişim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Sisteminin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Oluşturulması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6 22.43.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0" y="1560552"/>
            <a:ext cx="4317999" cy="4135397"/>
          </a:xfrm>
          <a:prstGeom prst="rect">
            <a:avLst/>
          </a:prstGeom>
        </p:spPr>
      </p:pic>
      <p:sp>
        <p:nvSpPr>
          <p:cNvPr id="9" name="Rectangle 8"/>
          <p:cNvSpPr/>
          <p:nvPr/>
        </p:nvSpPr>
        <p:spPr>
          <a:xfrm>
            <a:off x="452491" y="1419176"/>
            <a:ext cx="4703709" cy="4708981"/>
          </a:xfrm>
          <a:prstGeom prst="rect">
            <a:avLst/>
          </a:prstGeom>
        </p:spPr>
        <p:txBody>
          <a:bodyPr wrap="square">
            <a:spAutoFit/>
          </a:bodyPr>
          <a:lstStyle/>
          <a:p>
            <a:r>
              <a:rPr lang="tr-TR" sz="2000" dirty="0" smtClean="0">
                <a:solidFill>
                  <a:schemeClr val="tx2">
                    <a:lumMod val="60000"/>
                    <a:lumOff val="40000"/>
                  </a:schemeClr>
                </a:solidFill>
                <a:latin typeface="Palatino Linotype"/>
                <a:cs typeface="Palatino Linotype"/>
              </a:rPr>
              <a:t>Kurumsallaşmanın bir diğer göstergesi ise, </a:t>
            </a:r>
            <a:r>
              <a:rPr lang="tr-TR" sz="2000" b="1" dirty="0" smtClean="0">
                <a:solidFill>
                  <a:schemeClr val="tx2">
                    <a:lumMod val="60000"/>
                    <a:lumOff val="40000"/>
                  </a:schemeClr>
                </a:solidFill>
                <a:latin typeface="Palatino Linotype"/>
                <a:cs typeface="Palatino Linotype"/>
              </a:rPr>
              <a:t>etkin bir iletişim sisteminin </a:t>
            </a:r>
            <a:r>
              <a:rPr lang="tr-TR" sz="2000" dirty="0" smtClean="0">
                <a:solidFill>
                  <a:schemeClr val="tx2">
                    <a:lumMod val="60000"/>
                    <a:lumOff val="40000"/>
                  </a:schemeClr>
                </a:solidFill>
                <a:latin typeface="Palatino Linotype"/>
                <a:cs typeface="Palatino Linotype"/>
              </a:rPr>
              <a:t>oluşturulmasıdır</a:t>
            </a:r>
            <a:r>
              <a:rPr lang="tr-TR" sz="2000" dirty="0" smtClean="0">
                <a:latin typeface="Palatino Linotype"/>
                <a:cs typeface="Palatino Linotype"/>
              </a:rPr>
              <a:t>. Örgüt içerisinde </a:t>
            </a:r>
            <a:r>
              <a:rPr lang="tr-TR" sz="2000" dirty="0">
                <a:latin typeface="Palatino Linotype"/>
                <a:cs typeface="Palatino Linotype"/>
              </a:rPr>
              <a:t>etkin bir iletişim sisteminin oluşturulması üst yönetimin önemli sorumlulukları arasında yer alır. Bu amaç ile tüm </a:t>
            </a:r>
            <a:r>
              <a:rPr lang="tr-TR" sz="2000" dirty="0" err="1">
                <a:latin typeface="Palatino Linotype"/>
                <a:cs typeface="Palatino Linotype"/>
              </a:rPr>
              <a:t>işgörenlerin</a:t>
            </a:r>
            <a:r>
              <a:rPr lang="tr-TR" sz="2000" dirty="0">
                <a:latin typeface="Palatino Linotype"/>
                <a:cs typeface="Palatino Linotype"/>
              </a:rPr>
              <a:t> sağlıklı bir iletişim biçimi geliştirmelerini amaçlayan uygulamalar (kişisel gelişim, takım oluşturma çalışmaları, örgüt kültürü etkinlikleri vb.) yapılmalıdır. </a:t>
            </a:r>
            <a:endParaRPr lang="tr-TR" sz="2000" dirty="0" smtClean="0">
              <a:latin typeface="Palatino Linotype"/>
              <a:cs typeface="Palatino Linotype"/>
            </a:endParaRPr>
          </a:p>
          <a:p>
            <a:r>
              <a:rPr lang="tr-TR" sz="2000" dirty="0" smtClean="0">
                <a:latin typeface="Palatino Linotype"/>
                <a:cs typeface="Palatino Linotype"/>
              </a:rPr>
              <a:t>Bu </a:t>
            </a:r>
            <a:r>
              <a:rPr lang="tr-TR" sz="2000" dirty="0">
                <a:latin typeface="Palatino Linotype"/>
                <a:cs typeface="Palatino Linotype"/>
              </a:rPr>
              <a:t>uygulamalar iletişim engellerini ortadan kaldırabilmekte ve bireylerin birbirlerine karşı tolerans düzeylerini yükseltebilmektedir.</a:t>
            </a:r>
          </a:p>
        </p:txBody>
      </p:sp>
    </p:spTree>
    <p:extLst>
      <p:ext uri="{BB962C8B-B14F-4D97-AF65-F5344CB8AC3E}">
        <p14:creationId xmlns:p14="http://schemas.microsoft.com/office/powerpoint/2010/main" val="3547792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Denetim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Hesap</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Verebilirlik</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2491" y="1419176"/>
            <a:ext cx="4703709" cy="3170099"/>
          </a:xfrm>
          <a:prstGeom prst="rect">
            <a:avLst/>
          </a:prstGeom>
        </p:spPr>
        <p:txBody>
          <a:bodyPr wrap="square">
            <a:spAutoFit/>
          </a:bodyPr>
          <a:lstStyle/>
          <a:p>
            <a:r>
              <a:rPr lang="tr-TR" sz="2000" dirty="0">
                <a:latin typeface="Palatino Linotype"/>
                <a:cs typeface="Palatino Linotype"/>
              </a:rPr>
              <a:t>İç denetim faaliyetleri, işletmelerde kurumsal yönetim uygulamalarının güçlendirilmesinde son derece önemli rol oynamaktadır. İşletmedeki etkin bir iç denetim hizmetinin varlığı, işletmenin kontrol mekanizmalarının sağlıklı bir şekilde çalışmasına yardımcı olabileceği gibi </a:t>
            </a:r>
            <a:r>
              <a:rPr lang="tr-TR" sz="2000" dirty="0" err="1">
                <a:latin typeface="Palatino Linotype"/>
                <a:cs typeface="Palatino Linotype"/>
              </a:rPr>
              <a:t>operasyonel</a:t>
            </a:r>
            <a:r>
              <a:rPr lang="tr-TR" sz="2000" dirty="0">
                <a:latin typeface="Palatino Linotype"/>
                <a:cs typeface="Palatino Linotype"/>
              </a:rPr>
              <a:t> risklerin, hilenin ve gelir kayıplarının en aza indirilmesine katkıda </a:t>
            </a:r>
            <a:r>
              <a:rPr lang="tr-TR" sz="2000" dirty="0" smtClean="0">
                <a:latin typeface="Palatino Linotype"/>
                <a:cs typeface="Palatino Linotype"/>
              </a:rPr>
              <a:t>bulunur.</a:t>
            </a:r>
          </a:p>
        </p:txBody>
      </p:sp>
      <p:pic>
        <p:nvPicPr>
          <p:cNvPr id="5" name="Picture 4" descr="Ekran Resmi 2017-09-06 22.48.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1390650"/>
            <a:ext cx="3352500" cy="2933438"/>
          </a:xfrm>
          <a:prstGeom prst="rect">
            <a:avLst/>
          </a:prstGeom>
        </p:spPr>
      </p:pic>
      <p:sp>
        <p:nvSpPr>
          <p:cNvPr id="10" name="Rectangle 9"/>
          <p:cNvSpPr/>
          <p:nvPr/>
        </p:nvSpPr>
        <p:spPr>
          <a:xfrm>
            <a:off x="457201" y="4725542"/>
            <a:ext cx="8495999" cy="1323439"/>
          </a:xfrm>
          <a:prstGeom prst="rect">
            <a:avLst/>
          </a:prstGeom>
        </p:spPr>
        <p:txBody>
          <a:bodyPr wrap="square">
            <a:spAutoFit/>
          </a:bodyPr>
          <a:lstStyle/>
          <a:p>
            <a:r>
              <a:rPr lang="tr-TR" sz="2000" dirty="0" smtClean="0">
                <a:latin typeface="Palatino Linotype"/>
                <a:cs typeface="Palatino Linotype"/>
              </a:rPr>
              <a:t>Kurumsallaşmanın </a:t>
            </a:r>
            <a:r>
              <a:rPr lang="tr-TR" sz="2000" dirty="0">
                <a:latin typeface="Palatino Linotype"/>
                <a:cs typeface="Palatino Linotype"/>
              </a:rPr>
              <a:t>son kriteri olarak “</a:t>
            </a:r>
            <a:r>
              <a:rPr lang="tr-TR" sz="2000" b="1" dirty="0">
                <a:solidFill>
                  <a:srgbClr val="558ED5"/>
                </a:solidFill>
                <a:latin typeface="Palatino Linotype"/>
                <a:cs typeface="Palatino Linotype"/>
              </a:rPr>
              <a:t>iç denetim ve hesap verebilirlik</a:t>
            </a:r>
            <a:r>
              <a:rPr lang="tr-TR" sz="2000" dirty="0">
                <a:latin typeface="Palatino Linotype"/>
                <a:cs typeface="Palatino Linotype"/>
              </a:rPr>
              <a:t>” sisteminin oluşturulması hem aile işletmeleri için hem de diğer işletmeler için sorumlulukların tanımlanması ve karşılıklı güvenin gelişmesinde belirleyici bir rol oynar. </a:t>
            </a:r>
          </a:p>
        </p:txBody>
      </p:sp>
    </p:spTree>
    <p:extLst>
      <p:ext uri="{BB962C8B-B14F-4D97-AF65-F5344CB8AC3E}">
        <p14:creationId xmlns:p14="http://schemas.microsoft.com/office/powerpoint/2010/main" val="4138868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508000" y="3329466"/>
            <a:ext cx="8142111" cy="109208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I</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Yeniden</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Yapılanma</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3418550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fontScale="55000" lnSpcReduction="20000"/>
          </a:bodyPr>
          <a:lstStyle/>
          <a:p>
            <a:r>
              <a:rPr lang="en-US" sz="2400" dirty="0" err="1" smtClean="0">
                <a:latin typeface="Palatino Linotype"/>
                <a:cs typeface="Palatino Linotype"/>
              </a:rPr>
              <a:t>Yeniden</a:t>
            </a:r>
            <a:r>
              <a:rPr lang="en-US" sz="2400" dirty="0" smtClean="0">
                <a:latin typeface="Palatino Linotype"/>
                <a:cs typeface="Palatino Linotype"/>
              </a:rPr>
              <a:t> </a:t>
            </a:r>
            <a:r>
              <a:rPr lang="en-US" sz="2400" dirty="0" err="1" smtClean="0">
                <a:latin typeface="Palatino Linotype"/>
                <a:cs typeface="Palatino Linotype"/>
              </a:rPr>
              <a:t>Yapılanma</a:t>
            </a:r>
            <a:endParaRPr lang="en-US" sz="2400" dirty="0" smtClean="0">
              <a:latin typeface="Palatino Linotype"/>
              <a:cs typeface="Palatino Linotype"/>
            </a:endParaRPr>
          </a:p>
          <a:p>
            <a:r>
              <a:rPr lang="en-US" sz="2400" dirty="0" err="1" smtClean="0">
                <a:latin typeface="Palatino Linotype"/>
                <a:cs typeface="Palatino Linotype"/>
              </a:rPr>
              <a:t>Yeniden</a:t>
            </a:r>
            <a:r>
              <a:rPr lang="en-US" sz="2400" dirty="0" smtClean="0">
                <a:latin typeface="Palatino Linotype"/>
                <a:cs typeface="Palatino Linotype"/>
              </a:rPr>
              <a:t> </a:t>
            </a:r>
            <a:r>
              <a:rPr lang="en-US" sz="2400" dirty="0" err="1" smtClean="0">
                <a:latin typeface="Palatino Linotype"/>
                <a:cs typeface="Palatino Linotype"/>
              </a:rPr>
              <a:t>Yapılanmanın</a:t>
            </a:r>
            <a:r>
              <a:rPr lang="en-US" sz="2400" dirty="0" smtClean="0">
                <a:latin typeface="Palatino Linotype"/>
                <a:cs typeface="Palatino Linotype"/>
              </a:rPr>
              <a:t> </a:t>
            </a:r>
            <a:r>
              <a:rPr lang="en-US" sz="2400" dirty="0" err="1" smtClean="0">
                <a:latin typeface="Palatino Linotype"/>
                <a:cs typeface="Palatino Linotype"/>
              </a:rPr>
              <a:t>Temel</a:t>
            </a:r>
            <a:r>
              <a:rPr lang="en-US" sz="2400" dirty="0" smtClean="0">
                <a:latin typeface="Palatino Linotype"/>
                <a:cs typeface="Palatino Linotype"/>
              </a:rPr>
              <a:t> </a:t>
            </a:r>
            <a:r>
              <a:rPr lang="en-US" sz="2400" dirty="0" err="1" smtClean="0">
                <a:latin typeface="Palatino Linotype"/>
                <a:cs typeface="Palatino Linotype"/>
              </a:rPr>
              <a:t>İlkeleri</a:t>
            </a:r>
            <a:endParaRPr lang="en-US" sz="2400" dirty="0" smtClean="0">
              <a:latin typeface="Palatino Linotype"/>
              <a:cs typeface="Palatino Linotype"/>
            </a:endParaRPr>
          </a:p>
          <a:p>
            <a:r>
              <a:rPr lang="en-US" sz="2400" dirty="0" err="1" smtClean="0">
                <a:latin typeface="Palatino Linotype"/>
                <a:cs typeface="Palatino Linotype"/>
              </a:rPr>
              <a:t>Yeniden</a:t>
            </a:r>
            <a:r>
              <a:rPr lang="en-US" sz="2400" dirty="0" smtClean="0">
                <a:latin typeface="Palatino Linotype"/>
                <a:cs typeface="Palatino Linotype"/>
              </a:rPr>
              <a:t> </a:t>
            </a:r>
            <a:r>
              <a:rPr lang="en-US" sz="2400" dirty="0" err="1" smtClean="0">
                <a:latin typeface="Palatino Linotype"/>
                <a:cs typeface="Palatino Linotype"/>
              </a:rPr>
              <a:t>Yapılanma</a:t>
            </a:r>
            <a:r>
              <a:rPr lang="en-US" sz="2400" dirty="0" smtClean="0">
                <a:latin typeface="Palatino Linotype"/>
                <a:cs typeface="Palatino Linotype"/>
              </a:rPr>
              <a:t> </a:t>
            </a:r>
            <a:r>
              <a:rPr lang="en-US" sz="2400" dirty="0" err="1" smtClean="0">
                <a:latin typeface="Palatino Linotype"/>
                <a:cs typeface="Palatino Linotype"/>
              </a:rPr>
              <a:t>Süreci</a:t>
            </a:r>
            <a:endParaRPr lang="en-US" sz="2400" dirty="0" smtClean="0">
              <a:latin typeface="Palatino Linotype"/>
              <a:cs typeface="Palatino Linotype"/>
            </a:endParaRPr>
          </a:p>
          <a:p>
            <a:r>
              <a:rPr lang="en-US" sz="2400" dirty="0" err="1" smtClean="0">
                <a:latin typeface="Palatino Linotype"/>
                <a:cs typeface="Palatino Linotype"/>
              </a:rPr>
              <a:t>Yeniden</a:t>
            </a:r>
            <a:r>
              <a:rPr lang="en-US" sz="2400" dirty="0" smtClean="0">
                <a:latin typeface="Palatino Linotype"/>
                <a:cs typeface="Palatino Linotype"/>
              </a:rPr>
              <a:t> </a:t>
            </a:r>
            <a:r>
              <a:rPr lang="en-US" sz="2400" dirty="0" err="1" smtClean="0">
                <a:latin typeface="Palatino Linotype"/>
                <a:cs typeface="Palatino Linotype"/>
              </a:rPr>
              <a:t>Yapılanma</a:t>
            </a:r>
            <a:r>
              <a:rPr lang="en-US" sz="2400" dirty="0" smtClean="0">
                <a:latin typeface="Palatino Linotype"/>
                <a:cs typeface="Palatino Linotype"/>
              </a:rPr>
              <a:t> </a:t>
            </a:r>
            <a:r>
              <a:rPr lang="en-US" sz="2400" dirty="0" err="1" smtClean="0">
                <a:latin typeface="Palatino Linotype"/>
                <a:cs typeface="Palatino Linotype"/>
              </a:rPr>
              <a:t>Aşamaları</a:t>
            </a:r>
            <a:endParaRPr lang="en-US" sz="2400" dirty="0" smtClean="0">
              <a:latin typeface="Palatino Linotype"/>
              <a:cs typeface="Palatino Linotype"/>
            </a:endParaRPr>
          </a:p>
          <a:p>
            <a:r>
              <a:rPr lang="en-US" sz="2400" dirty="0" err="1" smtClean="0">
                <a:latin typeface="Palatino Linotype"/>
                <a:cs typeface="Palatino Linotype"/>
              </a:rPr>
              <a:t>Mevcut</a:t>
            </a:r>
            <a:r>
              <a:rPr lang="en-US" sz="2400" dirty="0" smtClean="0">
                <a:latin typeface="Palatino Linotype"/>
                <a:cs typeface="Palatino Linotype"/>
              </a:rPr>
              <a:t> </a:t>
            </a:r>
            <a:r>
              <a:rPr lang="en-US" sz="2400" dirty="0" err="1" smtClean="0">
                <a:latin typeface="Palatino Linotype"/>
                <a:cs typeface="Palatino Linotype"/>
              </a:rPr>
              <a:t>Yapının</a:t>
            </a:r>
            <a:r>
              <a:rPr lang="en-US" sz="2400" dirty="0" smtClean="0">
                <a:latin typeface="Palatino Linotype"/>
                <a:cs typeface="Palatino Linotype"/>
              </a:rPr>
              <a:t> </a:t>
            </a:r>
            <a:r>
              <a:rPr lang="en-US" sz="2400" dirty="0" err="1" smtClean="0">
                <a:latin typeface="Palatino Linotype"/>
                <a:cs typeface="Palatino Linotype"/>
              </a:rPr>
              <a:t>Analizi</a:t>
            </a:r>
            <a:r>
              <a:rPr lang="en-US" sz="2400" dirty="0" smtClean="0">
                <a:latin typeface="Palatino Linotype"/>
                <a:cs typeface="Palatino Linotype"/>
              </a:rPr>
              <a:t> (</a:t>
            </a:r>
            <a:r>
              <a:rPr lang="en-US" sz="2400" dirty="0" err="1" smtClean="0">
                <a:latin typeface="Palatino Linotype"/>
                <a:cs typeface="Palatino Linotype"/>
              </a:rPr>
              <a:t>İş</a:t>
            </a:r>
            <a:r>
              <a:rPr lang="en-US" sz="2400" dirty="0" smtClean="0">
                <a:latin typeface="Palatino Linotype"/>
                <a:cs typeface="Palatino Linotype"/>
              </a:rPr>
              <a:t> </a:t>
            </a:r>
            <a:r>
              <a:rPr lang="en-US" sz="2400" dirty="0" err="1" smtClean="0">
                <a:latin typeface="Palatino Linotype"/>
                <a:cs typeface="Palatino Linotype"/>
              </a:rPr>
              <a:t>Analizi</a:t>
            </a:r>
            <a:r>
              <a:rPr lang="en-US" sz="2400" dirty="0" smtClean="0">
                <a:latin typeface="Palatino Linotype"/>
                <a:cs typeface="Palatino Linotype"/>
              </a:rPr>
              <a:t>)</a:t>
            </a:r>
            <a:endParaRPr lang="en-US" sz="2400" dirty="0">
              <a:latin typeface="Palatino Linotype"/>
              <a:cs typeface="Palatino Linotype"/>
            </a:endParaRPr>
          </a:p>
          <a:p>
            <a:r>
              <a:rPr lang="en-US" sz="2400" dirty="0" err="1" smtClean="0">
                <a:latin typeface="Palatino Linotype"/>
                <a:cs typeface="Palatino Linotype"/>
              </a:rPr>
              <a:t>Mevcut</a:t>
            </a:r>
            <a:r>
              <a:rPr lang="en-US" sz="2400" dirty="0" smtClean="0">
                <a:latin typeface="Palatino Linotype"/>
                <a:cs typeface="Palatino Linotype"/>
              </a:rPr>
              <a:t> </a:t>
            </a:r>
            <a:r>
              <a:rPr lang="en-US" sz="2400" dirty="0" err="1" smtClean="0">
                <a:latin typeface="Palatino Linotype"/>
                <a:cs typeface="Palatino Linotype"/>
              </a:rPr>
              <a:t>Örgüt</a:t>
            </a:r>
            <a:r>
              <a:rPr lang="en-US" sz="2400" dirty="0" smtClean="0">
                <a:latin typeface="Palatino Linotype"/>
                <a:cs typeface="Palatino Linotype"/>
              </a:rPr>
              <a:t> </a:t>
            </a:r>
            <a:r>
              <a:rPr lang="en-US" sz="2400" dirty="0" err="1" smtClean="0">
                <a:latin typeface="Palatino Linotype"/>
                <a:cs typeface="Palatino Linotype"/>
              </a:rPr>
              <a:t>Yapısının</a:t>
            </a:r>
            <a:r>
              <a:rPr lang="en-US" sz="2400" dirty="0" smtClean="0">
                <a:latin typeface="Palatino Linotype"/>
                <a:cs typeface="Palatino Linotype"/>
              </a:rPr>
              <a:t> </a:t>
            </a:r>
            <a:r>
              <a:rPr lang="en-US" sz="2400" dirty="0" err="1" smtClean="0">
                <a:latin typeface="Palatino Linotype"/>
                <a:cs typeface="Palatino Linotype"/>
              </a:rPr>
              <a:t>Tespiti</a:t>
            </a:r>
            <a:endParaRPr lang="en-US" sz="2400" dirty="0" smtClean="0">
              <a:latin typeface="Palatino Linotype"/>
              <a:cs typeface="Palatino Linotype"/>
            </a:endParaRPr>
          </a:p>
          <a:p>
            <a:r>
              <a:rPr lang="en-US" sz="2400" dirty="0" err="1" smtClean="0">
                <a:latin typeface="Palatino Linotype"/>
                <a:cs typeface="Palatino Linotype"/>
              </a:rPr>
              <a:t>Mevcut</a:t>
            </a:r>
            <a:r>
              <a:rPr lang="en-US" sz="2400" dirty="0" smtClean="0">
                <a:latin typeface="Palatino Linotype"/>
                <a:cs typeface="Palatino Linotype"/>
              </a:rPr>
              <a:t> </a:t>
            </a:r>
            <a:r>
              <a:rPr lang="en-US" sz="2400" dirty="0" err="1" smtClean="0">
                <a:latin typeface="Palatino Linotype"/>
                <a:cs typeface="Palatino Linotype"/>
              </a:rPr>
              <a:t>İnsan</a:t>
            </a:r>
            <a:r>
              <a:rPr lang="en-US" sz="2400" dirty="0" smtClean="0">
                <a:latin typeface="Palatino Linotype"/>
                <a:cs typeface="Palatino Linotype"/>
              </a:rPr>
              <a:t> </a:t>
            </a:r>
            <a:r>
              <a:rPr lang="en-US" sz="2400" dirty="0" err="1" smtClean="0">
                <a:latin typeface="Palatino Linotype"/>
                <a:cs typeface="Palatino Linotype"/>
              </a:rPr>
              <a:t>Kaynaklarının</a:t>
            </a:r>
            <a:r>
              <a:rPr lang="en-US" sz="2400" dirty="0" smtClean="0">
                <a:latin typeface="Palatino Linotype"/>
                <a:cs typeface="Palatino Linotype"/>
              </a:rPr>
              <a:t> </a:t>
            </a:r>
            <a:r>
              <a:rPr lang="en-US" sz="2400" dirty="0" err="1" smtClean="0">
                <a:latin typeface="Palatino Linotype"/>
                <a:cs typeface="Palatino Linotype"/>
              </a:rPr>
              <a:t>Tespiti</a:t>
            </a:r>
            <a:endParaRPr lang="en-US" sz="2400" dirty="0" smtClean="0">
              <a:latin typeface="Palatino Linotype"/>
              <a:cs typeface="Palatino Linotype"/>
            </a:endParaRPr>
          </a:p>
          <a:p>
            <a:r>
              <a:rPr lang="en-US" sz="2400" dirty="0" err="1" smtClean="0">
                <a:latin typeface="Palatino Linotype"/>
                <a:cs typeface="Palatino Linotype"/>
              </a:rPr>
              <a:t>Örgütsel</a:t>
            </a:r>
            <a:r>
              <a:rPr lang="en-US" sz="2400" dirty="0" smtClean="0">
                <a:latin typeface="Palatino Linotype"/>
                <a:cs typeface="Palatino Linotype"/>
              </a:rPr>
              <a:t> </a:t>
            </a:r>
            <a:r>
              <a:rPr lang="en-US" sz="2400" dirty="0" err="1" smtClean="0">
                <a:latin typeface="Palatino Linotype"/>
                <a:cs typeface="Palatino Linotype"/>
              </a:rPr>
              <a:t>Yapıya</a:t>
            </a:r>
            <a:r>
              <a:rPr lang="en-US" sz="2400" dirty="0" smtClean="0">
                <a:latin typeface="Palatino Linotype"/>
                <a:cs typeface="Palatino Linotype"/>
              </a:rPr>
              <a:t> </a:t>
            </a:r>
            <a:r>
              <a:rPr lang="en-US" sz="2400" dirty="0" err="1" smtClean="0">
                <a:latin typeface="Palatino Linotype"/>
                <a:cs typeface="Palatino Linotype"/>
              </a:rPr>
              <a:t>İlişkin</a:t>
            </a:r>
            <a:r>
              <a:rPr lang="en-US" sz="2400" dirty="0" smtClean="0">
                <a:latin typeface="Palatino Linotype"/>
                <a:cs typeface="Palatino Linotype"/>
              </a:rPr>
              <a:t> </a:t>
            </a:r>
            <a:r>
              <a:rPr lang="en-US" sz="2400" dirty="0" err="1" smtClean="0">
                <a:latin typeface="Palatino Linotype"/>
                <a:cs typeface="Palatino Linotype"/>
              </a:rPr>
              <a:t>Öneriler</a:t>
            </a:r>
            <a:endParaRPr lang="en-US" sz="2400" dirty="0" smtClean="0">
              <a:latin typeface="Palatino Linotype"/>
              <a:cs typeface="Palatino Linotype"/>
            </a:endParaRPr>
          </a:p>
          <a:p>
            <a:r>
              <a:rPr lang="en-US" sz="2400" dirty="0" err="1" smtClean="0">
                <a:latin typeface="Palatino Linotype"/>
                <a:cs typeface="Palatino Linotype"/>
              </a:rPr>
              <a:t>İş</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Görev</a:t>
            </a:r>
            <a:r>
              <a:rPr lang="en-US" sz="2400" dirty="0" smtClean="0">
                <a:latin typeface="Palatino Linotype"/>
                <a:cs typeface="Palatino Linotype"/>
              </a:rPr>
              <a:t> </a:t>
            </a:r>
            <a:r>
              <a:rPr lang="en-US" sz="2400" dirty="0" err="1" smtClean="0">
                <a:latin typeface="Palatino Linotype"/>
                <a:cs typeface="Palatino Linotype"/>
              </a:rPr>
              <a:t>Tanımları</a:t>
            </a:r>
            <a:endParaRPr lang="en-US" sz="2400" dirty="0" smtClean="0">
              <a:latin typeface="Palatino Linotype"/>
              <a:cs typeface="Palatino Linotype"/>
            </a:endParaRPr>
          </a:p>
          <a:p>
            <a:r>
              <a:rPr lang="en-US" sz="2400" dirty="0" err="1" smtClean="0">
                <a:latin typeface="Palatino Linotype"/>
                <a:cs typeface="Palatino Linotype"/>
              </a:rPr>
              <a:t>İş</a:t>
            </a:r>
            <a:r>
              <a:rPr lang="en-US" sz="2400" dirty="0" smtClean="0">
                <a:latin typeface="Palatino Linotype"/>
                <a:cs typeface="Palatino Linotype"/>
              </a:rPr>
              <a:t> </a:t>
            </a:r>
            <a:r>
              <a:rPr lang="en-US" sz="2400" dirty="0" err="1" smtClean="0">
                <a:latin typeface="Palatino Linotype"/>
                <a:cs typeface="Palatino Linotype"/>
              </a:rPr>
              <a:t>Akış</a:t>
            </a:r>
            <a:r>
              <a:rPr lang="en-US" sz="2400" dirty="0" smtClean="0">
                <a:latin typeface="Palatino Linotype"/>
                <a:cs typeface="Palatino Linotype"/>
              </a:rPr>
              <a:t> </a:t>
            </a:r>
            <a:r>
              <a:rPr lang="en-US" sz="2400" dirty="0" err="1" smtClean="0">
                <a:latin typeface="Palatino Linotype"/>
                <a:cs typeface="Palatino Linotype"/>
              </a:rPr>
              <a:t>Şemaları</a:t>
            </a:r>
            <a:endParaRPr lang="en-US" sz="2400" dirty="0" smtClean="0">
              <a:latin typeface="Palatino Linotype"/>
              <a:cs typeface="Palatino Linotype"/>
            </a:endParaRPr>
          </a:p>
          <a:p>
            <a:r>
              <a:rPr lang="en-US" sz="2400" dirty="0" err="1" smtClean="0">
                <a:latin typeface="Palatino Linotype"/>
                <a:cs typeface="Palatino Linotype"/>
              </a:rPr>
              <a:t>Yetki</a:t>
            </a:r>
            <a:r>
              <a:rPr lang="en-US" sz="2400" dirty="0" smtClean="0">
                <a:latin typeface="Palatino Linotype"/>
                <a:cs typeface="Palatino Linotype"/>
              </a:rPr>
              <a:t> </a:t>
            </a:r>
            <a:r>
              <a:rPr lang="en-US" sz="2400" dirty="0" err="1" smtClean="0">
                <a:latin typeface="Palatino Linotype"/>
                <a:cs typeface="Palatino Linotype"/>
              </a:rPr>
              <a:t>Tabloları</a:t>
            </a:r>
            <a:endParaRPr lang="en-US" sz="2400" dirty="0" smtClean="0">
              <a:latin typeface="Palatino Linotype"/>
              <a:cs typeface="Palatino Linotype"/>
            </a:endParaRPr>
          </a:p>
          <a:p>
            <a:r>
              <a:rPr lang="en-US" sz="2400" dirty="0" err="1" smtClean="0">
                <a:latin typeface="Palatino Linotype"/>
                <a:cs typeface="Palatino Linotype"/>
              </a:rPr>
              <a:t>İş</a:t>
            </a:r>
            <a:r>
              <a:rPr lang="en-US" sz="2400" dirty="0" smtClean="0">
                <a:latin typeface="Palatino Linotype"/>
                <a:cs typeface="Palatino Linotype"/>
              </a:rPr>
              <a:t> </a:t>
            </a:r>
            <a:r>
              <a:rPr lang="en-US" sz="2400" dirty="0" err="1" smtClean="0">
                <a:latin typeface="Palatino Linotype"/>
                <a:cs typeface="Palatino Linotype"/>
              </a:rPr>
              <a:t>Süreçlerine</a:t>
            </a:r>
            <a:r>
              <a:rPr lang="en-US" sz="2400" dirty="0" smtClean="0">
                <a:latin typeface="Palatino Linotype"/>
                <a:cs typeface="Palatino Linotype"/>
              </a:rPr>
              <a:t> </a:t>
            </a:r>
            <a:r>
              <a:rPr lang="en-US" sz="2400" dirty="0" err="1" smtClean="0">
                <a:latin typeface="Palatino Linotype"/>
                <a:cs typeface="Palatino Linotype"/>
              </a:rPr>
              <a:t>İlişkin</a:t>
            </a:r>
            <a:r>
              <a:rPr lang="en-US" sz="2400" dirty="0" smtClean="0">
                <a:latin typeface="Palatino Linotype"/>
                <a:cs typeface="Palatino Linotype"/>
              </a:rPr>
              <a:t> </a:t>
            </a:r>
            <a:r>
              <a:rPr lang="en-US" sz="2400" dirty="0" err="1" smtClean="0">
                <a:latin typeface="Palatino Linotype"/>
                <a:cs typeface="Palatino Linotype"/>
              </a:rPr>
              <a:t>Formlar</a:t>
            </a:r>
            <a:endParaRPr lang="en-US" sz="2400" dirty="0" smtClean="0">
              <a:latin typeface="Palatino Linotype"/>
              <a:cs typeface="Palatino Linotype"/>
            </a:endParaRPr>
          </a:p>
          <a:p>
            <a:r>
              <a:rPr lang="en-US" sz="2400" dirty="0" err="1" smtClean="0">
                <a:latin typeface="Palatino Linotype"/>
                <a:cs typeface="Palatino Linotype"/>
              </a:rPr>
              <a:t>Hizmet</a:t>
            </a:r>
            <a:r>
              <a:rPr lang="en-US" sz="2400" dirty="0" smtClean="0">
                <a:latin typeface="Palatino Linotype"/>
                <a:cs typeface="Palatino Linotype"/>
              </a:rPr>
              <a:t> </a:t>
            </a:r>
            <a:r>
              <a:rPr lang="en-US" sz="2400" dirty="0" err="1" smtClean="0">
                <a:latin typeface="Palatino Linotype"/>
                <a:cs typeface="Palatino Linotype"/>
              </a:rPr>
              <a:t>içi</a:t>
            </a:r>
            <a:r>
              <a:rPr lang="en-US" sz="2400" dirty="0" smtClean="0">
                <a:latin typeface="Palatino Linotype"/>
                <a:cs typeface="Palatino Linotype"/>
              </a:rPr>
              <a:t> </a:t>
            </a:r>
            <a:r>
              <a:rPr lang="en-US" sz="2400" dirty="0" err="1" smtClean="0">
                <a:latin typeface="Palatino Linotype"/>
                <a:cs typeface="Palatino Linotype"/>
              </a:rPr>
              <a:t>Eğitimler</a:t>
            </a:r>
            <a:endParaRPr lang="en-US" sz="2400" dirty="0" smtClean="0">
              <a:latin typeface="Palatino Linotype"/>
              <a:cs typeface="Palatino Linotype"/>
            </a:endParaRPr>
          </a:p>
          <a:p>
            <a:r>
              <a:rPr lang="en-US" sz="2400" dirty="0" err="1" smtClean="0">
                <a:latin typeface="Palatino Linotype"/>
                <a:cs typeface="Palatino Linotype"/>
              </a:rPr>
              <a:t>Performans</a:t>
            </a:r>
            <a:r>
              <a:rPr lang="en-US" sz="2400" dirty="0" smtClean="0">
                <a:latin typeface="Palatino Linotype"/>
                <a:cs typeface="Palatino Linotype"/>
              </a:rPr>
              <a:t> </a:t>
            </a:r>
            <a:r>
              <a:rPr lang="en-US" sz="2400" dirty="0" err="1" smtClean="0">
                <a:latin typeface="Palatino Linotype"/>
                <a:cs typeface="Palatino Linotype"/>
              </a:rPr>
              <a:t>Değerleme</a:t>
            </a:r>
            <a:r>
              <a:rPr lang="en-US" sz="2400" dirty="0" smtClean="0">
                <a:latin typeface="Palatino Linotype"/>
                <a:cs typeface="Palatino Linotype"/>
              </a:rPr>
              <a:t> </a:t>
            </a:r>
            <a:r>
              <a:rPr lang="en-US" sz="2400" dirty="0" err="1" smtClean="0">
                <a:latin typeface="Palatino Linotype"/>
                <a:cs typeface="Palatino Linotype"/>
              </a:rPr>
              <a:t>Sistemi</a:t>
            </a:r>
            <a:endParaRPr lang="en-US" sz="2400" dirty="0" smtClean="0">
              <a:latin typeface="Palatino Linotype"/>
              <a:cs typeface="Palatino Linotype"/>
            </a:endParaRPr>
          </a:p>
          <a:p>
            <a:r>
              <a:rPr lang="en-US" sz="2400" dirty="0" err="1" smtClean="0">
                <a:latin typeface="Palatino Linotype"/>
                <a:cs typeface="Palatino Linotype"/>
              </a:rPr>
              <a:t>Yeniden</a:t>
            </a:r>
            <a:r>
              <a:rPr lang="en-US" sz="2400" dirty="0" smtClean="0">
                <a:latin typeface="Palatino Linotype"/>
                <a:cs typeface="Palatino Linotype"/>
              </a:rPr>
              <a:t> </a:t>
            </a:r>
            <a:r>
              <a:rPr lang="en-US" sz="2400" dirty="0" err="1" smtClean="0">
                <a:latin typeface="Palatino Linotype"/>
                <a:cs typeface="Palatino Linotype"/>
              </a:rPr>
              <a:t>Yapılanmanın</a:t>
            </a:r>
            <a:r>
              <a:rPr lang="en-US" sz="2400" dirty="0" smtClean="0">
                <a:latin typeface="Palatino Linotype"/>
                <a:cs typeface="Palatino Linotype"/>
              </a:rPr>
              <a:t> </a:t>
            </a:r>
            <a:r>
              <a:rPr lang="en-US" sz="2400" dirty="0" err="1" smtClean="0">
                <a:latin typeface="Palatino Linotype"/>
                <a:cs typeface="Palatino Linotype"/>
              </a:rPr>
              <a:t>Sonuçları</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578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fontScale="92500" lnSpcReduction="10000"/>
          </a:bodyPr>
          <a:lstStyle/>
          <a:p>
            <a:r>
              <a:rPr lang="en-US" sz="2400" dirty="0" err="1" smtClean="0">
                <a:latin typeface="Palatino Linotype"/>
                <a:cs typeface="Palatino Linotype"/>
              </a:rPr>
              <a:t>Kurumsallaşma</a:t>
            </a:r>
            <a:r>
              <a:rPr lang="en-US" sz="2400" dirty="0" smtClean="0">
                <a:latin typeface="Palatino Linotype"/>
                <a:cs typeface="Palatino Linotype"/>
              </a:rPr>
              <a:t> </a:t>
            </a:r>
            <a:r>
              <a:rPr lang="en-US" sz="2400" dirty="0" err="1" smtClean="0">
                <a:latin typeface="Palatino Linotype"/>
                <a:cs typeface="Palatino Linotype"/>
              </a:rPr>
              <a:t>Kavramı</a:t>
            </a:r>
            <a:endParaRPr lang="en-US" sz="2400" dirty="0" smtClean="0">
              <a:latin typeface="Palatino Linotype"/>
              <a:cs typeface="Palatino Linotype"/>
            </a:endParaRPr>
          </a:p>
          <a:p>
            <a:r>
              <a:rPr lang="en-US" sz="2400" dirty="0" err="1" smtClean="0">
                <a:latin typeface="Palatino Linotype"/>
                <a:cs typeface="Palatino Linotype"/>
              </a:rPr>
              <a:t>Aile</a:t>
            </a:r>
            <a:r>
              <a:rPr lang="en-US" sz="2400" dirty="0" smtClean="0">
                <a:latin typeface="Palatino Linotype"/>
                <a:cs typeface="Palatino Linotype"/>
              </a:rPr>
              <a:t> </a:t>
            </a:r>
            <a:r>
              <a:rPr lang="en-US" sz="2400" dirty="0" err="1" smtClean="0">
                <a:latin typeface="Palatino Linotype"/>
                <a:cs typeface="Palatino Linotype"/>
              </a:rPr>
              <a:t>İşletmelerinde</a:t>
            </a:r>
            <a:r>
              <a:rPr lang="en-US" sz="2400" dirty="0" smtClean="0">
                <a:latin typeface="Palatino Linotype"/>
                <a:cs typeface="Palatino Linotype"/>
              </a:rPr>
              <a:t> </a:t>
            </a:r>
            <a:r>
              <a:rPr lang="en-US" sz="2400" dirty="0" err="1" smtClean="0">
                <a:latin typeface="Palatino Linotype"/>
                <a:cs typeface="Palatino Linotype"/>
              </a:rPr>
              <a:t>Kurumsallaşma</a:t>
            </a:r>
            <a:endParaRPr lang="en-US" sz="2400" dirty="0" smtClean="0">
              <a:latin typeface="Palatino Linotype"/>
              <a:cs typeface="Palatino Linotype"/>
            </a:endParaRPr>
          </a:p>
          <a:p>
            <a:r>
              <a:rPr lang="en-US" sz="2400" dirty="0" err="1" smtClean="0">
                <a:latin typeface="Palatino Linotype"/>
                <a:cs typeface="Palatino Linotype"/>
              </a:rPr>
              <a:t>Kurumsallaşma</a:t>
            </a:r>
            <a:r>
              <a:rPr lang="en-US" sz="2400" dirty="0" smtClean="0">
                <a:latin typeface="Palatino Linotype"/>
                <a:cs typeface="Palatino Linotype"/>
              </a:rPr>
              <a:t> </a:t>
            </a:r>
            <a:r>
              <a:rPr lang="en-US" sz="2400" dirty="0" err="1" smtClean="0">
                <a:latin typeface="Palatino Linotype"/>
                <a:cs typeface="Palatino Linotype"/>
              </a:rPr>
              <a:t>Göstergeleri</a:t>
            </a:r>
            <a:endParaRPr lang="en-US" sz="2400" dirty="0" smtClean="0">
              <a:latin typeface="Palatino Linotype"/>
              <a:cs typeface="Palatino Linotype"/>
            </a:endParaRPr>
          </a:p>
          <a:p>
            <a:r>
              <a:rPr lang="en-US" sz="2400" dirty="0" err="1" smtClean="0">
                <a:latin typeface="Palatino Linotype"/>
                <a:cs typeface="Palatino Linotype"/>
              </a:rPr>
              <a:t>İşletme</a:t>
            </a:r>
            <a:r>
              <a:rPr lang="en-US" sz="2400" dirty="0" smtClean="0">
                <a:latin typeface="Palatino Linotype"/>
                <a:cs typeface="Palatino Linotype"/>
              </a:rPr>
              <a:t> </a:t>
            </a:r>
            <a:r>
              <a:rPr lang="en-US" sz="2400" dirty="0" err="1" smtClean="0">
                <a:latin typeface="Palatino Linotype"/>
                <a:cs typeface="Palatino Linotype"/>
              </a:rPr>
              <a:t>Anayasası</a:t>
            </a:r>
            <a:endParaRPr lang="en-US" sz="2400" dirty="0" smtClean="0">
              <a:latin typeface="Palatino Linotype"/>
              <a:cs typeface="Palatino Linotype"/>
            </a:endParaRPr>
          </a:p>
          <a:p>
            <a:r>
              <a:rPr lang="en-US" sz="2400" dirty="0" err="1" smtClean="0">
                <a:latin typeface="Palatino Linotype"/>
                <a:cs typeface="Palatino Linotype"/>
              </a:rPr>
              <a:t>Profesyonelleşme</a:t>
            </a:r>
            <a:endParaRPr lang="en-US" sz="2400" dirty="0">
              <a:latin typeface="Palatino Linotype"/>
              <a:cs typeface="Palatino Linotype"/>
            </a:endParaRPr>
          </a:p>
          <a:p>
            <a:r>
              <a:rPr lang="en-US" sz="2400" dirty="0" err="1" smtClean="0">
                <a:latin typeface="Palatino Linotype"/>
                <a:cs typeface="Palatino Linotype"/>
              </a:rPr>
              <a:t>Örgüt</a:t>
            </a:r>
            <a:r>
              <a:rPr lang="en-US" sz="2400" dirty="0" smtClean="0">
                <a:latin typeface="Palatino Linotype"/>
                <a:cs typeface="Palatino Linotype"/>
              </a:rPr>
              <a:t> </a:t>
            </a:r>
            <a:r>
              <a:rPr lang="en-US" sz="2400" dirty="0" err="1" smtClean="0">
                <a:latin typeface="Palatino Linotype"/>
                <a:cs typeface="Palatino Linotype"/>
              </a:rPr>
              <a:t>Yapısı</a:t>
            </a:r>
            <a:endParaRPr lang="en-US" sz="2400" dirty="0" smtClean="0">
              <a:latin typeface="Palatino Linotype"/>
              <a:cs typeface="Palatino Linotype"/>
            </a:endParaRPr>
          </a:p>
          <a:p>
            <a:r>
              <a:rPr lang="en-US" sz="2400" dirty="0" err="1" smtClean="0">
                <a:latin typeface="Palatino Linotype"/>
                <a:cs typeface="Palatino Linotype"/>
              </a:rPr>
              <a:t>Yetki</a:t>
            </a:r>
            <a:r>
              <a:rPr lang="en-US" sz="2400" dirty="0" smtClean="0">
                <a:latin typeface="Palatino Linotype"/>
                <a:cs typeface="Palatino Linotype"/>
              </a:rPr>
              <a:t> </a:t>
            </a:r>
            <a:r>
              <a:rPr lang="en-US" sz="2400" dirty="0" err="1" smtClean="0">
                <a:latin typeface="Palatino Linotype"/>
                <a:cs typeface="Palatino Linotype"/>
              </a:rPr>
              <a:t>Devri</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Yetkilendirme</a:t>
            </a:r>
            <a:endParaRPr lang="en-US" sz="2400" dirty="0" smtClean="0">
              <a:latin typeface="Palatino Linotype"/>
              <a:cs typeface="Palatino Linotype"/>
            </a:endParaRPr>
          </a:p>
          <a:p>
            <a:r>
              <a:rPr lang="en-US" sz="2400" dirty="0" err="1" smtClean="0">
                <a:latin typeface="Palatino Linotype"/>
                <a:cs typeface="Palatino Linotype"/>
              </a:rPr>
              <a:t>Yönetim</a:t>
            </a:r>
            <a:r>
              <a:rPr lang="en-US" sz="2400" dirty="0" smtClean="0">
                <a:latin typeface="Palatino Linotype"/>
                <a:cs typeface="Palatino Linotype"/>
              </a:rPr>
              <a:t> </a:t>
            </a:r>
            <a:r>
              <a:rPr lang="en-US" sz="2400" dirty="0" err="1" smtClean="0">
                <a:latin typeface="Palatino Linotype"/>
                <a:cs typeface="Palatino Linotype"/>
              </a:rPr>
              <a:t>Anlayışı</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Yönetime</a:t>
            </a:r>
            <a:r>
              <a:rPr lang="en-US" sz="2400" dirty="0" smtClean="0">
                <a:latin typeface="Palatino Linotype"/>
                <a:cs typeface="Palatino Linotype"/>
              </a:rPr>
              <a:t> </a:t>
            </a:r>
            <a:r>
              <a:rPr lang="en-US" sz="2400" dirty="0" err="1" smtClean="0">
                <a:latin typeface="Palatino Linotype"/>
                <a:cs typeface="Palatino Linotype"/>
              </a:rPr>
              <a:t>Katılma</a:t>
            </a:r>
            <a:endParaRPr lang="en-US" sz="2400" dirty="0" smtClean="0">
              <a:latin typeface="Palatino Linotype"/>
              <a:cs typeface="Palatino Linotype"/>
            </a:endParaRPr>
          </a:p>
          <a:p>
            <a:r>
              <a:rPr lang="en-US" sz="2400" dirty="0" err="1" smtClean="0">
                <a:latin typeface="Palatino Linotype"/>
                <a:cs typeface="Palatino Linotype"/>
              </a:rPr>
              <a:t>Etkin</a:t>
            </a:r>
            <a:r>
              <a:rPr lang="en-US" sz="2400" dirty="0" smtClean="0">
                <a:latin typeface="Palatino Linotype"/>
                <a:cs typeface="Palatino Linotype"/>
              </a:rPr>
              <a:t> </a:t>
            </a:r>
            <a:r>
              <a:rPr lang="en-US" sz="2400" dirty="0" err="1" smtClean="0">
                <a:latin typeface="Palatino Linotype"/>
                <a:cs typeface="Palatino Linotype"/>
              </a:rPr>
              <a:t>Bir</a:t>
            </a:r>
            <a:r>
              <a:rPr lang="en-US" sz="2400" dirty="0" smtClean="0">
                <a:latin typeface="Palatino Linotype"/>
                <a:cs typeface="Palatino Linotype"/>
              </a:rPr>
              <a:t> </a:t>
            </a:r>
            <a:r>
              <a:rPr lang="en-US" sz="2400" dirty="0" err="1" smtClean="0">
                <a:latin typeface="Palatino Linotype"/>
                <a:cs typeface="Palatino Linotype"/>
              </a:rPr>
              <a:t>İletişim</a:t>
            </a:r>
            <a:r>
              <a:rPr lang="en-US" sz="2400" dirty="0" smtClean="0">
                <a:latin typeface="Palatino Linotype"/>
                <a:cs typeface="Palatino Linotype"/>
              </a:rPr>
              <a:t> </a:t>
            </a:r>
            <a:r>
              <a:rPr lang="en-US" sz="2400" dirty="0" err="1" smtClean="0">
                <a:latin typeface="Palatino Linotype"/>
                <a:cs typeface="Palatino Linotype"/>
              </a:rPr>
              <a:t>Sisteminin</a:t>
            </a:r>
            <a:r>
              <a:rPr lang="en-US" sz="2400" dirty="0" smtClean="0">
                <a:latin typeface="Palatino Linotype"/>
                <a:cs typeface="Palatino Linotype"/>
              </a:rPr>
              <a:t> </a:t>
            </a:r>
            <a:r>
              <a:rPr lang="en-US" sz="2400" dirty="0" err="1" smtClean="0">
                <a:latin typeface="Palatino Linotype"/>
                <a:cs typeface="Palatino Linotype"/>
              </a:rPr>
              <a:t>Oluşturulması</a:t>
            </a:r>
            <a:endParaRPr lang="en-US" sz="2400" dirty="0" smtClean="0">
              <a:latin typeface="Palatino Linotype"/>
              <a:cs typeface="Palatino Linotype"/>
            </a:endParaRPr>
          </a:p>
          <a:p>
            <a:r>
              <a:rPr lang="en-US" sz="2400" dirty="0" err="1" smtClean="0">
                <a:latin typeface="Palatino Linotype"/>
                <a:cs typeface="Palatino Linotype"/>
              </a:rPr>
              <a:t>İç</a:t>
            </a:r>
            <a:r>
              <a:rPr lang="en-US" sz="2400" dirty="0" smtClean="0">
                <a:latin typeface="Palatino Linotype"/>
                <a:cs typeface="Palatino Linotype"/>
              </a:rPr>
              <a:t> </a:t>
            </a:r>
            <a:r>
              <a:rPr lang="en-US" sz="2400" dirty="0" err="1" smtClean="0">
                <a:latin typeface="Palatino Linotype"/>
                <a:cs typeface="Palatino Linotype"/>
              </a:rPr>
              <a:t>Denetim</a:t>
            </a:r>
            <a:r>
              <a:rPr lang="en-US" sz="2400" dirty="0" smtClean="0">
                <a:latin typeface="Palatino Linotype"/>
                <a:cs typeface="Palatino Linotype"/>
              </a:rPr>
              <a:t> </a:t>
            </a:r>
            <a:r>
              <a:rPr lang="en-US" sz="2400" dirty="0" err="1" smtClean="0">
                <a:latin typeface="Palatino Linotype"/>
                <a:cs typeface="Palatino Linotype"/>
              </a:rPr>
              <a:t>ve</a:t>
            </a:r>
            <a:r>
              <a:rPr lang="en-US" sz="2400" dirty="0" smtClean="0">
                <a:latin typeface="Palatino Linotype"/>
                <a:cs typeface="Palatino Linotype"/>
              </a:rPr>
              <a:t> </a:t>
            </a:r>
            <a:r>
              <a:rPr lang="en-US" sz="2400" dirty="0" err="1" smtClean="0">
                <a:latin typeface="Palatino Linotype"/>
                <a:cs typeface="Palatino Linotype"/>
              </a:rPr>
              <a:t>Hesap</a:t>
            </a:r>
            <a:r>
              <a:rPr lang="en-US" sz="2400" dirty="0" smtClean="0">
                <a:latin typeface="Palatino Linotype"/>
                <a:cs typeface="Palatino Linotype"/>
              </a:rPr>
              <a:t> </a:t>
            </a:r>
            <a:r>
              <a:rPr lang="en-US" sz="2400" dirty="0" err="1" smtClean="0">
                <a:latin typeface="Palatino Linotype"/>
                <a:cs typeface="Palatino Linotype"/>
              </a:rPr>
              <a:t>Verebilirlik</a:t>
            </a:r>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100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Yeniden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Yapılanma</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5486402" cy="5151965"/>
          </a:xfrm>
        </p:spPr>
        <p:txBody>
          <a:bodyPr>
            <a:normAutofit fontScale="92500"/>
          </a:bodyPr>
          <a:lstStyle/>
          <a:p>
            <a:pPr marL="0" indent="0">
              <a:buNone/>
            </a:pPr>
            <a:r>
              <a:rPr lang="tr-TR" sz="2400" dirty="0">
                <a:solidFill>
                  <a:srgbClr val="77933C"/>
                </a:solidFill>
                <a:latin typeface="Palatino Linotype"/>
                <a:cs typeface="Palatino Linotype"/>
              </a:rPr>
              <a:t>Yeniden yapılanma</a:t>
            </a:r>
            <a:r>
              <a:rPr lang="tr-TR" sz="2400" dirty="0">
                <a:latin typeface="Palatino Linotype"/>
                <a:cs typeface="Palatino Linotype"/>
              </a:rPr>
              <a:t>, bir örgütün mevcut durumu tespit edilerek (ve SWOT analizi yapılarak) örgütün yapısına, iş süreçlerine ve insan kaynakları davranışlarına ilişkin değişiklikler yapma süreci olarak ifade edilebilir.</a:t>
            </a:r>
          </a:p>
          <a:p>
            <a:pPr marL="0" indent="0">
              <a:buNone/>
            </a:pPr>
            <a:r>
              <a:rPr lang="tr-TR" sz="2400" dirty="0" smtClean="0">
                <a:solidFill>
                  <a:schemeClr val="accent3">
                    <a:lumMod val="75000"/>
                  </a:schemeClr>
                </a:solidFill>
                <a:latin typeface="Palatino Linotype"/>
                <a:cs typeface="Palatino Linotype"/>
              </a:rPr>
              <a:t>Yeniden </a:t>
            </a:r>
            <a:r>
              <a:rPr lang="tr-TR" sz="2400" dirty="0">
                <a:solidFill>
                  <a:schemeClr val="accent3">
                    <a:lumMod val="75000"/>
                  </a:schemeClr>
                </a:solidFill>
                <a:latin typeface="Palatino Linotype"/>
                <a:cs typeface="Palatino Linotype"/>
              </a:rPr>
              <a:t>yapılanma</a:t>
            </a:r>
            <a:r>
              <a:rPr lang="tr-TR" sz="2400" dirty="0">
                <a:latin typeface="Palatino Linotype"/>
                <a:cs typeface="Palatino Linotype"/>
              </a:rPr>
              <a:t>, örgütte mevcut olanı onarmak ya da sadece küçük değişiklikler yapmak anlamını taşımaz. Aksine örgütün önceden belirlenmiş iş yapma usullerini bırakarak işletmenin tüm faaliyet ve hizmetlerinin yeniden yaratılması ve müşterilere değer sunması için gereken yönetsel uygulamaların yeni baştan şekillendirilmesi anlamı </a:t>
            </a:r>
            <a:r>
              <a:rPr lang="tr-TR" sz="2400" dirty="0" smtClean="0">
                <a:latin typeface="Palatino Linotype"/>
                <a:cs typeface="Palatino Linotype"/>
              </a:rPr>
              <a:t>taşımaktadır.</a:t>
            </a:r>
            <a:endParaRPr lang="tr-TR" sz="2400" dirty="0">
              <a:effectLst/>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6 13.12.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377950"/>
            <a:ext cx="2997200" cy="4457700"/>
          </a:xfrm>
          <a:prstGeom prst="rect">
            <a:avLst/>
          </a:prstGeom>
        </p:spPr>
      </p:pic>
    </p:spTree>
    <p:extLst>
      <p:ext uri="{BB962C8B-B14F-4D97-AF65-F5344CB8AC3E}">
        <p14:creationId xmlns:p14="http://schemas.microsoft.com/office/powerpoint/2010/main" val="1352447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Yeniden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Yapılanmanın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Temel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İlkeleri</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8496002" cy="1253065"/>
          </a:xfrm>
        </p:spPr>
        <p:txBody>
          <a:bodyPr>
            <a:normAutofit lnSpcReduction="10000"/>
          </a:bodyPr>
          <a:lstStyle/>
          <a:p>
            <a:pPr marL="0" indent="0">
              <a:lnSpc>
                <a:spcPct val="110000"/>
              </a:lnSpc>
              <a:spcBef>
                <a:spcPts val="0"/>
              </a:spcBef>
              <a:buNone/>
            </a:pPr>
            <a:r>
              <a:rPr lang="tr-TR" sz="2400" dirty="0">
                <a:latin typeface="Palatino Linotype"/>
                <a:cs typeface="Palatino Linotype"/>
              </a:rPr>
              <a:t>Yeniden yapılanma organizasyonlar için bir değişim süreci olarak çeşitli ilke ve kurallar çerçevesinde yürütülmelidir. </a:t>
            </a:r>
            <a:endParaRPr lang="tr-TR" sz="2400" dirty="0" smtClean="0">
              <a:latin typeface="Palatino Linotype"/>
              <a:cs typeface="Palatino Linotype"/>
            </a:endParaRPr>
          </a:p>
          <a:p>
            <a:pPr marL="0" indent="0">
              <a:lnSpc>
                <a:spcPct val="110000"/>
              </a:lnSpc>
              <a:spcBef>
                <a:spcPts val="0"/>
              </a:spcBef>
              <a:buNone/>
            </a:pPr>
            <a:r>
              <a:rPr lang="tr-TR" sz="2400" dirty="0" smtClean="0">
                <a:latin typeface="Palatino Linotype"/>
                <a:cs typeface="Palatino Linotype"/>
              </a:rPr>
              <a:t>Bu </a:t>
            </a:r>
            <a:r>
              <a:rPr lang="tr-TR" sz="2400" dirty="0">
                <a:latin typeface="Palatino Linotype"/>
                <a:cs typeface="Palatino Linotype"/>
              </a:rPr>
              <a:t>ilkeler genel olarak</a:t>
            </a:r>
            <a:r>
              <a:rPr lang="tr-TR" sz="2400" dirty="0" smtClean="0">
                <a:latin typeface="Palatino Linotype"/>
                <a:cs typeface="Palatino Linotype"/>
              </a:rPr>
              <a:t>;</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7198" y="2893536"/>
            <a:ext cx="6070893" cy="2677656"/>
          </a:xfrm>
          <a:prstGeom prst="rect">
            <a:avLst/>
          </a:prstGeom>
        </p:spPr>
        <p:txBody>
          <a:bodyPr wrap="none">
            <a:spAutoFit/>
          </a:bodyPr>
          <a:lstStyle/>
          <a:p>
            <a:pPr marL="342900" indent="-342900">
              <a:buFont typeface="Wingdings" charset="2"/>
              <a:buChar char="q"/>
            </a:pPr>
            <a:r>
              <a:rPr lang="tr-TR" sz="2400" dirty="0" smtClean="0">
                <a:solidFill>
                  <a:srgbClr val="77933C"/>
                </a:solidFill>
                <a:latin typeface="Palatino Linotype"/>
                <a:cs typeface="Palatino Linotype"/>
              </a:rPr>
              <a:t>İhtiyaçlara Uygunluk</a:t>
            </a:r>
          </a:p>
          <a:p>
            <a:pPr marL="342900" indent="-342900">
              <a:buFont typeface="Wingdings" charset="2"/>
              <a:buChar char="q"/>
            </a:pPr>
            <a:r>
              <a:rPr lang="tr-TR" sz="2400" dirty="0">
                <a:solidFill>
                  <a:schemeClr val="tx2">
                    <a:lumMod val="60000"/>
                    <a:lumOff val="40000"/>
                  </a:schemeClr>
                </a:solidFill>
                <a:latin typeface="Palatino Linotype"/>
                <a:cs typeface="Palatino Linotype"/>
              </a:rPr>
              <a:t>Katılımcılık ve Çok Ortaklılık: </a:t>
            </a:r>
            <a:r>
              <a:rPr lang="tr-TR" sz="2400" dirty="0" smtClean="0">
                <a:solidFill>
                  <a:schemeClr val="tx2">
                    <a:lumMod val="60000"/>
                    <a:lumOff val="40000"/>
                  </a:schemeClr>
                </a:solidFill>
                <a:latin typeface="Palatino Linotype"/>
                <a:cs typeface="Palatino Linotype"/>
              </a:rPr>
              <a:t>Yönetişim</a:t>
            </a:r>
          </a:p>
          <a:p>
            <a:pPr marL="342900" indent="-342900">
              <a:buFont typeface="Wingdings" charset="2"/>
              <a:buChar char="q"/>
            </a:pPr>
            <a:r>
              <a:rPr lang="tr-TR" sz="2400" dirty="0">
                <a:solidFill>
                  <a:srgbClr val="77933C"/>
                </a:solidFill>
                <a:latin typeface="Palatino Linotype"/>
                <a:cs typeface="Palatino Linotype"/>
              </a:rPr>
              <a:t>İnsan Odaklılık </a:t>
            </a:r>
            <a:r>
              <a:rPr lang="tr-TR" sz="2400" dirty="0" smtClean="0">
                <a:solidFill>
                  <a:srgbClr val="77933C"/>
                </a:solidFill>
                <a:latin typeface="Palatino Linotype"/>
                <a:cs typeface="Palatino Linotype"/>
              </a:rPr>
              <a:t> </a:t>
            </a:r>
          </a:p>
          <a:p>
            <a:pPr marL="342900" indent="-342900">
              <a:buFont typeface="Wingdings" charset="2"/>
              <a:buChar char="q"/>
            </a:pPr>
            <a:r>
              <a:rPr lang="tr-TR" sz="2400" dirty="0">
                <a:solidFill>
                  <a:srgbClr val="558ED5"/>
                </a:solidFill>
                <a:latin typeface="Palatino Linotype"/>
                <a:cs typeface="Palatino Linotype"/>
              </a:rPr>
              <a:t>Stratejik Yönetime Geçiş </a:t>
            </a:r>
            <a:endParaRPr lang="tr-TR" sz="2400" dirty="0" smtClean="0">
              <a:solidFill>
                <a:srgbClr val="558ED5"/>
              </a:solidFill>
              <a:latin typeface="Palatino Linotype"/>
              <a:cs typeface="Palatino Linotype"/>
            </a:endParaRPr>
          </a:p>
          <a:p>
            <a:pPr marL="342900" indent="-342900">
              <a:buFont typeface="Wingdings" charset="2"/>
              <a:buChar char="q"/>
            </a:pPr>
            <a:r>
              <a:rPr lang="tr-TR" sz="2400" dirty="0">
                <a:solidFill>
                  <a:srgbClr val="77933C"/>
                </a:solidFill>
                <a:latin typeface="Palatino Linotype"/>
                <a:cs typeface="Palatino Linotype"/>
              </a:rPr>
              <a:t>Performans Odaklılık </a:t>
            </a:r>
            <a:endParaRPr lang="tr-TR" sz="2400" dirty="0" smtClean="0">
              <a:solidFill>
                <a:srgbClr val="77933C"/>
              </a:solidFill>
              <a:latin typeface="Palatino Linotype"/>
              <a:cs typeface="Palatino Linotype"/>
            </a:endParaRPr>
          </a:p>
          <a:p>
            <a:pPr marL="342900" indent="-342900">
              <a:buFont typeface="Wingdings" charset="2"/>
              <a:buChar char="q"/>
            </a:pPr>
            <a:r>
              <a:rPr lang="tr-TR" sz="2400" dirty="0">
                <a:solidFill>
                  <a:srgbClr val="558ED5"/>
                </a:solidFill>
                <a:latin typeface="Palatino Linotype"/>
                <a:cs typeface="Palatino Linotype"/>
              </a:rPr>
              <a:t>Denetimde Etkililik </a:t>
            </a:r>
            <a:endParaRPr lang="tr-TR" sz="2400" dirty="0" smtClean="0">
              <a:solidFill>
                <a:srgbClr val="558ED5"/>
              </a:solidFill>
              <a:latin typeface="Palatino Linotype"/>
              <a:cs typeface="Palatino Linotype"/>
            </a:endParaRPr>
          </a:p>
          <a:p>
            <a:pPr marL="342900" indent="-342900">
              <a:buFont typeface="Wingdings" charset="2"/>
              <a:buChar char="q"/>
            </a:pPr>
            <a:r>
              <a:rPr lang="tr-TR" sz="2400" dirty="0">
                <a:solidFill>
                  <a:srgbClr val="77933C"/>
                </a:solidFill>
                <a:latin typeface="Palatino Linotype"/>
                <a:cs typeface="Palatino Linotype"/>
              </a:rPr>
              <a:t>İşlerin Yürütülmesinde Yerindelik </a:t>
            </a:r>
          </a:p>
        </p:txBody>
      </p:sp>
    </p:spTree>
    <p:extLst>
      <p:ext uri="{BB962C8B-B14F-4D97-AF65-F5344CB8AC3E}">
        <p14:creationId xmlns:p14="http://schemas.microsoft.com/office/powerpoint/2010/main" val="188159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Yeniden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Yapılanma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Süreci</a:t>
            </a:r>
            <a:endParaRPr lang="en-US" sz="2700" b="1" dirty="0">
              <a:solidFill>
                <a:schemeClr val="tx2">
                  <a:lumMod val="60000"/>
                  <a:lumOff val="40000"/>
                </a:schemeClr>
              </a:solidFill>
              <a:latin typeface="Palatino Linotype"/>
              <a:cs typeface="Palatino Linotype"/>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4809479"/>
              </p:ext>
            </p:extLst>
          </p:nvPr>
        </p:nvGraphicFramePr>
        <p:xfrm>
          <a:off x="1066800" y="1981200"/>
          <a:ext cx="754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787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Yapıya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Müdahale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254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512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2491" y="1417638"/>
            <a:ext cx="4572000" cy="4524315"/>
          </a:xfrm>
          <a:prstGeom prst="rect">
            <a:avLst/>
          </a:prstGeom>
        </p:spPr>
        <p:txBody>
          <a:bodyPr>
            <a:spAutoFit/>
          </a:bodyPr>
          <a:lstStyle/>
          <a:p>
            <a:r>
              <a:rPr lang="tr-TR" sz="3200" dirty="0">
                <a:latin typeface="Palatino Linotype"/>
                <a:cs typeface="Palatino Linotype"/>
              </a:rPr>
              <a:t>Yeniden yapılanma sürecinde “</a:t>
            </a:r>
            <a:r>
              <a:rPr lang="tr-TR" sz="3200" dirty="0">
                <a:solidFill>
                  <a:srgbClr val="558ED5"/>
                </a:solidFill>
                <a:latin typeface="Palatino Linotype"/>
                <a:cs typeface="Palatino Linotype"/>
              </a:rPr>
              <a:t>yapıya müdahale</a:t>
            </a:r>
            <a:r>
              <a:rPr lang="tr-TR" sz="3200" dirty="0">
                <a:latin typeface="Palatino Linotype"/>
                <a:cs typeface="Palatino Linotype"/>
              </a:rPr>
              <a:t>” aşamasının iki boyutu bulunmaktadır. Birincisi, fiziksel yapıya müdahale, ikincisi ise örgütlenme yapısına müdahaledir.</a:t>
            </a:r>
          </a:p>
        </p:txBody>
      </p:sp>
      <p:pic>
        <p:nvPicPr>
          <p:cNvPr id="9" name="Picture 8" descr="Ekran Resmi 2017-09-06 23.11.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498" y="1257300"/>
            <a:ext cx="3673502" cy="2235200"/>
          </a:xfrm>
          <a:prstGeom prst="rect">
            <a:avLst/>
          </a:prstGeom>
        </p:spPr>
      </p:pic>
      <p:pic>
        <p:nvPicPr>
          <p:cNvPr id="10" name="Picture 9" descr="Ekran Resmi 2017-09-06 23.12.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0498" y="3764923"/>
            <a:ext cx="3673502" cy="2242175"/>
          </a:xfrm>
          <a:prstGeom prst="rect">
            <a:avLst/>
          </a:prstGeom>
        </p:spPr>
      </p:pic>
      <p:sp>
        <p:nvSpPr>
          <p:cNvPr id="11" name="Rectangle 10"/>
          <p:cNvSpPr/>
          <p:nvPr/>
        </p:nvSpPr>
        <p:spPr>
          <a:xfrm>
            <a:off x="6617357" y="3447534"/>
            <a:ext cx="1478815" cy="369332"/>
          </a:xfrm>
          <a:prstGeom prst="rect">
            <a:avLst/>
          </a:prstGeom>
        </p:spPr>
        <p:txBody>
          <a:bodyPr wrap="none">
            <a:spAutoFit/>
          </a:bodyPr>
          <a:lstStyle/>
          <a:p>
            <a:r>
              <a:rPr lang="tr-TR" dirty="0" smtClean="0">
                <a:latin typeface="Palatino Linotype"/>
                <a:cs typeface="Palatino Linotype"/>
              </a:rPr>
              <a:t>Fiziksel </a:t>
            </a:r>
            <a:r>
              <a:rPr lang="tr-TR" dirty="0">
                <a:latin typeface="Palatino Linotype"/>
                <a:cs typeface="Palatino Linotype"/>
              </a:rPr>
              <a:t>Y</a:t>
            </a:r>
            <a:r>
              <a:rPr lang="tr-TR" dirty="0" smtClean="0">
                <a:latin typeface="Palatino Linotype"/>
                <a:cs typeface="Palatino Linotype"/>
              </a:rPr>
              <a:t>apı</a:t>
            </a:r>
            <a:endParaRPr lang="en-US" dirty="0"/>
          </a:p>
        </p:txBody>
      </p:sp>
      <p:sp>
        <p:nvSpPr>
          <p:cNvPr id="12" name="Rectangle 11"/>
          <p:cNvSpPr/>
          <p:nvPr/>
        </p:nvSpPr>
        <p:spPr>
          <a:xfrm>
            <a:off x="6617357" y="5847834"/>
            <a:ext cx="1587807" cy="369332"/>
          </a:xfrm>
          <a:prstGeom prst="rect">
            <a:avLst/>
          </a:prstGeom>
        </p:spPr>
        <p:txBody>
          <a:bodyPr wrap="none">
            <a:spAutoFit/>
          </a:bodyPr>
          <a:lstStyle/>
          <a:p>
            <a:r>
              <a:rPr lang="tr-TR" dirty="0" smtClean="0">
                <a:latin typeface="Palatino Linotype"/>
                <a:cs typeface="Palatino Linotype"/>
              </a:rPr>
              <a:t>Örgütsel Yapı</a:t>
            </a:r>
            <a:endParaRPr lang="en-US" dirty="0"/>
          </a:p>
        </p:txBody>
      </p:sp>
    </p:spTree>
    <p:extLst>
      <p:ext uri="{BB962C8B-B14F-4D97-AF65-F5344CB8AC3E}">
        <p14:creationId xmlns:p14="http://schemas.microsoft.com/office/powerpoint/2010/main" val="2892098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Süreçlere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Müdahale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653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232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6 23.24.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16340"/>
            <a:ext cx="5638800" cy="2809610"/>
          </a:xfrm>
          <a:prstGeom prst="rect">
            <a:avLst/>
          </a:prstGeom>
        </p:spPr>
      </p:pic>
      <p:sp>
        <p:nvSpPr>
          <p:cNvPr id="13" name="Rectangle 12"/>
          <p:cNvSpPr/>
          <p:nvPr/>
        </p:nvSpPr>
        <p:spPr>
          <a:xfrm>
            <a:off x="452491" y="1417638"/>
            <a:ext cx="3903609" cy="4893647"/>
          </a:xfrm>
          <a:prstGeom prst="rect">
            <a:avLst/>
          </a:prstGeom>
        </p:spPr>
        <p:txBody>
          <a:bodyPr wrap="square">
            <a:spAutoFit/>
          </a:bodyPr>
          <a:lstStyle/>
          <a:p>
            <a:r>
              <a:rPr lang="tr-TR" sz="2400" dirty="0">
                <a:solidFill>
                  <a:srgbClr val="558ED5"/>
                </a:solidFill>
                <a:latin typeface="Palatino Linotype"/>
                <a:cs typeface="Palatino Linotype"/>
              </a:rPr>
              <a:t>Süreçlere müdahale aşaması</a:t>
            </a:r>
            <a:r>
              <a:rPr lang="tr-TR" sz="2400" dirty="0">
                <a:latin typeface="Palatino Linotype"/>
                <a:cs typeface="Palatino Linotype"/>
              </a:rPr>
              <a:t>, örgütte var olan tüm iş, işlem ve faaliyetlere ilişkin süreçlerin nasıl gerçekleştiğinin tespit edilmesi, yürütülen iş ve işlemlerin </a:t>
            </a:r>
            <a:r>
              <a:rPr lang="tr-TR" sz="2400" b="1" dirty="0">
                <a:solidFill>
                  <a:schemeClr val="accent3">
                    <a:lumMod val="75000"/>
                  </a:schemeClr>
                </a:solidFill>
                <a:latin typeface="Palatino Linotype"/>
                <a:cs typeface="Palatino Linotype"/>
              </a:rPr>
              <a:t>kim </a:t>
            </a:r>
            <a:endParaRPr lang="tr-TR" sz="2400" b="1" dirty="0" smtClean="0">
              <a:solidFill>
                <a:schemeClr val="accent3">
                  <a:lumMod val="75000"/>
                </a:schemeClr>
              </a:solidFill>
              <a:latin typeface="Palatino Linotype"/>
              <a:cs typeface="Palatino Linotype"/>
            </a:endParaRPr>
          </a:p>
          <a:p>
            <a:r>
              <a:rPr lang="tr-TR" sz="2400" b="1" dirty="0" smtClean="0">
                <a:solidFill>
                  <a:schemeClr val="accent3">
                    <a:lumMod val="75000"/>
                  </a:schemeClr>
                </a:solidFill>
                <a:latin typeface="Palatino Linotype"/>
                <a:cs typeface="Palatino Linotype"/>
              </a:rPr>
              <a:t>tarafından</a:t>
            </a:r>
            <a:r>
              <a:rPr lang="tr-TR" sz="2400" b="1" dirty="0">
                <a:solidFill>
                  <a:schemeClr val="accent3">
                    <a:lumMod val="75000"/>
                  </a:schemeClr>
                </a:solidFill>
                <a:latin typeface="Palatino Linotype"/>
                <a:cs typeface="Palatino Linotype"/>
              </a:rPr>
              <a:t>, nerede ve </a:t>
            </a:r>
            <a:endParaRPr lang="tr-TR" sz="2400" b="1" dirty="0" smtClean="0">
              <a:solidFill>
                <a:schemeClr val="accent3">
                  <a:lumMod val="75000"/>
                </a:schemeClr>
              </a:solidFill>
              <a:latin typeface="Palatino Linotype"/>
              <a:cs typeface="Palatino Linotype"/>
            </a:endParaRPr>
          </a:p>
          <a:p>
            <a:r>
              <a:rPr lang="tr-TR" sz="2400" b="1" dirty="0" smtClean="0">
                <a:solidFill>
                  <a:schemeClr val="accent3">
                    <a:lumMod val="75000"/>
                  </a:schemeClr>
                </a:solidFill>
                <a:latin typeface="Palatino Linotype"/>
                <a:cs typeface="Palatino Linotype"/>
              </a:rPr>
              <a:t>nasıl</a:t>
            </a:r>
            <a:r>
              <a:rPr lang="tr-TR" sz="2400" b="1" dirty="0">
                <a:solidFill>
                  <a:schemeClr val="accent3">
                    <a:lumMod val="75000"/>
                  </a:schemeClr>
                </a:solidFill>
                <a:latin typeface="Palatino Linotype"/>
                <a:cs typeface="Palatino Linotype"/>
              </a:rPr>
              <a:t>, hangi yetki ve sorumluluklar çerçevesinde </a:t>
            </a:r>
            <a:r>
              <a:rPr lang="tr-TR" sz="2400" dirty="0">
                <a:latin typeface="Palatino Linotype"/>
                <a:cs typeface="Palatino Linotype"/>
              </a:rPr>
              <a:t>gerçekleştiğinin tespitinin yapılmasıdır.</a:t>
            </a:r>
          </a:p>
        </p:txBody>
      </p:sp>
    </p:spTree>
    <p:extLst>
      <p:ext uri="{BB962C8B-B14F-4D97-AF65-F5344CB8AC3E}">
        <p14:creationId xmlns:p14="http://schemas.microsoft.com/office/powerpoint/2010/main" val="521244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Zihniyete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Davranışa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Müdahale</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653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232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6 23.31.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672" y="1417638"/>
            <a:ext cx="4991100" cy="3506406"/>
          </a:xfrm>
          <a:prstGeom prst="rect">
            <a:avLst/>
          </a:prstGeom>
        </p:spPr>
      </p:pic>
      <p:sp>
        <p:nvSpPr>
          <p:cNvPr id="9" name="Rectangle 8"/>
          <p:cNvSpPr/>
          <p:nvPr/>
        </p:nvSpPr>
        <p:spPr>
          <a:xfrm>
            <a:off x="452491" y="1417638"/>
            <a:ext cx="3903609" cy="4524315"/>
          </a:xfrm>
          <a:prstGeom prst="rect">
            <a:avLst/>
          </a:prstGeom>
        </p:spPr>
        <p:txBody>
          <a:bodyPr wrap="square">
            <a:spAutoFit/>
          </a:bodyPr>
          <a:lstStyle/>
          <a:p>
            <a:r>
              <a:rPr lang="tr-TR" sz="2400" dirty="0">
                <a:latin typeface="Palatino Linotype"/>
                <a:cs typeface="Palatino Linotype"/>
              </a:rPr>
              <a:t>Yeniden yapılanma sürecinin en zor ve uzun süren aşaması olan </a:t>
            </a:r>
            <a:r>
              <a:rPr lang="tr-TR" sz="2400" dirty="0">
                <a:solidFill>
                  <a:srgbClr val="77933C"/>
                </a:solidFill>
                <a:latin typeface="Palatino Linotype"/>
                <a:cs typeface="Palatino Linotype"/>
              </a:rPr>
              <a:t>zihniyete ve davranışlara müdahale aşaması</a:t>
            </a:r>
            <a:r>
              <a:rPr lang="tr-TR" sz="2400" dirty="0">
                <a:latin typeface="Palatino Linotype"/>
                <a:cs typeface="Palatino Linotype"/>
              </a:rPr>
              <a:t>, örgütü oluşturan bireylerin öncelikle yeni yapıya ilişkin zihniyetlerinin değiştirilmesi ve bu zihniyet değişikliğinin davranışlarına yansıması şeklinde ifade edilebilir.</a:t>
            </a:r>
          </a:p>
        </p:txBody>
      </p:sp>
    </p:spTree>
    <p:extLst>
      <p:ext uri="{BB962C8B-B14F-4D97-AF65-F5344CB8AC3E}">
        <p14:creationId xmlns:p14="http://schemas.microsoft.com/office/powerpoint/2010/main" val="20083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Yeniden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Yapılanma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Aşamaları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2161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740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 name="Diagram 10"/>
          <p:cNvGraphicFramePr/>
          <p:nvPr>
            <p:extLst>
              <p:ext uri="{D42A27DB-BD31-4B8C-83A1-F6EECF244321}">
                <p14:modId xmlns:p14="http://schemas.microsoft.com/office/powerpoint/2010/main" val="1074381111"/>
              </p:ext>
            </p:extLst>
          </p:nvPr>
        </p:nvGraphicFramePr>
        <p:xfrm>
          <a:off x="139700" y="1257299"/>
          <a:ext cx="9004299" cy="51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640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Yeniden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Yapılanmanın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Sonuçları</a:t>
            </a:r>
            <a:endParaRPr lang="en-US" sz="2700" b="1" dirty="0">
              <a:solidFill>
                <a:schemeClr val="tx2">
                  <a:lumMod val="60000"/>
                  <a:lumOff val="40000"/>
                </a:schemeClr>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2161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740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57200" y="1602244"/>
            <a:ext cx="8229599" cy="3785652"/>
          </a:xfrm>
          <a:prstGeom prst="rect">
            <a:avLst/>
          </a:prstGeom>
        </p:spPr>
        <p:txBody>
          <a:bodyPr wrap="square">
            <a:spAutoFit/>
          </a:bodyPr>
          <a:lstStyle/>
          <a:p>
            <a:pPr marL="285750" indent="-285750">
              <a:buFont typeface="Wingdings" charset="2"/>
              <a:buChar char="q"/>
            </a:pPr>
            <a:r>
              <a:rPr lang="tr-TR" sz="2000" dirty="0" smtClean="0">
                <a:latin typeface="Palatino Linotype"/>
                <a:cs typeface="Palatino Linotype"/>
              </a:rPr>
              <a:t>Görev </a:t>
            </a:r>
            <a:r>
              <a:rPr lang="tr-TR" sz="2000" dirty="0">
                <a:latin typeface="Palatino Linotype"/>
                <a:cs typeface="Palatino Linotype"/>
              </a:rPr>
              <a:t>odaklılıktan Süreç odaklılığa geçiş,</a:t>
            </a:r>
          </a:p>
          <a:p>
            <a:pPr marL="285750" indent="-285750">
              <a:buFont typeface="Wingdings" charset="2"/>
              <a:buChar char="q"/>
            </a:pPr>
            <a:r>
              <a:rPr lang="tr-TR" sz="2000" dirty="0" smtClean="0">
                <a:latin typeface="Palatino Linotype"/>
                <a:cs typeface="Palatino Linotype"/>
              </a:rPr>
              <a:t>Kontrolör </a:t>
            </a:r>
            <a:r>
              <a:rPr lang="tr-TR" sz="2000" dirty="0">
                <a:latin typeface="Palatino Linotype"/>
                <a:cs typeface="Palatino Linotype"/>
              </a:rPr>
              <a:t>olmaktan Antrenör olmaya geçiş,</a:t>
            </a:r>
          </a:p>
          <a:p>
            <a:pPr marL="285750" indent="-285750">
              <a:buFont typeface="Wingdings" charset="2"/>
              <a:buChar char="q"/>
            </a:pPr>
            <a:r>
              <a:rPr lang="tr-TR" sz="2000" dirty="0" err="1" smtClean="0">
                <a:latin typeface="Palatino Linotype"/>
                <a:cs typeface="Palatino Linotype"/>
              </a:rPr>
              <a:t>İşgören</a:t>
            </a:r>
            <a:r>
              <a:rPr lang="tr-TR" sz="2000" dirty="0" smtClean="0">
                <a:latin typeface="Palatino Linotype"/>
                <a:cs typeface="Palatino Linotype"/>
              </a:rPr>
              <a:t> </a:t>
            </a:r>
            <a:r>
              <a:rPr lang="tr-TR" sz="2000" dirty="0">
                <a:latin typeface="Palatino Linotype"/>
                <a:cs typeface="Palatino Linotype"/>
              </a:rPr>
              <a:t>olmadan takım oyuncusu olmaya geçiş,</a:t>
            </a:r>
          </a:p>
          <a:p>
            <a:pPr marL="285750" indent="-285750">
              <a:buFont typeface="Wingdings" charset="2"/>
              <a:buChar char="q"/>
            </a:pPr>
            <a:r>
              <a:rPr lang="tr-TR" sz="2000" dirty="0" smtClean="0">
                <a:latin typeface="Palatino Linotype"/>
                <a:cs typeface="Palatino Linotype"/>
              </a:rPr>
              <a:t>Hiyerarşik </a:t>
            </a:r>
            <a:r>
              <a:rPr lang="tr-TR" sz="2000" dirty="0">
                <a:latin typeface="Palatino Linotype"/>
                <a:cs typeface="Palatino Linotype"/>
              </a:rPr>
              <a:t>bir yapıdan katılımcı bir yapıya geçiş,</a:t>
            </a:r>
          </a:p>
          <a:p>
            <a:pPr marL="285750" indent="-285750">
              <a:buFont typeface="Wingdings" charset="2"/>
              <a:buChar char="q"/>
            </a:pPr>
            <a:r>
              <a:rPr lang="tr-TR" sz="2000" dirty="0" smtClean="0">
                <a:latin typeface="Palatino Linotype"/>
                <a:cs typeface="Palatino Linotype"/>
              </a:rPr>
              <a:t>Bireysellikten </a:t>
            </a:r>
            <a:r>
              <a:rPr lang="tr-TR" sz="2000" dirty="0">
                <a:latin typeface="Palatino Linotype"/>
                <a:cs typeface="Palatino Linotype"/>
              </a:rPr>
              <a:t>karar verme sürecine geçiş,</a:t>
            </a:r>
          </a:p>
          <a:p>
            <a:pPr marL="285750" indent="-285750">
              <a:buFont typeface="Wingdings" charset="2"/>
              <a:buChar char="q"/>
            </a:pPr>
            <a:r>
              <a:rPr lang="tr-TR" sz="2000" dirty="0" smtClean="0">
                <a:latin typeface="Palatino Linotype"/>
                <a:cs typeface="Palatino Linotype"/>
              </a:rPr>
              <a:t>İşe </a:t>
            </a:r>
            <a:r>
              <a:rPr lang="tr-TR" sz="2000" dirty="0">
                <a:latin typeface="Palatino Linotype"/>
                <a:cs typeface="Palatino Linotype"/>
              </a:rPr>
              <a:t>hazırlamada: yetiştirmeden eğitmeye geçiş,</a:t>
            </a:r>
          </a:p>
          <a:p>
            <a:pPr marL="285750" indent="-285750">
              <a:buFont typeface="Wingdings" charset="2"/>
              <a:buChar char="q"/>
            </a:pPr>
            <a:r>
              <a:rPr lang="tr-TR" sz="2000" dirty="0" smtClean="0">
                <a:latin typeface="Palatino Linotype"/>
                <a:cs typeface="Palatino Linotype"/>
              </a:rPr>
              <a:t>Mevcut </a:t>
            </a:r>
            <a:r>
              <a:rPr lang="tr-TR" sz="2000" dirty="0">
                <a:latin typeface="Palatino Linotype"/>
                <a:cs typeface="Palatino Linotype"/>
              </a:rPr>
              <a:t>yeteneklere göre performans değerlendirmesine geçiş,</a:t>
            </a:r>
          </a:p>
          <a:p>
            <a:pPr marL="285750" indent="-285750">
              <a:buFont typeface="Wingdings" charset="2"/>
              <a:buChar char="q"/>
            </a:pPr>
            <a:r>
              <a:rPr lang="tr-TR" sz="2000" dirty="0" smtClean="0">
                <a:latin typeface="Palatino Linotype"/>
                <a:cs typeface="Palatino Linotype"/>
              </a:rPr>
              <a:t>Koruyucu </a:t>
            </a:r>
            <a:r>
              <a:rPr lang="tr-TR" sz="2000" dirty="0">
                <a:latin typeface="Palatino Linotype"/>
                <a:cs typeface="Palatino Linotype"/>
              </a:rPr>
              <a:t>yapıdan üretken bir yapıya geçiş,</a:t>
            </a:r>
          </a:p>
          <a:p>
            <a:pPr marL="285750" indent="-285750">
              <a:buFont typeface="Wingdings" charset="2"/>
              <a:buChar char="q"/>
            </a:pPr>
            <a:r>
              <a:rPr lang="tr-TR" sz="2000" dirty="0" smtClean="0">
                <a:latin typeface="Palatino Linotype"/>
                <a:cs typeface="Palatino Linotype"/>
              </a:rPr>
              <a:t>Skor </a:t>
            </a:r>
            <a:r>
              <a:rPr lang="tr-TR" sz="2000" dirty="0">
                <a:latin typeface="Palatino Linotype"/>
                <a:cs typeface="Palatino Linotype"/>
              </a:rPr>
              <a:t>tutucu yönetimden lider yönetime geçiş,</a:t>
            </a:r>
          </a:p>
          <a:p>
            <a:pPr marL="285750" indent="-285750">
              <a:buFont typeface="Wingdings" charset="2"/>
              <a:buChar char="q"/>
            </a:pPr>
            <a:r>
              <a:rPr lang="tr-TR" sz="2000" dirty="0" smtClean="0">
                <a:latin typeface="Palatino Linotype"/>
                <a:cs typeface="Palatino Linotype"/>
              </a:rPr>
              <a:t>Performanslar</a:t>
            </a:r>
            <a:r>
              <a:rPr lang="tr-TR" sz="2000" dirty="0">
                <a:latin typeface="Palatino Linotype"/>
                <a:cs typeface="Palatino Linotype"/>
              </a:rPr>
              <a:t>: Tüketici esaslı olur (Tüketici </a:t>
            </a:r>
            <a:r>
              <a:rPr lang="tr-TR" sz="2000" dirty="0">
                <a:latin typeface="Palatino Linotype"/>
                <a:cs typeface="Palatino Linotype"/>
                <a:sym typeface="Symbol"/>
              </a:rPr>
              <a:t></a:t>
            </a:r>
            <a:r>
              <a:rPr lang="tr-TR" sz="2000" dirty="0">
                <a:latin typeface="Palatino Linotype"/>
                <a:cs typeface="Palatino Linotype"/>
              </a:rPr>
              <a:t> </a:t>
            </a:r>
            <a:r>
              <a:rPr lang="tr-TR" sz="2000" dirty="0" err="1">
                <a:latin typeface="Palatino Linotype"/>
                <a:cs typeface="Palatino Linotype"/>
              </a:rPr>
              <a:t>İşgören</a:t>
            </a:r>
            <a:r>
              <a:rPr lang="tr-TR" sz="2000" dirty="0">
                <a:latin typeface="Palatino Linotype"/>
                <a:cs typeface="Palatino Linotype"/>
              </a:rPr>
              <a:t> </a:t>
            </a:r>
            <a:r>
              <a:rPr lang="tr-TR" sz="2000" dirty="0">
                <a:latin typeface="Palatino Linotype"/>
                <a:cs typeface="Palatino Linotype"/>
                <a:sym typeface="Symbol"/>
              </a:rPr>
              <a:t></a:t>
            </a:r>
            <a:r>
              <a:rPr lang="tr-TR" sz="2000" dirty="0">
                <a:latin typeface="Palatino Linotype"/>
                <a:cs typeface="Palatino Linotype"/>
              </a:rPr>
              <a:t> İşveren memnuniyeti)</a:t>
            </a:r>
          </a:p>
          <a:p>
            <a:pPr marL="285750" indent="-285750">
              <a:buFont typeface="Wingdings" charset="2"/>
              <a:buChar char="q"/>
            </a:pPr>
            <a:r>
              <a:rPr lang="tr-TR" sz="2000" dirty="0" smtClean="0">
                <a:latin typeface="Palatino Linotype"/>
                <a:cs typeface="Palatino Linotype"/>
              </a:rPr>
              <a:t>Kararlar </a:t>
            </a:r>
            <a:r>
              <a:rPr lang="tr-TR" sz="2000" dirty="0">
                <a:latin typeface="Palatino Linotype"/>
                <a:cs typeface="Palatino Linotype"/>
              </a:rPr>
              <a:t>işin yapıldığı yerde verilir.</a:t>
            </a:r>
          </a:p>
        </p:txBody>
      </p:sp>
    </p:spTree>
    <p:extLst>
      <p:ext uri="{BB962C8B-B14F-4D97-AF65-F5344CB8AC3E}">
        <p14:creationId xmlns:p14="http://schemas.microsoft.com/office/powerpoint/2010/main" val="1500137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508000" y="3329466"/>
            <a:ext cx="8142111" cy="109208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J</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Entelektüel</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Sermaye</a:t>
            </a:r>
            <a:endParaRPr lang="en-US" b="1" dirty="0">
              <a:solidFill>
                <a:srgbClr val="FF0000"/>
              </a:solidFill>
              <a:latin typeface="Palatino Linotype"/>
              <a:cs typeface="Palatino Linotype"/>
            </a:endParaRPr>
          </a:p>
        </p:txBody>
      </p:sp>
      <p:sp>
        <p:nvSpPr>
          <p:cNvPr id="5" name="Title 1"/>
          <p:cNvSpPr txBox="1">
            <a:spLocks/>
          </p:cNvSpPr>
          <p:nvPr/>
        </p:nvSpPr>
        <p:spPr>
          <a:xfrm>
            <a:off x="508000" y="6127265"/>
            <a:ext cx="7299572"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1900834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400" dirty="0" err="1" smtClean="0">
                <a:latin typeface="Palatino Linotype"/>
                <a:cs typeface="Palatino Linotype"/>
              </a:rPr>
              <a:t>Entelektüel</a:t>
            </a:r>
            <a:r>
              <a:rPr lang="en-US" sz="2400" dirty="0" smtClean="0">
                <a:latin typeface="Palatino Linotype"/>
                <a:cs typeface="Palatino Linotype"/>
              </a:rPr>
              <a:t> </a:t>
            </a:r>
            <a:r>
              <a:rPr lang="en-US" sz="2400" dirty="0" err="1" smtClean="0">
                <a:latin typeface="Palatino Linotype"/>
                <a:cs typeface="Palatino Linotype"/>
              </a:rPr>
              <a:t>Sermaye</a:t>
            </a:r>
            <a:endParaRPr lang="en-US" sz="2400" dirty="0" smtClean="0">
              <a:latin typeface="Palatino Linotype"/>
              <a:cs typeface="Palatino Linotype"/>
            </a:endParaRPr>
          </a:p>
          <a:p>
            <a:r>
              <a:rPr lang="en-US" sz="2400" dirty="0" err="1" smtClean="0">
                <a:latin typeface="Palatino Linotype"/>
                <a:cs typeface="Palatino Linotype"/>
              </a:rPr>
              <a:t>Entelektüel</a:t>
            </a:r>
            <a:r>
              <a:rPr lang="en-US" sz="2400" dirty="0" smtClean="0">
                <a:latin typeface="Palatino Linotype"/>
                <a:cs typeface="Palatino Linotype"/>
              </a:rPr>
              <a:t> </a:t>
            </a:r>
            <a:r>
              <a:rPr lang="en-US" sz="2400" dirty="0" err="1" smtClean="0">
                <a:latin typeface="Palatino Linotype"/>
                <a:cs typeface="Palatino Linotype"/>
              </a:rPr>
              <a:t>Varlıklar</a:t>
            </a:r>
            <a:endParaRPr lang="en-US" sz="2400" dirty="0" smtClean="0">
              <a:latin typeface="Palatino Linotype"/>
              <a:cs typeface="Palatino Linotype"/>
            </a:endParaRPr>
          </a:p>
          <a:p>
            <a:r>
              <a:rPr lang="en-US" sz="2400" dirty="0" err="1" smtClean="0">
                <a:latin typeface="Palatino Linotype"/>
                <a:cs typeface="Palatino Linotype"/>
              </a:rPr>
              <a:t>Entelektüel</a:t>
            </a:r>
            <a:r>
              <a:rPr lang="en-US" sz="2400" dirty="0" smtClean="0">
                <a:latin typeface="Palatino Linotype"/>
                <a:cs typeface="Palatino Linotype"/>
              </a:rPr>
              <a:t> </a:t>
            </a:r>
            <a:r>
              <a:rPr lang="en-US" sz="2400" dirty="0" err="1" smtClean="0">
                <a:latin typeface="Palatino Linotype"/>
                <a:cs typeface="Palatino Linotype"/>
              </a:rPr>
              <a:t>Sermayenin</a:t>
            </a:r>
            <a:r>
              <a:rPr lang="en-US" sz="2400" dirty="0" smtClean="0">
                <a:latin typeface="Palatino Linotype"/>
                <a:cs typeface="Palatino Linotype"/>
              </a:rPr>
              <a:t> </a:t>
            </a:r>
            <a:r>
              <a:rPr lang="en-US" sz="2400" dirty="0" err="1" smtClean="0">
                <a:latin typeface="Palatino Linotype"/>
                <a:cs typeface="Palatino Linotype"/>
              </a:rPr>
              <a:t>Unsurları</a:t>
            </a:r>
            <a:r>
              <a:rPr lang="en-US" sz="2400" dirty="0" smtClean="0">
                <a:latin typeface="Palatino Linotype"/>
                <a:cs typeface="Palatino Linotype"/>
              </a:rPr>
              <a:t> (Alt </a:t>
            </a:r>
            <a:r>
              <a:rPr lang="en-US" sz="2400" dirty="0" err="1" smtClean="0">
                <a:latin typeface="Palatino Linotype"/>
                <a:cs typeface="Palatino Linotype"/>
              </a:rPr>
              <a:t>Bileşenleri</a:t>
            </a:r>
            <a:r>
              <a:rPr lang="en-US" sz="2400" dirty="0" smtClean="0">
                <a:latin typeface="Palatino Linotype"/>
                <a:cs typeface="Palatino Linotype"/>
              </a:rPr>
              <a:t>)</a:t>
            </a:r>
          </a:p>
          <a:p>
            <a:r>
              <a:rPr lang="en-US" sz="2400" dirty="0" err="1" smtClean="0">
                <a:latin typeface="Palatino Linotype"/>
                <a:cs typeface="Palatino Linotype"/>
              </a:rPr>
              <a:t>Yapısal</a:t>
            </a:r>
            <a:r>
              <a:rPr lang="en-US" sz="2400" dirty="0" smtClean="0">
                <a:latin typeface="Palatino Linotype"/>
                <a:cs typeface="Palatino Linotype"/>
              </a:rPr>
              <a:t> </a:t>
            </a:r>
            <a:r>
              <a:rPr lang="en-US" sz="2400" dirty="0" err="1" smtClean="0">
                <a:latin typeface="Palatino Linotype"/>
                <a:cs typeface="Palatino Linotype"/>
              </a:rPr>
              <a:t>Sermaye</a:t>
            </a:r>
            <a:r>
              <a:rPr lang="en-US" sz="2400" dirty="0" smtClean="0">
                <a:latin typeface="Palatino Linotype"/>
                <a:cs typeface="Palatino Linotype"/>
              </a:rPr>
              <a:t> (</a:t>
            </a:r>
            <a:r>
              <a:rPr lang="en-US" sz="2400" dirty="0" err="1" smtClean="0">
                <a:latin typeface="Palatino Linotype"/>
                <a:cs typeface="Palatino Linotype"/>
              </a:rPr>
              <a:t>Organizasyonel</a:t>
            </a:r>
            <a:r>
              <a:rPr lang="en-US" sz="2400" dirty="0" smtClean="0">
                <a:latin typeface="Palatino Linotype"/>
                <a:cs typeface="Palatino Linotype"/>
              </a:rPr>
              <a:t> </a:t>
            </a:r>
            <a:r>
              <a:rPr lang="en-US" sz="2400" dirty="0" err="1" smtClean="0">
                <a:latin typeface="Palatino Linotype"/>
                <a:cs typeface="Palatino Linotype"/>
              </a:rPr>
              <a:t>Sermaye</a:t>
            </a:r>
            <a:r>
              <a:rPr lang="en-US" sz="2400" dirty="0" smtClean="0">
                <a:latin typeface="Palatino Linotype"/>
                <a:cs typeface="Palatino Linotype"/>
              </a:rPr>
              <a:t>)</a:t>
            </a:r>
          </a:p>
          <a:p>
            <a:r>
              <a:rPr lang="en-US" sz="2400" dirty="0" err="1" smtClean="0">
                <a:latin typeface="Palatino Linotype"/>
                <a:cs typeface="Palatino Linotype"/>
              </a:rPr>
              <a:t>İlişkisel</a:t>
            </a:r>
            <a:r>
              <a:rPr lang="en-US" sz="2400" dirty="0" smtClean="0">
                <a:latin typeface="Palatino Linotype"/>
                <a:cs typeface="Palatino Linotype"/>
              </a:rPr>
              <a:t> </a:t>
            </a:r>
            <a:r>
              <a:rPr lang="en-US" sz="2400" dirty="0" err="1" smtClean="0">
                <a:latin typeface="Palatino Linotype"/>
                <a:cs typeface="Palatino Linotype"/>
              </a:rPr>
              <a:t>Sermaye</a:t>
            </a:r>
            <a:r>
              <a:rPr lang="en-US" sz="2400" dirty="0" smtClean="0">
                <a:latin typeface="Palatino Linotype"/>
                <a:cs typeface="Palatino Linotype"/>
              </a:rPr>
              <a:t> (</a:t>
            </a:r>
            <a:r>
              <a:rPr lang="en-US" sz="2400" dirty="0" err="1" smtClean="0">
                <a:latin typeface="Palatino Linotype"/>
                <a:cs typeface="Palatino Linotype"/>
              </a:rPr>
              <a:t>Müşteri</a:t>
            </a:r>
            <a:r>
              <a:rPr lang="en-US" sz="2400" dirty="0" smtClean="0">
                <a:latin typeface="Palatino Linotype"/>
                <a:cs typeface="Palatino Linotype"/>
              </a:rPr>
              <a:t> </a:t>
            </a:r>
            <a:r>
              <a:rPr lang="en-US" sz="2400" dirty="0" err="1" smtClean="0">
                <a:latin typeface="Palatino Linotype"/>
                <a:cs typeface="Palatino Linotype"/>
              </a:rPr>
              <a:t>Sermayesi</a:t>
            </a:r>
            <a:r>
              <a:rPr lang="en-US" sz="2400" dirty="0" smtClean="0">
                <a:latin typeface="Palatino Linotype"/>
                <a:cs typeface="Palatino Linotype"/>
              </a:rPr>
              <a:t>)</a:t>
            </a:r>
            <a:endParaRPr lang="en-US" sz="2400" dirty="0">
              <a:latin typeface="Palatino Linotype"/>
              <a:cs typeface="Palatino Linotype"/>
            </a:endParaRPr>
          </a:p>
          <a:p>
            <a:r>
              <a:rPr lang="en-US" sz="2400" dirty="0" err="1" smtClean="0">
                <a:latin typeface="Palatino Linotype"/>
                <a:cs typeface="Palatino Linotype"/>
              </a:rPr>
              <a:t>İnsan</a:t>
            </a:r>
            <a:r>
              <a:rPr lang="en-US" sz="2400" dirty="0" smtClean="0">
                <a:latin typeface="Palatino Linotype"/>
                <a:cs typeface="Palatino Linotype"/>
              </a:rPr>
              <a:t> </a:t>
            </a:r>
            <a:r>
              <a:rPr lang="en-US" sz="2400" dirty="0" err="1" smtClean="0">
                <a:latin typeface="Palatino Linotype"/>
                <a:cs typeface="Palatino Linotype"/>
              </a:rPr>
              <a:t>Sermayesi</a:t>
            </a:r>
            <a:endParaRPr lang="en-US" sz="24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15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Kurumsallaşma</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5105402" cy="4525963"/>
          </a:xfrm>
        </p:spPr>
        <p:txBody>
          <a:bodyPr>
            <a:normAutofit/>
          </a:bodyPr>
          <a:lstStyle/>
          <a:p>
            <a:pPr marL="0" indent="0">
              <a:buNone/>
            </a:pPr>
            <a:r>
              <a:rPr lang="tr-TR" sz="2400" dirty="0" smtClean="0">
                <a:solidFill>
                  <a:srgbClr val="77933C"/>
                </a:solidFill>
                <a:latin typeface="Palatino Linotype"/>
                <a:cs typeface="Palatino Linotype"/>
              </a:rPr>
              <a:t>Kurumsallaşma</a:t>
            </a:r>
            <a:r>
              <a:rPr lang="tr-TR" sz="2400" dirty="0" smtClean="0">
                <a:latin typeface="Palatino Linotype"/>
                <a:cs typeface="Palatino Linotype"/>
              </a:rPr>
              <a:t>, işletmelerin </a:t>
            </a:r>
            <a:r>
              <a:rPr lang="tr-TR" sz="2400" dirty="0">
                <a:latin typeface="Palatino Linotype"/>
                <a:cs typeface="Palatino Linotype"/>
              </a:rPr>
              <a:t>iş, işlem ve faaliyetleri sırasında her bir çalışanın görev, yetki ve sorumluluklarının belli olduğu, tüm iş süreçlerinin kurallara bağlı olduğu ve işletme faaliyetlerinin kişilerin varlığına bağlı olmadan sürdürülebilmesini sağlayan </a:t>
            </a:r>
            <a:r>
              <a:rPr lang="tr-TR" sz="2400" dirty="0">
                <a:solidFill>
                  <a:srgbClr val="77933C"/>
                </a:solidFill>
                <a:latin typeface="Palatino Linotype"/>
                <a:cs typeface="Palatino Linotype"/>
              </a:rPr>
              <a:t>yapıya</a:t>
            </a:r>
            <a:r>
              <a:rPr lang="tr-TR" sz="2400" dirty="0">
                <a:latin typeface="Palatino Linotype"/>
                <a:cs typeface="Palatino Linotype"/>
              </a:rPr>
              <a:t> denir.</a:t>
            </a:r>
            <a:endParaRPr lang="tr-TR" sz="2400" dirty="0">
              <a:effectLst/>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6 13.12.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466850"/>
            <a:ext cx="2997200" cy="4457700"/>
          </a:xfrm>
          <a:prstGeom prst="rect">
            <a:avLst/>
          </a:prstGeom>
        </p:spPr>
      </p:pic>
    </p:spTree>
    <p:extLst>
      <p:ext uri="{BB962C8B-B14F-4D97-AF65-F5344CB8AC3E}">
        <p14:creationId xmlns:p14="http://schemas.microsoft.com/office/powerpoint/2010/main" val="3632614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Entelektüel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Sermaye</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5486402" cy="5151965"/>
          </a:xfrm>
        </p:spPr>
        <p:txBody>
          <a:bodyPr>
            <a:normAutofit/>
          </a:bodyPr>
          <a:lstStyle/>
          <a:p>
            <a:pPr marL="0" indent="0">
              <a:buNone/>
            </a:pPr>
            <a:r>
              <a:rPr lang="tr-TR" sz="2400" dirty="0">
                <a:solidFill>
                  <a:schemeClr val="accent3">
                    <a:lumMod val="75000"/>
                  </a:schemeClr>
                </a:solidFill>
                <a:latin typeface="Palatino Linotype"/>
                <a:cs typeface="Palatino Linotype"/>
              </a:rPr>
              <a:t>Entelektüel sermaye</a:t>
            </a:r>
            <a:r>
              <a:rPr lang="tr-TR" sz="2400" dirty="0">
                <a:latin typeface="Palatino Linotype"/>
                <a:cs typeface="Palatino Linotype"/>
              </a:rPr>
              <a:t>; bir organizasyonun bilgi değeri veya hissedilmeyen ve görülmeyen varlıklar olarak bir işletmenin sahip olduğu kayıtlı bilgiler ve işletmedeki çalışanların bilgi, beceri ve deneyimleri şeklinde </a:t>
            </a:r>
            <a:r>
              <a:rPr lang="tr-TR" sz="2400" dirty="0" smtClean="0">
                <a:latin typeface="Palatino Linotype"/>
                <a:cs typeface="Palatino Linotype"/>
              </a:rPr>
              <a:t>tanımlanabilir.</a:t>
            </a:r>
          </a:p>
          <a:p>
            <a:pPr marL="0" indent="0">
              <a:buNone/>
            </a:pPr>
            <a:endParaRPr lang="tr-TR" sz="1100" dirty="0" smtClean="0">
              <a:latin typeface="Palatino Linotype"/>
              <a:cs typeface="Palatino Linotype"/>
            </a:endParaRPr>
          </a:p>
          <a:p>
            <a:pPr marL="0" indent="0">
              <a:buNone/>
            </a:pPr>
            <a:r>
              <a:rPr lang="tr-TR" sz="2400" dirty="0">
                <a:latin typeface="Palatino Linotype"/>
                <a:cs typeface="Palatino Linotype"/>
              </a:rPr>
              <a:t>E</a:t>
            </a:r>
            <a:r>
              <a:rPr lang="tr-TR" sz="2400" dirty="0" smtClean="0">
                <a:latin typeface="Palatino Linotype"/>
                <a:cs typeface="Palatino Linotype"/>
              </a:rPr>
              <a:t>ntelektüel </a:t>
            </a:r>
            <a:r>
              <a:rPr lang="tr-TR" sz="2400" dirty="0">
                <a:latin typeface="Palatino Linotype"/>
                <a:cs typeface="Palatino Linotype"/>
              </a:rPr>
              <a:t>sermaye maddi olmayan </a:t>
            </a:r>
            <a:r>
              <a:rPr lang="tr-TR" sz="2400" dirty="0" smtClean="0">
                <a:latin typeface="Palatino Linotype"/>
                <a:cs typeface="Palatino Linotype"/>
              </a:rPr>
              <a:t>varlıklardır </a:t>
            </a:r>
            <a:r>
              <a:rPr lang="tr-TR" sz="2400" dirty="0">
                <a:latin typeface="Palatino Linotype"/>
                <a:cs typeface="Palatino Linotype"/>
              </a:rPr>
              <a:t>ve </a:t>
            </a:r>
            <a:r>
              <a:rPr lang="tr-TR" sz="2400" b="1" dirty="0" smtClean="0">
                <a:latin typeface="Palatino Linotype"/>
                <a:cs typeface="Palatino Linotype"/>
              </a:rPr>
              <a:t>“</a:t>
            </a:r>
            <a:r>
              <a:rPr lang="tr-TR" sz="2400" b="1" dirty="0" smtClean="0">
                <a:solidFill>
                  <a:schemeClr val="tx2">
                    <a:lumMod val="40000"/>
                    <a:lumOff val="60000"/>
                  </a:schemeClr>
                </a:solidFill>
                <a:latin typeface="Palatino Linotype"/>
                <a:cs typeface="Palatino Linotype"/>
              </a:rPr>
              <a:t>entelektüel </a:t>
            </a:r>
            <a:r>
              <a:rPr lang="tr-TR" sz="2400" b="1" dirty="0">
                <a:solidFill>
                  <a:schemeClr val="tx2">
                    <a:lumMod val="40000"/>
                    <a:lumOff val="60000"/>
                  </a:schemeClr>
                </a:solidFill>
                <a:latin typeface="Palatino Linotype"/>
                <a:cs typeface="Palatino Linotype"/>
              </a:rPr>
              <a:t>sermaye, işletmenin defter değeri ile piyasa değeri arasındaki </a:t>
            </a:r>
            <a:r>
              <a:rPr lang="tr-TR" sz="2400" b="1" dirty="0" smtClean="0">
                <a:solidFill>
                  <a:schemeClr val="tx2">
                    <a:lumMod val="40000"/>
                    <a:lumOff val="60000"/>
                  </a:schemeClr>
                </a:solidFill>
                <a:latin typeface="Palatino Linotype"/>
                <a:cs typeface="Palatino Linotype"/>
              </a:rPr>
              <a:t>farktır</a:t>
            </a:r>
            <a:r>
              <a:rPr lang="tr-TR" sz="2400" b="1" dirty="0" smtClean="0">
                <a:latin typeface="Palatino Linotype"/>
                <a:cs typeface="Palatino Linotype"/>
              </a:rPr>
              <a:t>.</a:t>
            </a:r>
            <a:r>
              <a:rPr lang="tr-TR" sz="2400" dirty="0" smtClean="0">
                <a:latin typeface="Palatino Linotype"/>
                <a:cs typeface="Palatino Linotype"/>
              </a:rPr>
              <a:t>”</a:t>
            </a:r>
            <a:endParaRPr lang="tr-TR" sz="2400" dirty="0">
              <a:effectLst/>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7 11.11.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388535"/>
            <a:ext cx="3200399" cy="4341799"/>
          </a:xfrm>
          <a:prstGeom prst="rect">
            <a:avLst/>
          </a:prstGeom>
        </p:spPr>
      </p:pic>
      <p:sp>
        <p:nvSpPr>
          <p:cNvPr id="8" name="Rectangle 7"/>
          <p:cNvSpPr/>
          <p:nvPr/>
        </p:nvSpPr>
        <p:spPr>
          <a:xfrm>
            <a:off x="5943600" y="5730334"/>
            <a:ext cx="3111449" cy="338554"/>
          </a:xfrm>
          <a:prstGeom prst="rect">
            <a:avLst/>
          </a:prstGeom>
        </p:spPr>
        <p:txBody>
          <a:bodyPr wrap="none">
            <a:spAutoFit/>
          </a:bodyPr>
          <a:lstStyle/>
          <a:p>
            <a:r>
              <a:rPr lang="tr-TR" sz="1600" dirty="0" smtClean="0">
                <a:latin typeface="Palatino Linotype"/>
                <a:cs typeface="Palatino Linotype"/>
              </a:rPr>
              <a:t>Buz Dağının Görünmeyen Yüzü</a:t>
            </a:r>
            <a:endParaRPr lang="en-US" sz="1600" dirty="0"/>
          </a:p>
        </p:txBody>
      </p:sp>
    </p:spTree>
    <p:extLst>
      <p:ext uri="{BB962C8B-B14F-4D97-AF65-F5344CB8AC3E}">
        <p14:creationId xmlns:p14="http://schemas.microsoft.com/office/powerpoint/2010/main" val="1974904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Entelektüel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Varlıklar</a:t>
            </a:r>
            <a:endParaRPr lang="en-US" sz="2700" b="1" dirty="0">
              <a:solidFill>
                <a:schemeClr val="tx2">
                  <a:lumMod val="60000"/>
                  <a:lumOff val="40000"/>
                </a:schemeClr>
              </a:solidFill>
              <a:latin typeface="Palatino Linotype"/>
              <a:cs typeface="Palatino Linotype"/>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97452660"/>
              </p:ext>
            </p:extLst>
          </p:nvPr>
        </p:nvGraphicFramePr>
        <p:xfrm>
          <a:off x="330200" y="1270000"/>
          <a:ext cx="8229600" cy="485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057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Entelektüel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Sermayenin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Unsurları</a:t>
            </a:r>
            <a:r>
              <a:rPr lang="en-US" sz="2700" b="1" dirty="0" smtClean="0">
                <a:solidFill>
                  <a:schemeClr val="tx2">
                    <a:lumMod val="60000"/>
                    <a:lumOff val="40000"/>
                  </a:schemeClr>
                </a:solidFill>
                <a:latin typeface="Palatino Linotype"/>
                <a:cs typeface="Palatino Linotype"/>
              </a:rPr>
              <a:t> (Alt </a:t>
            </a:r>
            <a:r>
              <a:rPr lang="en-US" sz="2700" b="1" dirty="0" err="1" smtClean="0">
                <a:solidFill>
                  <a:schemeClr val="tx2">
                    <a:lumMod val="60000"/>
                    <a:lumOff val="40000"/>
                  </a:schemeClr>
                </a:solidFill>
                <a:latin typeface="Palatino Linotype"/>
                <a:cs typeface="Palatino Linotype"/>
              </a:rPr>
              <a:t>Bileşenleri</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8496002" cy="1938865"/>
          </a:xfrm>
        </p:spPr>
        <p:txBody>
          <a:bodyPr>
            <a:normAutofit/>
          </a:bodyPr>
          <a:lstStyle/>
          <a:p>
            <a:pPr marL="0" indent="0">
              <a:buNone/>
            </a:pPr>
            <a:r>
              <a:rPr lang="tr-TR" sz="2400" dirty="0">
                <a:latin typeface="Palatino Linotype"/>
                <a:cs typeface="Palatino Linotype"/>
              </a:rPr>
              <a:t>İşletmelerde entelektüel sermayeyi oluşturan unsurlara, konuyla ilgilenenler tarafından temelde aynı temayı işlemekle birlikte değişik adlar kullanılmakta ve bu unsurlar entelektüel sermaye modelleri veya alt bileşenleri olarak ifade </a:t>
            </a:r>
            <a:r>
              <a:rPr lang="tr-TR" sz="2400" dirty="0" smtClean="0">
                <a:latin typeface="Palatino Linotype"/>
                <a:cs typeface="Palatino Linotype"/>
              </a:rPr>
              <a:t>edilmektedir.</a:t>
            </a:r>
            <a:endParaRPr lang="tr-TR" sz="2400" dirty="0">
              <a:effectLst/>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1" name="Diagram 10"/>
          <p:cNvGraphicFramePr/>
          <p:nvPr>
            <p:extLst>
              <p:ext uri="{D42A27DB-BD31-4B8C-83A1-F6EECF244321}">
                <p14:modId xmlns:p14="http://schemas.microsoft.com/office/powerpoint/2010/main" val="2400952178"/>
              </p:ext>
            </p:extLst>
          </p:nvPr>
        </p:nvGraphicFramePr>
        <p:xfrm>
          <a:off x="549029" y="2400300"/>
          <a:ext cx="84679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433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31"/>
          </a:xfrm>
        </p:spPr>
        <p:txBody>
          <a:bodyPr>
            <a:normAutofit/>
          </a:bodyPr>
          <a:lstStyle/>
          <a:p>
            <a:pPr algn="l"/>
            <a:r>
              <a:rPr lang="en-US" sz="2700" b="1" dirty="0" err="1" smtClean="0">
                <a:solidFill>
                  <a:schemeClr val="tx2">
                    <a:lumMod val="60000"/>
                    <a:lumOff val="40000"/>
                  </a:schemeClr>
                </a:solidFill>
                <a:latin typeface="Palatino Linotype"/>
                <a:cs typeface="Palatino Linotype"/>
              </a:rPr>
              <a:t>Yapısal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Sermaye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Organizasyonel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Sermaye</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155700"/>
            <a:ext cx="8496002" cy="1366656"/>
          </a:xfrm>
        </p:spPr>
        <p:txBody>
          <a:bodyPr>
            <a:noAutofit/>
          </a:bodyPr>
          <a:lstStyle/>
          <a:p>
            <a:pPr marL="0" indent="0">
              <a:buNone/>
            </a:pPr>
            <a:r>
              <a:rPr lang="tr-TR" sz="1800" dirty="0">
                <a:solidFill>
                  <a:schemeClr val="tx2">
                    <a:lumMod val="60000"/>
                    <a:lumOff val="40000"/>
                  </a:schemeClr>
                </a:solidFill>
                <a:latin typeface="Palatino Linotype"/>
                <a:ea typeface="+mj-ea"/>
                <a:cs typeface="Palatino Linotype"/>
              </a:rPr>
              <a:t>Yapısal sermaye, bir örgüt olarak işletmenin sahip olduğu yöntem ve politikalar biçiminde kurumsallaştırılmış bilgi teknolojilerinden, veri tabanları, kayıtlar ve çeşitli biçimlerdeki belgelemeye, yönetim felsefesinden, örgüt kültürüne, finansal ilişkilerden patentlere kadar bütün unsurların karışımını ifade eder.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279666"/>
            <a:ext cx="1219200" cy="535354"/>
          </a:xfrm>
          <a:prstGeom prst="rect">
            <a:avLst/>
          </a:prstGeom>
        </p:spPr>
      </p:pic>
      <p:cxnSp>
        <p:nvCxnSpPr>
          <p:cNvPr id="6" name="Straight Connector 5"/>
          <p:cNvCxnSpPr/>
          <p:nvPr/>
        </p:nvCxnSpPr>
        <p:spPr>
          <a:xfrm flipV="1">
            <a:off x="457201" y="10637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5375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Ekran Resmi 2016-03-21 23.27.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52" y="2433524"/>
            <a:ext cx="8373748" cy="3814875"/>
          </a:xfrm>
          <a:prstGeom prst="rect">
            <a:avLst/>
          </a:prstGeom>
        </p:spPr>
      </p:pic>
      <p:sp>
        <p:nvSpPr>
          <p:cNvPr id="15" name="TextBox 14"/>
          <p:cNvSpPr txBox="1"/>
          <p:nvPr/>
        </p:nvSpPr>
        <p:spPr>
          <a:xfrm>
            <a:off x="710642" y="2674468"/>
            <a:ext cx="1270558" cy="584776"/>
          </a:xfrm>
          <a:prstGeom prst="rect">
            <a:avLst/>
          </a:prstGeom>
          <a:noFill/>
        </p:spPr>
        <p:txBody>
          <a:bodyPr wrap="square" rtlCol="0">
            <a:spAutoFit/>
          </a:bodyPr>
          <a:lstStyle/>
          <a:p>
            <a:pPr algn="ctr"/>
            <a:r>
              <a:rPr lang="en-US" sz="1600" b="1" dirty="0" err="1" smtClean="0">
                <a:solidFill>
                  <a:schemeClr val="bg1"/>
                </a:solidFill>
                <a:latin typeface="Palatino Linotype"/>
                <a:cs typeface="Palatino Linotype"/>
              </a:rPr>
              <a:t>Bilgi</a:t>
            </a:r>
            <a:r>
              <a:rPr lang="en-US" sz="1600" b="1" dirty="0" smtClean="0">
                <a:solidFill>
                  <a:schemeClr val="bg1"/>
                </a:solidFill>
                <a:latin typeface="Palatino Linotype"/>
                <a:cs typeface="Palatino Linotype"/>
              </a:rPr>
              <a:t> </a:t>
            </a:r>
            <a:r>
              <a:rPr lang="en-US" sz="1600" b="1" dirty="0" err="1" smtClean="0">
                <a:solidFill>
                  <a:schemeClr val="bg1"/>
                </a:solidFill>
                <a:latin typeface="Palatino Linotype"/>
                <a:cs typeface="Palatino Linotype"/>
              </a:rPr>
              <a:t>Sistemleri</a:t>
            </a:r>
            <a:endParaRPr lang="en-US" sz="1600" b="1" dirty="0">
              <a:solidFill>
                <a:schemeClr val="bg1"/>
              </a:solidFill>
              <a:latin typeface="Palatino Linotype"/>
              <a:cs typeface="Palatino Linotype"/>
            </a:endParaRPr>
          </a:p>
        </p:txBody>
      </p:sp>
      <p:sp>
        <p:nvSpPr>
          <p:cNvPr id="16" name="TextBox 15"/>
          <p:cNvSpPr txBox="1"/>
          <p:nvPr/>
        </p:nvSpPr>
        <p:spPr>
          <a:xfrm>
            <a:off x="2656292" y="2829691"/>
            <a:ext cx="1152426" cy="584776"/>
          </a:xfrm>
          <a:prstGeom prst="rect">
            <a:avLst/>
          </a:prstGeom>
          <a:noFill/>
        </p:spPr>
        <p:txBody>
          <a:bodyPr wrap="square" rtlCol="0">
            <a:spAutoFit/>
          </a:bodyPr>
          <a:lstStyle/>
          <a:p>
            <a:pPr algn="ctr"/>
            <a:r>
              <a:rPr lang="en-US" sz="1600" b="1" dirty="0" err="1" smtClean="0">
                <a:solidFill>
                  <a:srgbClr val="FFFFFF"/>
                </a:solidFill>
                <a:latin typeface="Palatino Linotype"/>
                <a:cs typeface="Palatino Linotype"/>
              </a:rPr>
              <a:t>Yönetim</a:t>
            </a:r>
            <a:r>
              <a:rPr lang="en-US" sz="1600" b="1" dirty="0" smtClean="0">
                <a:solidFill>
                  <a:srgbClr val="FFFFFF"/>
                </a:solidFill>
                <a:latin typeface="Palatino Linotype"/>
                <a:cs typeface="Palatino Linotype"/>
              </a:rPr>
              <a:t> </a:t>
            </a:r>
            <a:r>
              <a:rPr lang="en-US" sz="1600" b="1" dirty="0" err="1" smtClean="0">
                <a:solidFill>
                  <a:srgbClr val="FFFFFF"/>
                </a:solidFill>
                <a:latin typeface="Palatino Linotype"/>
                <a:cs typeface="Palatino Linotype"/>
              </a:rPr>
              <a:t>Süreçleri</a:t>
            </a:r>
            <a:endParaRPr lang="en-US" sz="1600" b="1" dirty="0">
              <a:solidFill>
                <a:srgbClr val="FFFFFF"/>
              </a:solidFill>
              <a:latin typeface="Palatino Linotype"/>
              <a:cs typeface="Palatino Linotype"/>
            </a:endParaRPr>
          </a:p>
        </p:txBody>
      </p:sp>
      <p:sp>
        <p:nvSpPr>
          <p:cNvPr id="17" name="TextBox 16"/>
          <p:cNvSpPr txBox="1"/>
          <p:nvPr/>
        </p:nvSpPr>
        <p:spPr>
          <a:xfrm>
            <a:off x="4062718" y="3039849"/>
            <a:ext cx="1068082" cy="584776"/>
          </a:xfrm>
          <a:prstGeom prst="rect">
            <a:avLst/>
          </a:prstGeom>
          <a:noFill/>
        </p:spPr>
        <p:txBody>
          <a:bodyPr wrap="square" rtlCol="0">
            <a:spAutoFit/>
          </a:bodyPr>
          <a:lstStyle/>
          <a:p>
            <a:pPr algn="ctr"/>
            <a:r>
              <a:rPr lang="en-US" sz="1600" b="1" dirty="0" err="1" smtClean="0">
                <a:latin typeface="Palatino Linotype"/>
                <a:cs typeface="Palatino Linotype"/>
              </a:rPr>
              <a:t>Yönetim</a:t>
            </a:r>
            <a:r>
              <a:rPr lang="en-US" sz="1600" b="1" dirty="0" smtClean="0">
                <a:latin typeface="Palatino Linotype"/>
                <a:cs typeface="Palatino Linotype"/>
              </a:rPr>
              <a:t> </a:t>
            </a:r>
            <a:r>
              <a:rPr lang="en-US" sz="1600" b="1" dirty="0" err="1" smtClean="0">
                <a:latin typeface="Palatino Linotype"/>
                <a:cs typeface="Palatino Linotype"/>
              </a:rPr>
              <a:t>Felsefesi</a:t>
            </a:r>
            <a:endParaRPr lang="en-US" sz="1600" b="1" dirty="0">
              <a:latin typeface="Palatino Linotype"/>
              <a:cs typeface="Palatino Linotype"/>
            </a:endParaRPr>
          </a:p>
        </p:txBody>
      </p:sp>
      <p:sp>
        <p:nvSpPr>
          <p:cNvPr id="18" name="TextBox 17"/>
          <p:cNvSpPr txBox="1"/>
          <p:nvPr/>
        </p:nvSpPr>
        <p:spPr>
          <a:xfrm>
            <a:off x="5384800" y="2784073"/>
            <a:ext cx="1054100" cy="584776"/>
          </a:xfrm>
          <a:prstGeom prst="rect">
            <a:avLst/>
          </a:prstGeom>
          <a:noFill/>
        </p:spPr>
        <p:txBody>
          <a:bodyPr wrap="square" rtlCol="0">
            <a:spAutoFit/>
          </a:bodyPr>
          <a:lstStyle/>
          <a:p>
            <a:pPr algn="ctr"/>
            <a:r>
              <a:rPr lang="en-US" sz="1600" b="1" dirty="0" err="1" smtClean="0">
                <a:solidFill>
                  <a:schemeClr val="bg1"/>
                </a:solidFill>
                <a:latin typeface="Palatino Linotype"/>
                <a:cs typeface="Palatino Linotype"/>
              </a:rPr>
              <a:t>Örgüt</a:t>
            </a:r>
            <a:r>
              <a:rPr lang="en-US" sz="1600" b="1" dirty="0" smtClean="0">
                <a:solidFill>
                  <a:schemeClr val="bg1"/>
                </a:solidFill>
                <a:latin typeface="Palatino Linotype"/>
                <a:cs typeface="Palatino Linotype"/>
              </a:rPr>
              <a:t> </a:t>
            </a:r>
            <a:r>
              <a:rPr lang="en-US" sz="1600" b="1" dirty="0" err="1" smtClean="0">
                <a:solidFill>
                  <a:schemeClr val="bg1"/>
                </a:solidFill>
                <a:latin typeface="Palatino Linotype"/>
                <a:cs typeface="Palatino Linotype"/>
              </a:rPr>
              <a:t>Kültürü</a:t>
            </a:r>
            <a:endParaRPr lang="en-US" sz="1600" b="1" dirty="0">
              <a:solidFill>
                <a:schemeClr val="bg1"/>
              </a:solidFill>
              <a:latin typeface="Palatino Linotype"/>
              <a:cs typeface="Palatino Linotype"/>
            </a:endParaRPr>
          </a:p>
        </p:txBody>
      </p:sp>
      <p:sp>
        <p:nvSpPr>
          <p:cNvPr id="19" name="TextBox 18"/>
          <p:cNvSpPr txBox="1"/>
          <p:nvPr/>
        </p:nvSpPr>
        <p:spPr>
          <a:xfrm>
            <a:off x="596342" y="3830168"/>
            <a:ext cx="1270558" cy="584776"/>
          </a:xfrm>
          <a:prstGeom prst="rect">
            <a:avLst/>
          </a:prstGeom>
          <a:noFill/>
        </p:spPr>
        <p:txBody>
          <a:bodyPr wrap="square" rtlCol="0">
            <a:spAutoFit/>
          </a:bodyPr>
          <a:lstStyle/>
          <a:p>
            <a:r>
              <a:rPr lang="en-US" sz="1600" b="1" dirty="0" err="1" smtClean="0">
                <a:solidFill>
                  <a:schemeClr val="bg1"/>
                </a:solidFill>
                <a:latin typeface="Palatino Linotype"/>
                <a:cs typeface="Palatino Linotype"/>
              </a:rPr>
              <a:t>Ağ</a:t>
            </a:r>
            <a:r>
              <a:rPr lang="en-US" sz="1600" b="1" dirty="0" smtClean="0">
                <a:solidFill>
                  <a:schemeClr val="bg1"/>
                </a:solidFill>
                <a:latin typeface="Palatino Linotype"/>
                <a:cs typeface="Palatino Linotype"/>
              </a:rPr>
              <a:t> </a:t>
            </a:r>
            <a:r>
              <a:rPr lang="en-US" sz="1600" b="1" dirty="0" err="1" smtClean="0">
                <a:solidFill>
                  <a:schemeClr val="bg1"/>
                </a:solidFill>
                <a:latin typeface="Palatino Linotype"/>
                <a:cs typeface="Palatino Linotype"/>
              </a:rPr>
              <a:t>Sistemleri</a:t>
            </a:r>
            <a:endParaRPr lang="en-US" sz="1600" b="1" dirty="0">
              <a:solidFill>
                <a:schemeClr val="bg1"/>
              </a:solidFill>
              <a:latin typeface="Palatino Linotype"/>
              <a:cs typeface="Palatino Linotype"/>
            </a:endParaRPr>
          </a:p>
        </p:txBody>
      </p:sp>
      <p:sp>
        <p:nvSpPr>
          <p:cNvPr id="20" name="TextBox 19"/>
          <p:cNvSpPr txBox="1"/>
          <p:nvPr/>
        </p:nvSpPr>
        <p:spPr>
          <a:xfrm>
            <a:off x="2615642" y="3995268"/>
            <a:ext cx="1270558" cy="584776"/>
          </a:xfrm>
          <a:prstGeom prst="rect">
            <a:avLst/>
          </a:prstGeom>
          <a:noFill/>
        </p:spPr>
        <p:txBody>
          <a:bodyPr wrap="square" rtlCol="0">
            <a:spAutoFit/>
          </a:bodyPr>
          <a:lstStyle/>
          <a:p>
            <a:pPr algn="ctr"/>
            <a:r>
              <a:rPr lang="en-US" sz="1600" b="1" dirty="0" err="1" smtClean="0">
                <a:solidFill>
                  <a:schemeClr val="bg1"/>
                </a:solidFill>
                <a:latin typeface="Palatino Linotype"/>
                <a:cs typeface="Palatino Linotype"/>
              </a:rPr>
              <a:t>Finansal</a:t>
            </a:r>
            <a:r>
              <a:rPr lang="en-US" sz="1600" b="1" dirty="0" smtClean="0">
                <a:solidFill>
                  <a:schemeClr val="bg1"/>
                </a:solidFill>
                <a:latin typeface="Palatino Linotype"/>
                <a:cs typeface="Palatino Linotype"/>
              </a:rPr>
              <a:t> </a:t>
            </a:r>
            <a:r>
              <a:rPr lang="en-US" sz="1600" b="1" dirty="0" err="1" smtClean="0">
                <a:solidFill>
                  <a:schemeClr val="bg1"/>
                </a:solidFill>
                <a:latin typeface="Palatino Linotype"/>
                <a:cs typeface="Palatino Linotype"/>
              </a:rPr>
              <a:t>İlişkiler</a:t>
            </a:r>
            <a:endParaRPr lang="en-US" sz="1600" b="1" dirty="0">
              <a:solidFill>
                <a:schemeClr val="bg1"/>
              </a:solidFill>
              <a:latin typeface="Palatino Linotype"/>
              <a:cs typeface="Palatino Linotype"/>
            </a:endParaRPr>
          </a:p>
        </p:txBody>
      </p:sp>
      <p:sp>
        <p:nvSpPr>
          <p:cNvPr id="21" name="TextBox 20"/>
          <p:cNvSpPr txBox="1"/>
          <p:nvPr/>
        </p:nvSpPr>
        <p:spPr>
          <a:xfrm>
            <a:off x="1066242" y="3632093"/>
            <a:ext cx="1270558" cy="307777"/>
          </a:xfrm>
          <a:prstGeom prst="rect">
            <a:avLst/>
          </a:prstGeom>
          <a:noFill/>
        </p:spPr>
        <p:txBody>
          <a:bodyPr wrap="square" rtlCol="0">
            <a:spAutoFit/>
          </a:bodyPr>
          <a:lstStyle/>
          <a:p>
            <a:pPr algn="ctr"/>
            <a:r>
              <a:rPr lang="en-US" sz="1400" b="1" dirty="0" err="1" smtClean="0">
                <a:solidFill>
                  <a:schemeClr val="bg1"/>
                </a:solidFill>
                <a:latin typeface="Palatino Linotype"/>
                <a:cs typeface="Palatino Linotype"/>
              </a:rPr>
              <a:t>Patentler</a:t>
            </a:r>
            <a:endParaRPr lang="en-US" sz="1600" b="1" dirty="0">
              <a:solidFill>
                <a:schemeClr val="bg1"/>
              </a:solidFill>
              <a:latin typeface="Palatino Linotype"/>
              <a:cs typeface="Palatino Linotype"/>
            </a:endParaRPr>
          </a:p>
        </p:txBody>
      </p:sp>
      <p:sp>
        <p:nvSpPr>
          <p:cNvPr id="22" name="TextBox 21"/>
          <p:cNvSpPr txBox="1"/>
          <p:nvPr/>
        </p:nvSpPr>
        <p:spPr>
          <a:xfrm>
            <a:off x="3834842" y="3938381"/>
            <a:ext cx="1270558" cy="307777"/>
          </a:xfrm>
          <a:prstGeom prst="rect">
            <a:avLst/>
          </a:prstGeom>
          <a:noFill/>
        </p:spPr>
        <p:txBody>
          <a:bodyPr wrap="square" rtlCol="0">
            <a:spAutoFit/>
          </a:bodyPr>
          <a:lstStyle/>
          <a:p>
            <a:pPr algn="ctr"/>
            <a:r>
              <a:rPr lang="en-US" sz="1400" b="1" dirty="0" smtClean="0">
                <a:solidFill>
                  <a:schemeClr val="bg1"/>
                </a:solidFill>
                <a:latin typeface="Palatino Linotype"/>
                <a:cs typeface="Palatino Linotype"/>
              </a:rPr>
              <a:t>Logo</a:t>
            </a:r>
            <a:endParaRPr lang="en-US" sz="1600" b="1" dirty="0">
              <a:solidFill>
                <a:schemeClr val="bg1"/>
              </a:solidFill>
              <a:latin typeface="Palatino Linotype"/>
              <a:cs typeface="Palatino Linotype"/>
            </a:endParaRPr>
          </a:p>
        </p:txBody>
      </p:sp>
      <p:sp>
        <p:nvSpPr>
          <p:cNvPr id="23" name="TextBox 22"/>
          <p:cNvSpPr txBox="1"/>
          <p:nvPr/>
        </p:nvSpPr>
        <p:spPr>
          <a:xfrm>
            <a:off x="6985000" y="2628217"/>
            <a:ext cx="1054100" cy="584776"/>
          </a:xfrm>
          <a:prstGeom prst="rect">
            <a:avLst/>
          </a:prstGeom>
          <a:noFill/>
        </p:spPr>
        <p:txBody>
          <a:bodyPr wrap="square" rtlCol="0">
            <a:spAutoFit/>
          </a:bodyPr>
          <a:lstStyle/>
          <a:p>
            <a:pPr algn="ctr"/>
            <a:r>
              <a:rPr lang="en-US" sz="1600" b="1" dirty="0" err="1" smtClean="0">
                <a:solidFill>
                  <a:schemeClr val="bg1"/>
                </a:solidFill>
                <a:latin typeface="Palatino Linotype"/>
                <a:cs typeface="Palatino Linotype"/>
              </a:rPr>
              <a:t>Telif</a:t>
            </a:r>
            <a:r>
              <a:rPr lang="en-US" sz="1600" b="1" dirty="0" smtClean="0">
                <a:solidFill>
                  <a:schemeClr val="bg1"/>
                </a:solidFill>
                <a:latin typeface="Palatino Linotype"/>
                <a:cs typeface="Palatino Linotype"/>
              </a:rPr>
              <a:t> </a:t>
            </a:r>
            <a:r>
              <a:rPr lang="en-US" sz="1600" b="1" dirty="0" err="1" smtClean="0">
                <a:solidFill>
                  <a:schemeClr val="bg1"/>
                </a:solidFill>
                <a:latin typeface="Palatino Linotype"/>
                <a:cs typeface="Palatino Linotype"/>
              </a:rPr>
              <a:t>Hakları</a:t>
            </a:r>
            <a:endParaRPr lang="en-US" sz="1600" b="1" dirty="0">
              <a:solidFill>
                <a:schemeClr val="bg1"/>
              </a:solidFill>
              <a:latin typeface="Palatino Linotype"/>
              <a:cs typeface="Palatino Linotype"/>
            </a:endParaRPr>
          </a:p>
        </p:txBody>
      </p:sp>
      <p:sp>
        <p:nvSpPr>
          <p:cNvPr id="24" name="TextBox 23"/>
          <p:cNvSpPr txBox="1"/>
          <p:nvPr/>
        </p:nvSpPr>
        <p:spPr>
          <a:xfrm>
            <a:off x="8483600" y="3185866"/>
            <a:ext cx="415498" cy="1165578"/>
          </a:xfrm>
          <a:prstGeom prst="rect">
            <a:avLst/>
          </a:prstGeom>
          <a:noFill/>
        </p:spPr>
        <p:txBody>
          <a:bodyPr vert="vert270" wrap="square" rtlCol="0">
            <a:spAutoFit/>
          </a:bodyPr>
          <a:lstStyle/>
          <a:p>
            <a:pPr algn="ctr"/>
            <a:r>
              <a:rPr lang="en-US" sz="1500" b="1" dirty="0" err="1" smtClean="0">
                <a:solidFill>
                  <a:schemeClr val="bg1"/>
                </a:solidFill>
                <a:latin typeface="Palatino Linotype"/>
                <a:cs typeface="Palatino Linotype"/>
              </a:rPr>
              <a:t>Tasarımlar</a:t>
            </a:r>
            <a:endParaRPr lang="en-US" sz="1500" b="1" dirty="0">
              <a:solidFill>
                <a:schemeClr val="bg1"/>
              </a:solidFill>
              <a:latin typeface="Palatino Linotype"/>
              <a:cs typeface="Palatino Linotype"/>
            </a:endParaRPr>
          </a:p>
        </p:txBody>
      </p:sp>
      <p:sp>
        <p:nvSpPr>
          <p:cNvPr id="25" name="TextBox 24"/>
          <p:cNvSpPr txBox="1"/>
          <p:nvPr/>
        </p:nvSpPr>
        <p:spPr>
          <a:xfrm>
            <a:off x="5816600" y="3647482"/>
            <a:ext cx="1054100" cy="584776"/>
          </a:xfrm>
          <a:prstGeom prst="rect">
            <a:avLst/>
          </a:prstGeom>
          <a:noFill/>
        </p:spPr>
        <p:txBody>
          <a:bodyPr wrap="square" rtlCol="0">
            <a:spAutoFit/>
          </a:bodyPr>
          <a:lstStyle/>
          <a:p>
            <a:pPr algn="ctr"/>
            <a:r>
              <a:rPr lang="en-US" sz="1600" b="1" dirty="0" err="1" smtClean="0">
                <a:solidFill>
                  <a:schemeClr val="bg1"/>
                </a:solidFill>
                <a:latin typeface="Palatino Linotype"/>
                <a:cs typeface="Palatino Linotype"/>
              </a:rPr>
              <a:t>Ticari</a:t>
            </a:r>
            <a:r>
              <a:rPr lang="en-US" sz="1600" b="1" dirty="0" smtClean="0">
                <a:solidFill>
                  <a:schemeClr val="bg1"/>
                </a:solidFill>
                <a:latin typeface="Palatino Linotype"/>
                <a:cs typeface="Palatino Linotype"/>
              </a:rPr>
              <a:t> </a:t>
            </a:r>
            <a:r>
              <a:rPr lang="en-US" sz="1600" b="1" dirty="0" err="1" smtClean="0">
                <a:solidFill>
                  <a:schemeClr val="bg1"/>
                </a:solidFill>
                <a:latin typeface="Palatino Linotype"/>
                <a:cs typeface="Palatino Linotype"/>
              </a:rPr>
              <a:t>Sırlar</a:t>
            </a:r>
            <a:endParaRPr lang="en-US" sz="1600" b="1" dirty="0">
              <a:solidFill>
                <a:schemeClr val="bg1"/>
              </a:solidFill>
              <a:latin typeface="Palatino Linotype"/>
              <a:cs typeface="Palatino Linotype"/>
            </a:endParaRPr>
          </a:p>
        </p:txBody>
      </p:sp>
      <p:sp>
        <p:nvSpPr>
          <p:cNvPr id="26" name="TextBox 25"/>
          <p:cNvSpPr txBox="1"/>
          <p:nvPr/>
        </p:nvSpPr>
        <p:spPr>
          <a:xfrm>
            <a:off x="6626472" y="3766668"/>
            <a:ext cx="1285628" cy="553998"/>
          </a:xfrm>
          <a:prstGeom prst="rect">
            <a:avLst/>
          </a:prstGeom>
          <a:noFill/>
        </p:spPr>
        <p:txBody>
          <a:bodyPr wrap="square" rtlCol="0">
            <a:spAutoFit/>
          </a:bodyPr>
          <a:lstStyle/>
          <a:p>
            <a:pPr algn="ctr"/>
            <a:r>
              <a:rPr lang="en-US" sz="1500" b="1" dirty="0" err="1" smtClean="0">
                <a:solidFill>
                  <a:schemeClr val="bg1"/>
                </a:solidFill>
                <a:latin typeface="Palatino Linotype"/>
                <a:cs typeface="Palatino Linotype"/>
              </a:rPr>
              <a:t>Ticari</a:t>
            </a:r>
            <a:r>
              <a:rPr lang="en-US" sz="1500" b="1" dirty="0" smtClean="0">
                <a:solidFill>
                  <a:schemeClr val="bg1"/>
                </a:solidFill>
                <a:latin typeface="Palatino Linotype"/>
                <a:cs typeface="Palatino Linotype"/>
              </a:rPr>
              <a:t> </a:t>
            </a:r>
            <a:r>
              <a:rPr lang="en-US" sz="1500" b="1" dirty="0" err="1" smtClean="0">
                <a:solidFill>
                  <a:schemeClr val="bg1"/>
                </a:solidFill>
                <a:latin typeface="Palatino Linotype"/>
                <a:cs typeface="Palatino Linotype"/>
              </a:rPr>
              <a:t>Amblemler</a:t>
            </a:r>
            <a:endParaRPr lang="en-US" sz="1500" b="1" dirty="0">
              <a:solidFill>
                <a:schemeClr val="bg1"/>
              </a:solidFill>
              <a:latin typeface="Palatino Linotype"/>
              <a:cs typeface="Palatino Linotype"/>
            </a:endParaRPr>
          </a:p>
        </p:txBody>
      </p:sp>
      <p:sp>
        <p:nvSpPr>
          <p:cNvPr id="27" name="TextBox 26"/>
          <p:cNvSpPr txBox="1"/>
          <p:nvPr/>
        </p:nvSpPr>
        <p:spPr>
          <a:xfrm>
            <a:off x="710642" y="5557368"/>
            <a:ext cx="3098076" cy="646331"/>
          </a:xfrm>
          <a:prstGeom prst="rect">
            <a:avLst/>
          </a:prstGeom>
          <a:noFill/>
        </p:spPr>
        <p:txBody>
          <a:bodyPr wrap="square" rtlCol="0">
            <a:spAutoFit/>
          </a:bodyPr>
          <a:lstStyle/>
          <a:p>
            <a:r>
              <a:rPr lang="en-US" b="1" dirty="0" err="1" smtClean="0">
                <a:solidFill>
                  <a:schemeClr val="accent3">
                    <a:lumMod val="40000"/>
                    <a:lumOff val="60000"/>
                  </a:schemeClr>
                </a:solidFill>
                <a:latin typeface="Palatino Linotype"/>
                <a:cs typeface="Palatino Linotype"/>
              </a:rPr>
              <a:t>Yapısal</a:t>
            </a:r>
            <a:r>
              <a:rPr lang="en-US" b="1" dirty="0" smtClean="0">
                <a:solidFill>
                  <a:schemeClr val="accent3">
                    <a:lumMod val="40000"/>
                    <a:lumOff val="60000"/>
                  </a:schemeClr>
                </a:solidFill>
                <a:latin typeface="Palatino Linotype"/>
                <a:cs typeface="Palatino Linotype"/>
              </a:rPr>
              <a:t> (</a:t>
            </a:r>
            <a:r>
              <a:rPr lang="en-US" b="1" dirty="0" err="1" smtClean="0">
                <a:solidFill>
                  <a:schemeClr val="accent3">
                    <a:lumMod val="40000"/>
                    <a:lumOff val="60000"/>
                  </a:schemeClr>
                </a:solidFill>
                <a:latin typeface="Palatino Linotype"/>
                <a:cs typeface="Palatino Linotype"/>
              </a:rPr>
              <a:t>Organizasyonel</a:t>
            </a:r>
            <a:r>
              <a:rPr lang="en-US" b="1" dirty="0" smtClean="0">
                <a:solidFill>
                  <a:schemeClr val="accent3">
                    <a:lumMod val="40000"/>
                    <a:lumOff val="60000"/>
                  </a:schemeClr>
                </a:solidFill>
                <a:latin typeface="Palatino Linotype"/>
                <a:cs typeface="Palatino Linotype"/>
              </a:rPr>
              <a:t>) </a:t>
            </a:r>
            <a:r>
              <a:rPr lang="en-US" b="1" dirty="0" err="1" smtClean="0">
                <a:solidFill>
                  <a:schemeClr val="accent3">
                    <a:lumMod val="40000"/>
                    <a:lumOff val="60000"/>
                  </a:schemeClr>
                </a:solidFill>
                <a:latin typeface="Palatino Linotype"/>
                <a:cs typeface="Palatino Linotype"/>
              </a:rPr>
              <a:t>Sermayenin</a:t>
            </a:r>
            <a:r>
              <a:rPr lang="en-US" b="1" dirty="0" smtClean="0">
                <a:solidFill>
                  <a:schemeClr val="accent3">
                    <a:lumMod val="40000"/>
                    <a:lumOff val="60000"/>
                  </a:schemeClr>
                </a:solidFill>
                <a:latin typeface="Palatino Linotype"/>
                <a:cs typeface="Palatino Linotype"/>
              </a:rPr>
              <a:t> </a:t>
            </a:r>
            <a:r>
              <a:rPr lang="en-US" b="1" dirty="0" err="1" smtClean="0">
                <a:solidFill>
                  <a:schemeClr val="accent3">
                    <a:lumMod val="40000"/>
                    <a:lumOff val="60000"/>
                  </a:schemeClr>
                </a:solidFill>
                <a:latin typeface="Palatino Linotype"/>
                <a:cs typeface="Palatino Linotype"/>
              </a:rPr>
              <a:t>Unsurları</a:t>
            </a:r>
            <a:endParaRPr lang="en-US" b="1" dirty="0">
              <a:solidFill>
                <a:schemeClr val="accent3">
                  <a:lumMod val="40000"/>
                  <a:lumOff val="60000"/>
                </a:schemeClr>
              </a:solidFill>
              <a:latin typeface="Palatino Linotype"/>
              <a:cs typeface="Palatino Linotype"/>
            </a:endParaRPr>
          </a:p>
        </p:txBody>
      </p:sp>
    </p:spTree>
    <p:extLst>
      <p:ext uri="{BB962C8B-B14F-4D97-AF65-F5344CB8AC3E}">
        <p14:creationId xmlns:p14="http://schemas.microsoft.com/office/powerpoint/2010/main" val="3471223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31"/>
          </a:xfrm>
        </p:spPr>
        <p:txBody>
          <a:bodyPr>
            <a:normAutofit/>
          </a:bodyPr>
          <a:lstStyle/>
          <a:p>
            <a:pPr algn="l"/>
            <a:r>
              <a:rPr lang="en-US" sz="2700" b="1" dirty="0" err="1" smtClean="0">
                <a:solidFill>
                  <a:schemeClr val="tx2">
                    <a:lumMod val="60000"/>
                    <a:lumOff val="40000"/>
                  </a:schemeClr>
                </a:solidFill>
                <a:latin typeface="Palatino Linotype"/>
                <a:cs typeface="Palatino Linotype"/>
              </a:rPr>
              <a:t>İlişkisel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Sermaye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Müşteri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Sermayesi</a:t>
            </a:r>
            <a:r>
              <a:rPr lang="en-US" sz="2700" b="1" dirty="0" smtClean="0">
                <a:solidFill>
                  <a:schemeClr val="tx2">
                    <a:lumMod val="60000"/>
                    <a:lumOff val="40000"/>
                  </a:schemeClr>
                </a:solidFill>
                <a:latin typeface="Palatino Linotype"/>
                <a:cs typeface="Palatino Linotype"/>
              </a:rPr>
              <a:t>)</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155700"/>
            <a:ext cx="8496002" cy="1366656"/>
          </a:xfrm>
        </p:spPr>
        <p:txBody>
          <a:bodyPr>
            <a:noAutofit/>
          </a:bodyPr>
          <a:lstStyle/>
          <a:p>
            <a:pPr marL="0" indent="0">
              <a:buNone/>
            </a:pPr>
            <a:r>
              <a:rPr lang="tr-TR" sz="1800" dirty="0">
                <a:latin typeface="Palatino Linotype"/>
                <a:cs typeface="Palatino Linotype"/>
              </a:rPr>
              <a:t>İlişkisel sermaye (müşteri sermayesi); işletmenin dış çevreyle olan müşteri sadakati, firma ünü, dağıtıcı ve toptancılarla olan ilişkileri gibi bağlantıları içerir ve işletme için katma değer oluşturabilecek işletme dışı tüm taraflarla ilgilidir. </a:t>
            </a:r>
            <a:endParaRPr lang="tr-TR" sz="1800" dirty="0">
              <a:solidFill>
                <a:schemeClr val="tx2">
                  <a:lumMod val="60000"/>
                  <a:lumOff val="40000"/>
                </a:schemeClr>
              </a:solidFill>
              <a:latin typeface="Palatino Linotype"/>
              <a:ea typeface="+mj-ea"/>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52666"/>
            <a:ext cx="1219200" cy="535354"/>
          </a:xfrm>
          <a:prstGeom prst="rect">
            <a:avLst/>
          </a:prstGeom>
        </p:spPr>
      </p:pic>
      <p:cxnSp>
        <p:nvCxnSpPr>
          <p:cNvPr id="6" name="Straight Connector 5"/>
          <p:cNvCxnSpPr/>
          <p:nvPr/>
        </p:nvCxnSpPr>
        <p:spPr>
          <a:xfrm flipV="1">
            <a:off x="457201" y="10637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105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34842" y="3938381"/>
            <a:ext cx="1270558" cy="307777"/>
          </a:xfrm>
          <a:prstGeom prst="rect">
            <a:avLst/>
          </a:prstGeom>
          <a:noFill/>
        </p:spPr>
        <p:txBody>
          <a:bodyPr wrap="square" rtlCol="0">
            <a:spAutoFit/>
          </a:bodyPr>
          <a:lstStyle/>
          <a:p>
            <a:pPr algn="ctr"/>
            <a:r>
              <a:rPr lang="en-US" sz="1400" b="1" dirty="0" smtClean="0">
                <a:solidFill>
                  <a:schemeClr val="bg1"/>
                </a:solidFill>
                <a:latin typeface="Palatino Linotype"/>
                <a:cs typeface="Palatino Linotype"/>
              </a:rPr>
              <a:t>Logo</a:t>
            </a:r>
            <a:endParaRPr lang="en-US" sz="1600" b="1" dirty="0">
              <a:solidFill>
                <a:schemeClr val="bg1"/>
              </a:solidFill>
              <a:latin typeface="Palatino Linotype"/>
              <a:cs typeface="Palatino Linotype"/>
            </a:endParaRPr>
          </a:p>
        </p:txBody>
      </p:sp>
      <p:pic>
        <p:nvPicPr>
          <p:cNvPr id="3" name="Picture 2" descr="Ekran Resmi 2017-09-07 13.0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090530"/>
            <a:ext cx="5415223" cy="3567619"/>
          </a:xfrm>
          <a:prstGeom prst="rect">
            <a:avLst/>
          </a:prstGeom>
        </p:spPr>
      </p:pic>
      <p:sp>
        <p:nvSpPr>
          <p:cNvPr id="5" name="Rectangle 4"/>
          <p:cNvSpPr/>
          <p:nvPr/>
        </p:nvSpPr>
        <p:spPr>
          <a:xfrm>
            <a:off x="5872422" y="2364939"/>
            <a:ext cx="3271578" cy="3293210"/>
          </a:xfrm>
          <a:prstGeom prst="rect">
            <a:avLst/>
          </a:prstGeom>
        </p:spPr>
        <p:txBody>
          <a:bodyPr wrap="square">
            <a:spAutoFit/>
          </a:bodyPr>
          <a:lstStyle/>
          <a:p>
            <a:r>
              <a:rPr lang="tr-TR" b="1" dirty="0">
                <a:solidFill>
                  <a:schemeClr val="tx2">
                    <a:lumMod val="60000"/>
                    <a:lumOff val="40000"/>
                  </a:schemeClr>
                </a:solidFill>
                <a:latin typeface="Palatino Linotype"/>
                <a:ea typeface="+mj-ea"/>
                <a:cs typeface="Palatino Linotype"/>
              </a:rPr>
              <a:t>İlişkisel Sermayenin Unsurları</a:t>
            </a:r>
          </a:p>
          <a:p>
            <a:endParaRPr lang="tr-TR" sz="1000" b="1" dirty="0" smtClean="0">
              <a:latin typeface="Palatino Linotype"/>
              <a:cs typeface="Palatino Linotype"/>
            </a:endParaRPr>
          </a:p>
          <a:p>
            <a:r>
              <a:rPr lang="tr-TR" dirty="0" smtClean="0">
                <a:solidFill>
                  <a:schemeClr val="accent3">
                    <a:lumMod val="75000"/>
                  </a:schemeClr>
                </a:solidFill>
                <a:latin typeface="Palatino Linotype"/>
                <a:cs typeface="Palatino Linotype"/>
              </a:rPr>
              <a:t>1.Markalar</a:t>
            </a:r>
            <a:endParaRPr lang="tr-TR" dirty="0">
              <a:solidFill>
                <a:schemeClr val="accent3">
                  <a:lumMod val="75000"/>
                </a:schemeClr>
              </a:solidFill>
              <a:latin typeface="Palatino Linotype"/>
              <a:cs typeface="Palatino Linotype"/>
            </a:endParaRPr>
          </a:p>
          <a:p>
            <a:r>
              <a:rPr lang="tr-TR" dirty="0">
                <a:solidFill>
                  <a:schemeClr val="accent3">
                    <a:lumMod val="75000"/>
                  </a:schemeClr>
                </a:solidFill>
                <a:latin typeface="Palatino Linotype"/>
                <a:cs typeface="Palatino Linotype"/>
              </a:rPr>
              <a:t>2</a:t>
            </a:r>
            <a:r>
              <a:rPr lang="tr-TR" dirty="0" smtClean="0">
                <a:solidFill>
                  <a:schemeClr val="accent3">
                    <a:lumMod val="75000"/>
                  </a:schemeClr>
                </a:solidFill>
                <a:latin typeface="Palatino Linotype"/>
                <a:cs typeface="Palatino Linotype"/>
              </a:rPr>
              <a:t>.Müşteriler</a:t>
            </a:r>
            <a:endParaRPr lang="tr-TR" dirty="0">
              <a:solidFill>
                <a:schemeClr val="accent3">
                  <a:lumMod val="75000"/>
                </a:schemeClr>
              </a:solidFill>
              <a:latin typeface="Palatino Linotype"/>
              <a:cs typeface="Palatino Linotype"/>
            </a:endParaRPr>
          </a:p>
          <a:p>
            <a:r>
              <a:rPr lang="tr-TR" dirty="0">
                <a:solidFill>
                  <a:schemeClr val="accent3">
                    <a:lumMod val="75000"/>
                  </a:schemeClr>
                </a:solidFill>
                <a:latin typeface="Palatino Linotype"/>
                <a:cs typeface="Palatino Linotype"/>
              </a:rPr>
              <a:t>3</a:t>
            </a:r>
            <a:r>
              <a:rPr lang="tr-TR" dirty="0" smtClean="0">
                <a:solidFill>
                  <a:schemeClr val="accent3">
                    <a:lumMod val="75000"/>
                  </a:schemeClr>
                </a:solidFill>
                <a:latin typeface="Palatino Linotype"/>
                <a:cs typeface="Palatino Linotype"/>
              </a:rPr>
              <a:t>.Müşteri </a:t>
            </a:r>
            <a:r>
              <a:rPr lang="tr-TR" dirty="0">
                <a:solidFill>
                  <a:schemeClr val="accent3">
                    <a:lumMod val="75000"/>
                  </a:schemeClr>
                </a:solidFill>
                <a:latin typeface="Palatino Linotype"/>
                <a:cs typeface="Palatino Linotype"/>
              </a:rPr>
              <a:t>sadakati</a:t>
            </a:r>
          </a:p>
          <a:p>
            <a:r>
              <a:rPr lang="tr-TR" dirty="0">
                <a:solidFill>
                  <a:schemeClr val="accent3">
                    <a:lumMod val="75000"/>
                  </a:schemeClr>
                </a:solidFill>
                <a:latin typeface="Palatino Linotype"/>
                <a:cs typeface="Palatino Linotype"/>
              </a:rPr>
              <a:t>4</a:t>
            </a:r>
            <a:r>
              <a:rPr lang="tr-TR" dirty="0" smtClean="0">
                <a:solidFill>
                  <a:schemeClr val="accent3">
                    <a:lumMod val="75000"/>
                  </a:schemeClr>
                </a:solidFill>
                <a:latin typeface="Palatino Linotype"/>
                <a:cs typeface="Palatino Linotype"/>
              </a:rPr>
              <a:t>.İşletme </a:t>
            </a:r>
            <a:r>
              <a:rPr lang="tr-TR" dirty="0">
                <a:solidFill>
                  <a:schemeClr val="accent3">
                    <a:lumMod val="75000"/>
                  </a:schemeClr>
                </a:solidFill>
                <a:latin typeface="Palatino Linotype"/>
                <a:cs typeface="Palatino Linotype"/>
              </a:rPr>
              <a:t>adı</a:t>
            </a:r>
          </a:p>
          <a:p>
            <a:r>
              <a:rPr lang="tr-TR" dirty="0">
                <a:solidFill>
                  <a:schemeClr val="accent3">
                    <a:lumMod val="75000"/>
                  </a:schemeClr>
                </a:solidFill>
                <a:latin typeface="Palatino Linotype"/>
                <a:cs typeface="Palatino Linotype"/>
              </a:rPr>
              <a:t>5</a:t>
            </a:r>
            <a:r>
              <a:rPr lang="tr-TR" dirty="0" smtClean="0">
                <a:solidFill>
                  <a:schemeClr val="accent3">
                    <a:lumMod val="75000"/>
                  </a:schemeClr>
                </a:solidFill>
                <a:latin typeface="Palatino Linotype"/>
                <a:cs typeface="Palatino Linotype"/>
              </a:rPr>
              <a:t>.Dağıtım </a:t>
            </a:r>
            <a:r>
              <a:rPr lang="tr-TR" dirty="0">
                <a:solidFill>
                  <a:schemeClr val="accent3">
                    <a:lumMod val="75000"/>
                  </a:schemeClr>
                </a:solidFill>
                <a:latin typeface="Palatino Linotype"/>
                <a:cs typeface="Palatino Linotype"/>
              </a:rPr>
              <a:t>kanalları</a:t>
            </a:r>
          </a:p>
          <a:p>
            <a:r>
              <a:rPr lang="tr-TR" dirty="0">
                <a:solidFill>
                  <a:schemeClr val="accent3">
                    <a:lumMod val="75000"/>
                  </a:schemeClr>
                </a:solidFill>
                <a:latin typeface="Palatino Linotype"/>
                <a:cs typeface="Palatino Linotype"/>
              </a:rPr>
              <a:t>6</a:t>
            </a:r>
            <a:r>
              <a:rPr lang="tr-TR" dirty="0" smtClean="0">
                <a:solidFill>
                  <a:schemeClr val="accent3">
                    <a:lumMod val="75000"/>
                  </a:schemeClr>
                </a:solidFill>
                <a:latin typeface="Palatino Linotype"/>
                <a:cs typeface="Palatino Linotype"/>
              </a:rPr>
              <a:t>.İş </a:t>
            </a:r>
            <a:r>
              <a:rPr lang="tr-TR" dirty="0">
                <a:solidFill>
                  <a:schemeClr val="accent3">
                    <a:lumMod val="75000"/>
                  </a:schemeClr>
                </a:solidFill>
                <a:latin typeface="Palatino Linotype"/>
                <a:cs typeface="Palatino Linotype"/>
              </a:rPr>
              <a:t>ile ilgili işbirliği</a:t>
            </a:r>
          </a:p>
          <a:p>
            <a:r>
              <a:rPr lang="tr-TR" dirty="0">
                <a:solidFill>
                  <a:schemeClr val="accent3">
                    <a:lumMod val="75000"/>
                  </a:schemeClr>
                </a:solidFill>
                <a:latin typeface="Palatino Linotype"/>
                <a:cs typeface="Palatino Linotype"/>
              </a:rPr>
              <a:t>7</a:t>
            </a:r>
            <a:r>
              <a:rPr lang="tr-TR" dirty="0" smtClean="0">
                <a:solidFill>
                  <a:schemeClr val="accent3">
                    <a:lumMod val="75000"/>
                  </a:schemeClr>
                </a:solidFill>
                <a:latin typeface="Palatino Linotype"/>
                <a:cs typeface="Palatino Linotype"/>
              </a:rPr>
              <a:t>.Lisans </a:t>
            </a:r>
            <a:r>
              <a:rPr lang="tr-TR" dirty="0">
                <a:solidFill>
                  <a:schemeClr val="accent3">
                    <a:lumMod val="75000"/>
                  </a:schemeClr>
                </a:solidFill>
                <a:latin typeface="Palatino Linotype"/>
                <a:cs typeface="Palatino Linotype"/>
              </a:rPr>
              <a:t>anlaşmaları</a:t>
            </a:r>
          </a:p>
          <a:p>
            <a:r>
              <a:rPr lang="tr-TR" dirty="0">
                <a:solidFill>
                  <a:schemeClr val="accent3">
                    <a:lumMod val="75000"/>
                  </a:schemeClr>
                </a:solidFill>
                <a:latin typeface="Palatino Linotype"/>
                <a:cs typeface="Palatino Linotype"/>
              </a:rPr>
              <a:t>8</a:t>
            </a:r>
            <a:r>
              <a:rPr lang="tr-TR" dirty="0" smtClean="0">
                <a:solidFill>
                  <a:schemeClr val="accent3">
                    <a:lumMod val="75000"/>
                  </a:schemeClr>
                </a:solidFill>
                <a:latin typeface="Palatino Linotype"/>
                <a:cs typeface="Palatino Linotype"/>
              </a:rPr>
              <a:t>.Sözleşmeler</a:t>
            </a:r>
            <a:endParaRPr lang="tr-TR" dirty="0">
              <a:solidFill>
                <a:schemeClr val="accent3">
                  <a:lumMod val="75000"/>
                </a:schemeClr>
              </a:solidFill>
              <a:latin typeface="Palatino Linotype"/>
              <a:cs typeface="Palatino Linotype"/>
            </a:endParaRPr>
          </a:p>
          <a:p>
            <a:r>
              <a:rPr lang="tr-TR" dirty="0">
                <a:solidFill>
                  <a:schemeClr val="accent3">
                    <a:lumMod val="75000"/>
                  </a:schemeClr>
                </a:solidFill>
                <a:latin typeface="Palatino Linotype"/>
                <a:cs typeface="Palatino Linotype"/>
              </a:rPr>
              <a:t>9</a:t>
            </a:r>
            <a:r>
              <a:rPr lang="tr-TR" dirty="0" smtClean="0">
                <a:solidFill>
                  <a:schemeClr val="accent3">
                    <a:lumMod val="75000"/>
                  </a:schemeClr>
                </a:solidFill>
                <a:latin typeface="Palatino Linotype"/>
                <a:cs typeface="Palatino Linotype"/>
              </a:rPr>
              <a:t>.Franchising </a:t>
            </a:r>
            <a:r>
              <a:rPr lang="tr-TR" dirty="0">
                <a:solidFill>
                  <a:schemeClr val="accent3">
                    <a:lumMod val="75000"/>
                  </a:schemeClr>
                </a:solidFill>
                <a:latin typeface="Palatino Linotype"/>
                <a:cs typeface="Palatino Linotype"/>
              </a:rPr>
              <a:t>anlaşmaları</a:t>
            </a:r>
          </a:p>
        </p:txBody>
      </p:sp>
      <p:sp>
        <p:nvSpPr>
          <p:cNvPr id="8" name="Rectangle 7"/>
          <p:cNvSpPr/>
          <p:nvPr/>
        </p:nvSpPr>
        <p:spPr>
          <a:xfrm>
            <a:off x="381000" y="5576127"/>
            <a:ext cx="5491422" cy="738664"/>
          </a:xfrm>
          <a:prstGeom prst="rect">
            <a:avLst/>
          </a:prstGeom>
        </p:spPr>
        <p:txBody>
          <a:bodyPr wrap="square">
            <a:spAutoFit/>
          </a:bodyPr>
          <a:lstStyle/>
          <a:p>
            <a:r>
              <a:rPr lang="en-US" sz="1400" dirty="0" smtClean="0">
                <a:latin typeface="Palatino Linotype"/>
                <a:cs typeface="Palatino Linotype"/>
              </a:rPr>
              <a:t>İlk </a:t>
            </a:r>
            <a:r>
              <a:rPr lang="en-US" sz="1400" dirty="0" err="1" smtClean="0">
                <a:latin typeface="Palatino Linotype"/>
                <a:cs typeface="Palatino Linotype"/>
              </a:rPr>
              <a:t>şubesini</a:t>
            </a:r>
            <a:r>
              <a:rPr lang="en-US" sz="1400" dirty="0" smtClean="0">
                <a:latin typeface="Palatino Linotype"/>
                <a:cs typeface="Palatino Linotype"/>
              </a:rPr>
              <a:t> 1971 </a:t>
            </a:r>
            <a:r>
              <a:rPr lang="en-US" sz="1400" dirty="0" err="1" smtClean="0">
                <a:latin typeface="Palatino Linotype"/>
                <a:cs typeface="Palatino Linotype"/>
              </a:rPr>
              <a:t>yılında</a:t>
            </a:r>
            <a:r>
              <a:rPr lang="en-US" sz="1400" dirty="0" smtClean="0">
                <a:latin typeface="Palatino Linotype"/>
                <a:cs typeface="Palatino Linotype"/>
              </a:rPr>
              <a:t> </a:t>
            </a:r>
            <a:r>
              <a:rPr lang="en-US" sz="1400" dirty="0" err="1" smtClean="0">
                <a:latin typeface="Palatino Linotype"/>
                <a:cs typeface="Palatino Linotype"/>
              </a:rPr>
              <a:t>açan</a:t>
            </a:r>
            <a:r>
              <a:rPr lang="en-US" sz="1400" dirty="0" smtClean="0">
                <a:latin typeface="Palatino Linotype"/>
                <a:cs typeface="Palatino Linotype"/>
              </a:rPr>
              <a:t> Starbucks </a:t>
            </a:r>
            <a:r>
              <a:rPr lang="en-US" sz="1400" dirty="0" err="1" smtClean="0">
                <a:latin typeface="Palatino Linotype"/>
                <a:cs typeface="Palatino Linotype"/>
              </a:rPr>
              <a:t>bugün</a:t>
            </a:r>
            <a:r>
              <a:rPr lang="en-US" sz="1400" dirty="0" smtClean="0">
                <a:latin typeface="Palatino Linotype"/>
                <a:cs typeface="Palatino Linotype"/>
              </a:rPr>
              <a:t> 65 </a:t>
            </a:r>
            <a:r>
              <a:rPr lang="en-US" sz="1400" dirty="0" err="1">
                <a:latin typeface="Palatino Linotype"/>
                <a:cs typeface="Palatino Linotype"/>
              </a:rPr>
              <a:t>ülkede</a:t>
            </a:r>
            <a:r>
              <a:rPr lang="en-US" sz="1400" dirty="0">
                <a:latin typeface="Palatino Linotype"/>
                <a:cs typeface="Palatino Linotype"/>
              </a:rPr>
              <a:t> 21.000'in </a:t>
            </a:r>
            <a:r>
              <a:rPr lang="en-US" sz="1400" dirty="0" err="1">
                <a:latin typeface="Palatino Linotype"/>
                <a:cs typeface="Palatino Linotype"/>
              </a:rPr>
              <a:t>üzerinde</a:t>
            </a:r>
            <a:r>
              <a:rPr lang="en-US" sz="1400" dirty="0">
                <a:latin typeface="Palatino Linotype"/>
                <a:cs typeface="Palatino Linotype"/>
              </a:rPr>
              <a:t> </a:t>
            </a:r>
            <a:r>
              <a:rPr lang="en-US" sz="1400" dirty="0" err="1">
                <a:latin typeface="Palatino Linotype"/>
                <a:cs typeface="Palatino Linotype"/>
              </a:rPr>
              <a:t>mağazasıyla</a:t>
            </a:r>
            <a:r>
              <a:rPr lang="en-US" sz="1400" dirty="0">
                <a:latin typeface="Palatino Linotype"/>
                <a:cs typeface="Palatino Linotype"/>
              </a:rPr>
              <a:t>, </a:t>
            </a:r>
            <a:r>
              <a:rPr lang="en-US" sz="1400" dirty="0" err="1">
                <a:latin typeface="Palatino Linotype"/>
                <a:cs typeface="Palatino Linotype"/>
              </a:rPr>
              <a:t>kahve</a:t>
            </a:r>
            <a:r>
              <a:rPr lang="en-US" sz="1400" dirty="0">
                <a:latin typeface="Palatino Linotype"/>
                <a:cs typeface="Palatino Linotype"/>
              </a:rPr>
              <a:t> satın </a:t>
            </a:r>
            <a:r>
              <a:rPr lang="en-US" sz="1400" dirty="0" err="1">
                <a:latin typeface="Palatino Linotype"/>
                <a:cs typeface="Palatino Linotype"/>
              </a:rPr>
              <a:t>alınması</a:t>
            </a:r>
            <a:r>
              <a:rPr lang="en-US" sz="1400" dirty="0">
                <a:latin typeface="Palatino Linotype"/>
                <a:cs typeface="Palatino Linotype"/>
              </a:rPr>
              <a:t> </a:t>
            </a:r>
            <a:r>
              <a:rPr lang="en-US" sz="1400" dirty="0" err="1">
                <a:latin typeface="Palatino Linotype"/>
                <a:cs typeface="Palatino Linotype"/>
              </a:rPr>
              <a:t>ve</a:t>
            </a:r>
            <a:r>
              <a:rPr lang="en-US" sz="1400" dirty="0">
                <a:latin typeface="Palatino Linotype"/>
                <a:cs typeface="Palatino Linotype"/>
              </a:rPr>
              <a:t> </a:t>
            </a:r>
            <a:r>
              <a:rPr lang="en-US" sz="1400" dirty="0" err="1">
                <a:latin typeface="Palatino Linotype"/>
                <a:cs typeface="Palatino Linotype"/>
              </a:rPr>
              <a:t>kavrulmasında</a:t>
            </a:r>
            <a:r>
              <a:rPr lang="en-US" sz="1400" dirty="0">
                <a:latin typeface="Palatino Linotype"/>
                <a:cs typeface="Palatino Linotype"/>
              </a:rPr>
              <a:t> </a:t>
            </a:r>
            <a:r>
              <a:rPr lang="en-US" sz="1400" dirty="0" err="1">
                <a:latin typeface="Palatino Linotype"/>
                <a:cs typeface="Palatino Linotype"/>
              </a:rPr>
              <a:t>dünyanın</a:t>
            </a:r>
            <a:r>
              <a:rPr lang="en-US" sz="1400" dirty="0">
                <a:latin typeface="Palatino Linotype"/>
                <a:cs typeface="Palatino Linotype"/>
              </a:rPr>
              <a:t> </a:t>
            </a:r>
            <a:r>
              <a:rPr lang="en-US" sz="1400" dirty="0" err="1">
                <a:latin typeface="Palatino Linotype"/>
                <a:cs typeface="Palatino Linotype"/>
              </a:rPr>
              <a:t>bir</a:t>
            </a:r>
            <a:r>
              <a:rPr lang="en-US" sz="1400" dirty="0">
                <a:latin typeface="Palatino Linotype"/>
                <a:cs typeface="Palatino Linotype"/>
              </a:rPr>
              <a:t> </a:t>
            </a:r>
            <a:r>
              <a:rPr lang="en-US" sz="1400" dirty="0" err="1">
                <a:latin typeface="Palatino Linotype"/>
                <a:cs typeface="Palatino Linotype"/>
              </a:rPr>
              <a:t>numaralı</a:t>
            </a:r>
            <a:r>
              <a:rPr lang="en-US" sz="1400" dirty="0">
                <a:latin typeface="Palatino Linotype"/>
                <a:cs typeface="Palatino Linotype"/>
              </a:rPr>
              <a:t> </a:t>
            </a:r>
            <a:r>
              <a:rPr lang="en-US" sz="1400" dirty="0" err="1">
                <a:latin typeface="Palatino Linotype"/>
                <a:cs typeface="Palatino Linotype"/>
              </a:rPr>
              <a:t>şirketidir</a:t>
            </a:r>
            <a:r>
              <a:rPr lang="en-US" sz="1400" dirty="0">
                <a:latin typeface="Palatino Linotype"/>
                <a:cs typeface="Palatino Linotype"/>
              </a:rPr>
              <a:t>.</a:t>
            </a:r>
          </a:p>
        </p:txBody>
      </p:sp>
    </p:spTree>
    <p:extLst>
      <p:ext uri="{BB962C8B-B14F-4D97-AF65-F5344CB8AC3E}">
        <p14:creationId xmlns:p14="http://schemas.microsoft.com/office/powerpoint/2010/main" val="928848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131"/>
          </a:xfrm>
        </p:spPr>
        <p:txBody>
          <a:bodyPr>
            <a:normAutofit/>
          </a:bodyPr>
          <a:lstStyle/>
          <a:p>
            <a:pPr algn="l"/>
            <a:r>
              <a:rPr lang="en-US" sz="2700" b="1" dirty="0" err="1" smtClean="0">
                <a:solidFill>
                  <a:schemeClr val="tx2">
                    <a:lumMod val="60000"/>
                    <a:lumOff val="40000"/>
                  </a:schemeClr>
                </a:solidFill>
                <a:latin typeface="Palatino Linotype"/>
                <a:cs typeface="Palatino Linotype"/>
              </a:rPr>
              <a:t>İnsan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Sermayesi</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155700"/>
            <a:ext cx="5257802" cy="1511300"/>
          </a:xfrm>
        </p:spPr>
        <p:txBody>
          <a:bodyPr>
            <a:noAutofit/>
          </a:bodyPr>
          <a:lstStyle/>
          <a:p>
            <a:pPr marL="0" indent="0">
              <a:buNone/>
            </a:pPr>
            <a:r>
              <a:rPr lang="tr-TR" sz="1800" dirty="0">
                <a:latin typeface="Palatino Linotype"/>
                <a:cs typeface="Palatino Linotype"/>
              </a:rPr>
              <a:t>İnsan sermayesi; bireyin sahip olduğu bilgi, beceri, eğitim, tecrübe, yeterlilik, sezgi ve tutumların işletmenin çıkarları için kullanılması ile ortaya çıkan </a:t>
            </a:r>
            <a:r>
              <a:rPr lang="tr-TR" sz="1800" dirty="0" err="1">
                <a:latin typeface="Palatino Linotype"/>
                <a:cs typeface="Palatino Linotype"/>
              </a:rPr>
              <a:t>kollektif</a:t>
            </a:r>
            <a:r>
              <a:rPr lang="tr-TR" sz="1800" dirty="0">
                <a:latin typeface="Palatino Linotype"/>
                <a:cs typeface="Palatino Linotype"/>
              </a:rPr>
              <a:t> yetenek olarak </a:t>
            </a:r>
            <a:r>
              <a:rPr lang="tr-TR" sz="1800" dirty="0" smtClean="0">
                <a:latin typeface="Palatino Linotype"/>
                <a:cs typeface="Palatino Linotype"/>
              </a:rPr>
              <a:t>tanımlanabilir.</a:t>
            </a:r>
            <a:endParaRPr lang="tr-TR" sz="1800" dirty="0">
              <a:solidFill>
                <a:schemeClr val="tx2">
                  <a:lumMod val="60000"/>
                  <a:lumOff val="40000"/>
                </a:schemeClr>
              </a:solidFill>
              <a:latin typeface="Palatino Linotype"/>
              <a:ea typeface="+mj-ea"/>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52666"/>
            <a:ext cx="1219200" cy="535354"/>
          </a:xfrm>
          <a:prstGeom prst="rect">
            <a:avLst/>
          </a:prstGeom>
        </p:spPr>
      </p:pic>
      <p:cxnSp>
        <p:nvCxnSpPr>
          <p:cNvPr id="6" name="Straight Connector 5"/>
          <p:cNvCxnSpPr/>
          <p:nvPr/>
        </p:nvCxnSpPr>
        <p:spPr>
          <a:xfrm flipV="1">
            <a:off x="457201" y="10637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105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34842" y="3938381"/>
            <a:ext cx="1270558" cy="307777"/>
          </a:xfrm>
          <a:prstGeom prst="rect">
            <a:avLst/>
          </a:prstGeom>
          <a:noFill/>
        </p:spPr>
        <p:txBody>
          <a:bodyPr wrap="square" rtlCol="0">
            <a:spAutoFit/>
          </a:bodyPr>
          <a:lstStyle/>
          <a:p>
            <a:pPr algn="ctr"/>
            <a:r>
              <a:rPr lang="en-US" sz="1400" b="1" dirty="0" smtClean="0">
                <a:solidFill>
                  <a:schemeClr val="bg1"/>
                </a:solidFill>
                <a:latin typeface="Palatino Linotype"/>
                <a:cs typeface="Palatino Linotype"/>
              </a:rPr>
              <a:t>Logo</a:t>
            </a:r>
            <a:endParaRPr lang="en-US" sz="1600" b="1" dirty="0">
              <a:solidFill>
                <a:schemeClr val="bg1"/>
              </a:solidFill>
              <a:latin typeface="Palatino Linotype"/>
              <a:cs typeface="Palatino Linotype"/>
            </a:endParaRPr>
          </a:p>
        </p:txBody>
      </p:sp>
      <p:sp>
        <p:nvSpPr>
          <p:cNvPr id="5" name="Rectangle 4"/>
          <p:cNvSpPr/>
          <p:nvPr/>
        </p:nvSpPr>
        <p:spPr>
          <a:xfrm>
            <a:off x="5872422" y="1539439"/>
            <a:ext cx="3271578" cy="4678204"/>
          </a:xfrm>
          <a:prstGeom prst="rect">
            <a:avLst/>
          </a:prstGeom>
        </p:spPr>
        <p:txBody>
          <a:bodyPr wrap="square">
            <a:spAutoFit/>
          </a:bodyPr>
          <a:lstStyle/>
          <a:p>
            <a:r>
              <a:rPr lang="tr-TR" b="1" dirty="0" smtClean="0">
                <a:solidFill>
                  <a:schemeClr val="tx2">
                    <a:lumMod val="60000"/>
                    <a:lumOff val="40000"/>
                  </a:schemeClr>
                </a:solidFill>
                <a:latin typeface="Palatino Linotype"/>
                <a:ea typeface="+mj-ea"/>
                <a:cs typeface="Palatino Linotype"/>
              </a:rPr>
              <a:t>İnsan Sermayenin </a:t>
            </a:r>
            <a:r>
              <a:rPr lang="tr-TR" b="1" dirty="0">
                <a:solidFill>
                  <a:schemeClr val="tx2">
                    <a:lumMod val="60000"/>
                    <a:lumOff val="40000"/>
                  </a:schemeClr>
                </a:solidFill>
                <a:latin typeface="Palatino Linotype"/>
                <a:ea typeface="+mj-ea"/>
                <a:cs typeface="Palatino Linotype"/>
              </a:rPr>
              <a:t>Unsurları</a:t>
            </a:r>
          </a:p>
          <a:p>
            <a:endParaRPr lang="tr-TR" sz="1000" b="1" dirty="0" smtClean="0">
              <a:latin typeface="Palatino Linotype"/>
              <a:cs typeface="Palatino Linotype"/>
            </a:endParaRPr>
          </a:p>
          <a:p>
            <a:r>
              <a:rPr lang="tr-TR" dirty="0">
                <a:solidFill>
                  <a:srgbClr val="77933C"/>
                </a:solidFill>
                <a:latin typeface="Palatino Linotype"/>
                <a:cs typeface="Palatino Linotype"/>
              </a:rPr>
              <a:t>1</a:t>
            </a:r>
            <a:r>
              <a:rPr lang="tr-TR" dirty="0" smtClean="0">
                <a:solidFill>
                  <a:srgbClr val="77933C"/>
                </a:solidFill>
                <a:latin typeface="Palatino Linotype"/>
                <a:cs typeface="Palatino Linotype"/>
              </a:rPr>
              <a:t>.Know</a:t>
            </a:r>
            <a:r>
              <a:rPr lang="tr-TR" dirty="0">
                <a:solidFill>
                  <a:srgbClr val="77933C"/>
                </a:solidFill>
                <a:latin typeface="Palatino Linotype"/>
                <a:cs typeface="Palatino Linotype"/>
              </a:rPr>
              <a:t>-How (Teknik Bilgi)</a:t>
            </a:r>
          </a:p>
          <a:p>
            <a:r>
              <a:rPr lang="tr-TR" dirty="0">
                <a:solidFill>
                  <a:srgbClr val="77933C"/>
                </a:solidFill>
                <a:latin typeface="Palatino Linotype"/>
                <a:cs typeface="Palatino Linotype"/>
              </a:rPr>
              <a:t>2</a:t>
            </a:r>
            <a:r>
              <a:rPr lang="tr-TR" dirty="0" smtClean="0">
                <a:solidFill>
                  <a:srgbClr val="77933C"/>
                </a:solidFill>
                <a:latin typeface="Palatino Linotype"/>
                <a:cs typeface="Palatino Linotype"/>
              </a:rPr>
              <a:t>.Eğitim</a:t>
            </a:r>
            <a:endParaRPr lang="tr-TR" dirty="0">
              <a:solidFill>
                <a:srgbClr val="77933C"/>
              </a:solidFill>
              <a:latin typeface="Palatino Linotype"/>
              <a:cs typeface="Palatino Linotype"/>
            </a:endParaRPr>
          </a:p>
          <a:p>
            <a:r>
              <a:rPr lang="tr-TR" dirty="0">
                <a:solidFill>
                  <a:srgbClr val="77933C"/>
                </a:solidFill>
                <a:latin typeface="Palatino Linotype"/>
                <a:cs typeface="Palatino Linotype"/>
              </a:rPr>
              <a:t>3</a:t>
            </a:r>
            <a:r>
              <a:rPr lang="tr-TR" dirty="0" smtClean="0">
                <a:solidFill>
                  <a:srgbClr val="77933C"/>
                </a:solidFill>
                <a:latin typeface="Palatino Linotype"/>
                <a:cs typeface="Palatino Linotype"/>
              </a:rPr>
              <a:t>.İşe </a:t>
            </a:r>
            <a:r>
              <a:rPr lang="tr-TR" dirty="0">
                <a:solidFill>
                  <a:srgbClr val="77933C"/>
                </a:solidFill>
                <a:latin typeface="Palatino Linotype"/>
                <a:cs typeface="Palatino Linotype"/>
              </a:rPr>
              <a:t>Yönelik Özellikler</a:t>
            </a:r>
          </a:p>
          <a:p>
            <a:r>
              <a:rPr lang="tr-TR" dirty="0">
                <a:solidFill>
                  <a:srgbClr val="77933C"/>
                </a:solidFill>
                <a:latin typeface="Palatino Linotype"/>
                <a:cs typeface="Palatino Linotype"/>
              </a:rPr>
              <a:t>4</a:t>
            </a:r>
            <a:r>
              <a:rPr lang="tr-TR" dirty="0" smtClean="0">
                <a:solidFill>
                  <a:srgbClr val="77933C"/>
                </a:solidFill>
                <a:latin typeface="Palatino Linotype"/>
                <a:cs typeface="Palatino Linotype"/>
              </a:rPr>
              <a:t>.İş </a:t>
            </a:r>
            <a:r>
              <a:rPr lang="tr-TR" dirty="0">
                <a:solidFill>
                  <a:srgbClr val="77933C"/>
                </a:solidFill>
                <a:latin typeface="Palatino Linotype"/>
                <a:cs typeface="Palatino Linotype"/>
              </a:rPr>
              <a:t>Değerlemesi</a:t>
            </a:r>
          </a:p>
          <a:p>
            <a:r>
              <a:rPr lang="tr-TR" dirty="0">
                <a:solidFill>
                  <a:srgbClr val="77933C"/>
                </a:solidFill>
                <a:latin typeface="Palatino Linotype"/>
                <a:cs typeface="Palatino Linotype"/>
              </a:rPr>
              <a:t>5</a:t>
            </a:r>
            <a:r>
              <a:rPr lang="tr-TR" dirty="0" smtClean="0">
                <a:solidFill>
                  <a:srgbClr val="77933C"/>
                </a:solidFill>
                <a:latin typeface="Palatino Linotype"/>
                <a:cs typeface="Palatino Linotype"/>
              </a:rPr>
              <a:t>.Girişimcilik</a:t>
            </a:r>
            <a:endParaRPr lang="tr-TR" dirty="0">
              <a:solidFill>
                <a:srgbClr val="77933C"/>
              </a:solidFill>
              <a:latin typeface="Palatino Linotype"/>
              <a:cs typeface="Palatino Linotype"/>
            </a:endParaRPr>
          </a:p>
          <a:p>
            <a:r>
              <a:rPr lang="tr-TR" dirty="0">
                <a:solidFill>
                  <a:srgbClr val="77933C"/>
                </a:solidFill>
                <a:latin typeface="Palatino Linotype"/>
                <a:cs typeface="Palatino Linotype"/>
              </a:rPr>
              <a:t>6</a:t>
            </a:r>
            <a:r>
              <a:rPr lang="tr-TR" dirty="0" smtClean="0">
                <a:solidFill>
                  <a:srgbClr val="77933C"/>
                </a:solidFill>
                <a:latin typeface="Palatino Linotype"/>
                <a:cs typeface="Palatino Linotype"/>
              </a:rPr>
              <a:t>.Rekabet </a:t>
            </a:r>
            <a:r>
              <a:rPr lang="tr-TR" dirty="0">
                <a:solidFill>
                  <a:srgbClr val="77933C"/>
                </a:solidFill>
                <a:latin typeface="Palatino Linotype"/>
                <a:cs typeface="Palatino Linotype"/>
              </a:rPr>
              <a:t>ve Çatışma</a:t>
            </a:r>
          </a:p>
          <a:p>
            <a:r>
              <a:rPr lang="tr-TR" dirty="0">
                <a:solidFill>
                  <a:srgbClr val="77933C"/>
                </a:solidFill>
                <a:latin typeface="Palatino Linotype"/>
                <a:cs typeface="Palatino Linotype"/>
              </a:rPr>
              <a:t>7</a:t>
            </a:r>
            <a:r>
              <a:rPr lang="tr-TR" dirty="0" smtClean="0">
                <a:solidFill>
                  <a:srgbClr val="77933C"/>
                </a:solidFill>
                <a:latin typeface="Palatino Linotype"/>
                <a:cs typeface="Palatino Linotype"/>
              </a:rPr>
              <a:t>.Yaratıcı </a:t>
            </a:r>
            <a:r>
              <a:rPr lang="tr-TR" dirty="0">
                <a:solidFill>
                  <a:srgbClr val="77933C"/>
                </a:solidFill>
                <a:latin typeface="Palatino Linotype"/>
                <a:cs typeface="Palatino Linotype"/>
              </a:rPr>
              <a:t>Düşünce</a:t>
            </a:r>
          </a:p>
          <a:p>
            <a:r>
              <a:rPr lang="tr-TR" dirty="0">
                <a:solidFill>
                  <a:srgbClr val="77933C"/>
                </a:solidFill>
                <a:latin typeface="Palatino Linotype"/>
                <a:cs typeface="Palatino Linotype"/>
              </a:rPr>
              <a:t>8</a:t>
            </a:r>
            <a:r>
              <a:rPr lang="tr-TR" dirty="0" smtClean="0">
                <a:solidFill>
                  <a:srgbClr val="77933C"/>
                </a:solidFill>
                <a:latin typeface="Palatino Linotype"/>
                <a:cs typeface="Palatino Linotype"/>
              </a:rPr>
              <a:t>.Kavrama</a:t>
            </a:r>
            <a:endParaRPr lang="tr-TR" dirty="0">
              <a:solidFill>
                <a:srgbClr val="77933C"/>
              </a:solidFill>
              <a:latin typeface="Palatino Linotype"/>
              <a:cs typeface="Palatino Linotype"/>
            </a:endParaRPr>
          </a:p>
          <a:p>
            <a:r>
              <a:rPr lang="tr-TR" dirty="0">
                <a:solidFill>
                  <a:srgbClr val="77933C"/>
                </a:solidFill>
                <a:latin typeface="Palatino Linotype"/>
                <a:cs typeface="Palatino Linotype"/>
              </a:rPr>
              <a:t>9</a:t>
            </a:r>
            <a:r>
              <a:rPr lang="tr-TR" dirty="0" smtClean="0">
                <a:solidFill>
                  <a:srgbClr val="77933C"/>
                </a:solidFill>
                <a:latin typeface="Palatino Linotype"/>
                <a:cs typeface="Palatino Linotype"/>
              </a:rPr>
              <a:t>.Değişebilirlik</a:t>
            </a:r>
            <a:endParaRPr lang="tr-TR" dirty="0">
              <a:solidFill>
                <a:srgbClr val="77933C"/>
              </a:solidFill>
              <a:latin typeface="Palatino Linotype"/>
              <a:cs typeface="Palatino Linotype"/>
            </a:endParaRPr>
          </a:p>
          <a:p>
            <a:r>
              <a:rPr lang="tr-TR" dirty="0">
                <a:solidFill>
                  <a:srgbClr val="77933C"/>
                </a:solidFill>
                <a:latin typeface="Palatino Linotype"/>
                <a:cs typeface="Palatino Linotype"/>
              </a:rPr>
              <a:t>10</a:t>
            </a:r>
            <a:r>
              <a:rPr lang="tr-TR" dirty="0" smtClean="0">
                <a:solidFill>
                  <a:srgbClr val="77933C"/>
                </a:solidFill>
                <a:latin typeface="Palatino Linotype"/>
                <a:cs typeface="Palatino Linotype"/>
              </a:rPr>
              <a:t>.Analitik </a:t>
            </a:r>
            <a:r>
              <a:rPr lang="tr-TR" dirty="0">
                <a:solidFill>
                  <a:srgbClr val="77933C"/>
                </a:solidFill>
                <a:latin typeface="Palatino Linotype"/>
                <a:cs typeface="Palatino Linotype"/>
              </a:rPr>
              <a:t>Düşünce</a:t>
            </a:r>
          </a:p>
          <a:p>
            <a:r>
              <a:rPr lang="tr-TR" dirty="0">
                <a:solidFill>
                  <a:srgbClr val="77933C"/>
                </a:solidFill>
                <a:latin typeface="Palatino Linotype"/>
                <a:cs typeface="Palatino Linotype"/>
              </a:rPr>
              <a:t>11</a:t>
            </a:r>
            <a:r>
              <a:rPr lang="tr-TR" dirty="0" smtClean="0">
                <a:solidFill>
                  <a:srgbClr val="77933C"/>
                </a:solidFill>
                <a:latin typeface="Palatino Linotype"/>
                <a:cs typeface="Palatino Linotype"/>
              </a:rPr>
              <a:t>.Kavramsal </a:t>
            </a:r>
            <a:r>
              <a:rPr lang="tr-TR" dirty="0">
                <a:solidFill>
                  <a:srgbClr val="77933C"/>
                </a:solidFill>
                <a:latin typeface="Palatino Linotype"/>
                <a:cs typeface="Palatino Linotype"/>
              </a:rPr>
              <a:t>Düşünce</a:t>
            </a:r>
          </a:p>
          <a:p>
            <a:r>
              <a:rPr lang="tr-TR" dirty="0">
                <a:solidFill>
                  <a:srgbClr val="77933C"/>
                </a:solidFill>
                <a:latin typeface="Palatino Linotype"/>
                <a:cs typeface="Palatino Linotype"/>
              </a:rPr>
              <a:t>12</a:t>
            </a:r>
            <a:r>
              <a:rPr lang="tr-TR" dirty="0" smtClean="0">
                <a:solidFill>
                  <a:srgbClr val="77933C"/>
                </a:solidFill>
                <a:latin typeface="Palatino Linotype"/>
                <a:cs typeface="Palatino Linotype"/>
              </a:rPr>
              <a:t>.Takım </a:t>
            </a:r>
            <a:r>
              <a:rPr lang="tr-TR" dirty="0">
                <a:solidFill>
                  <a:srgbClr val="77933C"/>
                </a:solidFill>
                <a:latin typeface="Palatino Linotype"/>
                <a:cs typeface="Palatino Linotype"/>
              </a:rPr>
              <a:t>Çalışması</a:t>
            </a:r>
          </a:p>
          <a:p>
            <a:r>
              <a:rPr lang="tr-TR" dirty="0">
                <a:solidFill>
                  <a:srgbClr val="77933C"/>
                </a:solidFill>
                <a:latin typeface="Palatino Linotype"/>
                <a:cs typeface="Palatino Linotype"/>
              </a:rPr>
              <a:t>13</a:t>
            </a:r>
            <a:r>
              <a:rPr lang="tr-TR" dirty="0" smtClean="0">
                <a:solidFill>
                  <a:srgbClr val="77933C"/>
                </a:solidFill>
                <a:latin typeface="Palatino Linotype"/>
                <a:cs typeface="Palatino Linotype"/>
              </a:rPr>
              <a:t>.Sorun </a:t>
            </a:r>
            <a:r>
              <a:rPr lang="tr-TR" dirty="0">
                <a:solidFill>
                  <a:srgbClr val="77933C"/>
                </a:solidFill>
                <a:latin typeface="Palatino Linotype"/>
                <a:cs typeface="Palatino Linotype"/>
              </a:rPr>
              <a:t>Çözebilme</a:t>
            </a:r>
          </a:p>
          <a:p>
            <a:r>
              <a:rPr lang="tr-TR" dirty="0">
                <a:solidFill>
                  <a:srgbClr val="77933C"/>
                </a:solidFill>
                <a:latin typeface="Palatino Linotype"/>
                <a:cs typeface="Palatino Linotype"/>
              </a:rPr>
              <a:t>14</a:t>
            </a:r>
            <a:r>
              <a:rPr lang="tr-TR" dirty="0" smtClean="0">
                <a:solidFill>
                  <a:srgbClr val="77933C"/>
                </a:solidFill>
                <a:latin typeface="Palatino Linotype"/>
                <a:cs typeface="Palatino Linotype"/>
              </a:rPr>
              <a:t>.İnisiyatif </a:t>
            </a:r>
            <a:r>
              <a:rPr lang="tr-TR" dirty="0">
                <a:solidFill>
                  <a:srgbClr val="77933C"/>
                </a:solidFill>
                <a:latin typeface="Palatino Linotype"/>
                <a:cs typeface="Palatino Linotype"/>
              </a:rPr>
              <a:t>Kullanabilme</a:t>
            </a:r>
          </a:p>
          <a:p>
            <a:r>
              <a:rPr lang="tr-TR" dirty="0">
                <a:solidFill>
                  <a:srgbClr val="77933C"/>
                </a:solidFill>
                <a:latin typeface="Palatino Linotype"/>
                <a:cs typeface="Palatino Linotype"/>
              </a:rPr>
              <a:t>15</a:t>
            </a:r>
            <a:r>
              <a:rPr lang="tr-TR" dirty="0" smtClean="0">
                <a:solidFill>
                  <a:srgbClr val="77933C"/>
                </a:solidFill>
                <a:latin typeface="Palatino Linotype"/>
                <a:cs typeface="Palatino Linotype"/>
              </a:rPr>
              <a:t>.Özgüven</a:t>
            </a:r>
            <a:endParaRPr lang="tr-TR" dirty="0">
              <a:solidFill>
                <a:srgbClr val="77933C"/>
              </a:solidFill>
              <a:latin typeface="Palatino Linotype"/>
              <a:cs typeface="Palatino Linotype"/>
            </a:endParaRPr>
          </a:p>
        </p:txBody>
      </p:sp>
      <p:pic>
        <p:nvPicPr>
          <p:cNvPr id="9" name="Picture 8" descr="Ekran Resmi 2017-09-07 13.15.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1" y="2667000"/>
            <a:ext cx="5370028" cy="3485666"/>
          </a:xfrm>
          <a:prstGeom prst="rect">
            <a:avLst/>
          </a:prstGeom>
        </p:spPr>
      </p:pic>
    </p:spTree>
    <p:extLst>
      <p:ext uri="{BB962C8B-B14F-4D97-AF65-F5344CB8AC3E}">
        <p14:creationId xmlns:p14="http://schemas.microsoft.com/office/powerpoint/2010/main" val="992753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50792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Kurumsallaşma</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4912378" cy="4525963"/>
          </a:xfrm>
        </p:spPr>
        <p:txBody>
          <a:bodyPr>
            <a:normAutofit lnSpcReduction="10000"/>
          </a:bodyPr>
          <a:lstStyle/>
          <a:p>
            <a:pPr marL="0" indent="0">
              <a:buNone/>
            </a:pPr>
            <a:r>
              <a:rPr lang="tr-TR" sz="2400" dirty="0">
                <a:latin typeface="Palatino Linotype"/>
                <a:cs typeface="Palatino Linotype"/>
              </a:rPr>
              <a:t>İşletmeler için yaşamsal bir öneme sahip olan </a:t>
            </a:r>
            <a:r>
              <a:rPr lang="tr-TR" sz="2400" dirty="0">
                <a:solidFill>
                  <a:srgbClr val="77933C"/>
                </a:solidFill>
                <a:latin typeface="Palatino Linotype"/>
                <a:cs typeface="Palatino Linotype"/>
              </a:rPr>
              <a:t>kurumsallaşma</a:t>
            </a:r>
            <a:r>
              <a:rPr lang="tr-TR" sz="2400" dirty="0">
                <a:latin typeface="Palatino Linotype"/>
                <a:cs typeface="Palatino Linotype"/>
              </a:rPr>
              <a:t>; bir işletmenin kişilerden bağımsız olarak kurallara, standartlara, prosedürlere sahip olması, değişen çevre koşullarını takip eden sistemleri kurması ve gelişmelere uygun olarak örgütsel yapısını oluşturması, kendisine özgü iletişim ve iş yapma yöntemlerini kültür haline getirmesi ve böylece diğer işletmelerden farklı ayırt edici bir kimliğe bürünmesi </a:t>
            </a:r>
            <a:r>
              <a:rPr lang="tr-TR" sz="2400" dirty="0" smtClean="0">
                <a:latin typeface="Palatino Linotype"/>
                <a:cs typeface="Palatino Linotype"/>
              </a:rPr>
              <a:t>sürecidir.</a:t>
            </a:r>
            <a:endParaRPr lang="tr-TR" sz="2400" dirty="0">
              <a:effectLst/>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5369576" y="1417638"/>
            <a:ext cx="3583624" cy="2011362"/>
          </a:xfrm>
          <a:prstGeom prst="rect">
            <a:avLst/>
          </a:prstGeom>
        </p:spPr>
      </p:pic>
      <p:sp>
        <p:nvSpPr>
          <p:cNvPr id="8" name="Rectangle 7"/>
          <p:cNvSpPr/>
          <p:nvPr/>
        </p:nvSpPr>
        <p:spPr>
          <a:xfrm>
            <a:off x="5306076" y="3429000"/>
            <a:ext cx="3657196" cy="2677656"/>
          </a:xfrm>
          <a:prstGeom prst="rect">
            <a:avLst/>
          </a:prstGeom>
        </p:spPr>
        <p:txBody>
          <a:bodyPr wrap="square">
            <a:spAutoFit/>
          </a:bodyPr>
          <a:lstStyle/>
          <a:p>
            <a:r>
              <a:rPr lang="tr-TR" sz="1400" b="1" dirty="0">
                <a:latin typeface="Palatino Linotype"/>
                <a:cs typeface="Palatino Linotype"/>
              </a:rPr>
              <a:t>Wal-Mart </a:t>
            </a:r>
            <a:r>
              <a:rPr lang="tr-TR" sz="1400" b="1" dirty="0" err="1">
                <a:latin typeface="Palatino Linotype"/>
                <a:cs typeface="Palatino Linotype"/>
              </a:rPr>
              <a:t>Stores</a:t>
            </a:r>
            <a:r>
              <a:rPr lang="tr-TR" sz="1400" b="1" dirty="0">
                <a:latin typeface="Palatino Linotype"/>
                <a:cs typeface="Palatino Linotype"/>
              </a:rPr>
              <a:t> </a:t>
            </a:r>
            <a:r>
              <a:rPr lang="tr-TR" sz="1400" b="1" dirty="0" err="1">
                <a:latin typeface="Palatino Linotype"/>
                <a:cs typeface="Palatino Linotype"/>
              </a:rPr>
              <a:t>Inc</a:t>
            </a:r>
            <a:r>
              <a:rPr lang="tr-TR" sz="1400" b="1" dirty="0">
                <a:latin typeface="Palatino Linotype"/>
                <a:cs typeface="Palatino Linotype"/>
              </a:rPr>
              <a:t>.</a:t>
            </a:r>
            <a:r>
              <a:rPr lang="tr-TR" sz="1400" dirty="0">
                <a:latin typeface="Palatino Linotype"/>
                <a:cs typeface="Palatino Linotype"/>
              </a:rPr>
              <a:t> Sam Walton tarafından kurulmuş dünya çapında şubeleri olan perakende satış yapan Amerikan mağazalar zinciridir. </a:t>
            </a:r>
            <a:r>
              <a:rPr lang="tr-TR" sz="1400" dirty="0" err="1" smtClean="0">
                <a:latin typeface="Palatino Linotype"/>
                <a:cs typeface="Palatino Linotype"/>
              </a:rPr>
              <a:t>Walmart</a:t>
            </a:r>
            <a:r>
              <a:rPr lang="tr-TR" sz="1400" dirty="0">
                <a:latin typeface="Palatino Linotype"/>
                <a:cs typeface="Palatino Linotype"/>
              </a:rPr>
              <a:t>, Amerika'nın önemli ekonomi dergisi </a:t>
            </a:r>
            <a:r>
              <a:rPr lang="tr-TR" sz="1400" dirty="0" err="1">
                <a:latin typeface="Palatino Linotype"/>
                <a:cs typeface="Palatino Linotype"/>
              </a:rPr>
              <a:t>Fortune’nun</a:t>
            </a:r>
            <a:r>
              <a:rPr lang="tr-TR" sz="1400" dirty="0">
                <a:latin typeface="Palatino Linotype"/>
                <a:cs typeface="Palatino Linotype"/>
              </a:rPr>
              <a:t> "Amerika'nın en büyük yatırımlarını yapan 500 şirket" (</a:t>
            </a:r>
            <a:r>
              <a:rPr lang="tr-TR" sz="1400" dirty="0" err="1">
                <a:latin typeface="Palatino Linotype"/>
                <a:cs typeface="Palatino Linotype"/>
              </a:rPr>
              <a:t>Fortune</a:t>
            </a:r>
            <a:r>
              <a:rPr lang="tr-TR" sz="1400" dirty="0">
                <a:latin typeface="Palatino Linotype"/>
                <a:cs typeface="Palatino Linotype"/>
              </a:rPr>
              <a:t> Global 500) raporunda "Dünya çapında en yüksek ciro yapan şirket" olarak yer almıştır. </a:t>
            </a:r>
            <a:r>
              <a:rPr lang="tr-TR" sz="1400" dirty="0" err="1">
                <a:latin typeface="Palatino Linotype"/>
                <a:cs typeface="Palatino Linotype"/>
              </a:rPr>
              <a:t>Walmart</a:t>
            </a:r>
            <a:r>
              <a:rPr lang="tr-TR" sz="1400" dirty="0">
                <a:latin typeface="Palatino Linotype"/>
                <a:cs typeface="Palatino Linotype"/>
              </a:rPr>
              <a:t> mağazalar zincirinde büyük çoğunluğu Amerika'da olmak üzere 2.1 milyon insan </a:t>
            </a:r>
            <a:r>
              <a:rPr lang="tr-TR" sz="1400" dirty="0" smtClean="0">
                <a:latin typeface="Palatino Linotype"/>
                <a:cs typeface="Palatino Linotype"/>
              </a:rPr>
              <a:t>çalışmaktadır. </a:t>
            </a:r>
            <a:endParaRPr lang="en-US" sz="1400" dirty="0">
              <a:latin typeface="Palatino Linotype"/>
              <a:cs typeface="Palatino Linotype"/>
            </a:endParaRPr>
          </a:p>
        </p:txBody>
      </p:sp>
    </p:spTree>
    <p:extLst>
      <p:ext uri="{BB962C8B-B14F-4D97-AF65-F5344CB8AC3E}">
        <p14:creationId xmlns:p14="http://schemas.microsoft.com/office/powerpoint/2010/main" val="193612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Kurumsallaşma</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4912378" cy="4996622"/>
          </a:xfrm>
        </p:spPr>
        <p:txBody>
          <a:bodyPr>
            <a:normAutofit fontScale="92500" lnSpcReduction="10000"/>
          </a:bodyPr>
          <a:lstStyle/>
          <a:p>
            <a:pPr marL="0" indent="0">
              <a:buNone/>
            </a:pPr>
            <a:r>
              <a:rPr lang="tr-TR" sz="2400" dirty="0">
                <a:latin typeface="Palatino Linotype"/>
                <a:cs typeface="Palatino Linotype"/>
              </a:rPr>
              <a:t>İşletmeler için kurumsal yapılar kuşaklar boyu işletmenin yaşamını sürdürmesi ve gelişerek büyümesi anlamını taşımaktadır. Bu açıdan </a:t>
            </a:r>
            <a:r>
              <a:rPr lang="tr-TR" sz="2400" b="1" dirty="0" err="1">
                <a:solidFill>
                  <a:srgbClr val="77933C"/>
                </a:solidFill>
                <a:latin typeface="Palatino Linotype"/>
                <a:cs typeface="Palatino Linotype"/>
              </a:rPr>
              <a:t>Fortune</a:t>
            </a:r>
            <a:r>
              <a:rPr lang="tr-TR" sz="2400" b="1" dirty="0">
                <a:solidFill>
                  <a:srgbClr val="77933C"/>
                </a:solidFill>
                <a:latin typeface="Palatino Linotype"/>
                <a:cs typeface="Palatino Linotype"/>
              </a:rPr>
              <a:t> Global 500 </a:t>
            </a:r>
            <a:r>
              <a:rPr lang="tr-TR" sz="2400" dirty="0">
                <a:latin typeface="Palatino Linotype"/>
                <a:cs typeface="Palatino Linotype"/>
              </a:rPr>
              <a:t>listesindeki birçok işletmenin yüz yıllık işletmecilik geçmişine sahip olduğu görülmektedir. Örneğin Amerikalı bir </a:t>
            </a:r>
            <a:r>
              <a:rPr lang="tr-TR" sz="2400" dirty="0" err="1">
                <a:latin typeface="Palatino Linotype"/>
                <a:cs typeface="Palatino Linotype"/>
              </a:rPr>
              <a:t>fast</a:t>
            </a:r>
            <a:r>
              <a:rPr lang="tr-TR" sz="2400" dirty="0">
                <a:latin typeface="Palatino Linotype"/>
                <a:cs typeface="Palatino Linotype"/>
              </a:rPr>
              <a:t> </a:t>
            </a:r>
            <a:r>
              <a:rPr lang="tr-TR" sz="2400" dirty="0" err="1">
                <a:latin typeface="Palatino Linotype"/>
                <a:cs typeface="Palatino Linotype"/>
              </a:rPr>
              <a:t>food</a:t>
            </a:r>
            <a:r>
              <a:rPr lang="tr-TR" sz="2400" dirty="0">
                <a:latin typeface="Palatino Linotype"/>
                <a:cs typeface="Palatino Linotype"/>
              </a:rPr>
              <a:t> zinciri olan </a:t>
            </a:r>
            <a:r>
              <a:rPr lang="tr-TR" sz="2400" b="1" dirty="0" err="1">
                <a:solidFill>
                  <a:srgbClr val="77933C"/>
                </a:solidFill>
                <a:latin typeface="Palatino Linotype"/>
                <a:cs typeface="Palatino Linotype"/>
              </a:rPr>
              <a:t>McDonald’s</a:t>
            </a:r>
            <a:r>
              <a:rPr lang="tr-TR" sz="2400" b="1" dirty="0">
                <a:latin typeface="Palatino Linotype"/>
                <a:cs typeface="Palatino Linotype"/>
              </a:rPr>
              <a:t> </a:t>
            </a:r>
            <a:r>
              <a:rPr lang="tr-TR" sz="2400" dirty="0">
                <a:latin typeface="Palatino Linotype"/>
                <a:cs typeface="Palatino Linotype"/>
              </a:rPr>
              <a:t>yaklaşık 80 yıllık, yine Amerikalı bir içecek markası olan </a:t>
            </a:r>
            <a:r>
              <a:rPr lang="tr-TR" sz="2400" b="1" dirty="0" err="1">
                <a:solidFill>
                  <a:srgbClr val="77933C"/>
                </a:solidFill>
                <a:latin typeface="Palatino Linotype"/>
                <a:cs typeface="Palatino Linotype"/>
              </a:rPr>
              <a:t>Coca</a:t>
            </a:r>
            <a:r>
              <a:rPr lang="tr-TR" sz="2400" b="1" dirty="0">
                <a:solidFill>
                  <a:srgbClr val="77933C"/>
                </a:solidFill>
                <a:latin typeface="Palatino Linotype"/>
                <a:cs typeface="Palatino Linotype"/>
              </a:rPr>
              <a:t> Cola </a:t>
            </a:r>
            <a:r>
              <a:rPr lang="tr-TR" sz="2400" dirty="0">
                <a:latin typeface="Palatino Linotype"/>
                <a:cs typeface="Palatino Linotype"/>
              </a:rPr>
              <a:t>1886 yılında kurulmuş, 130 yıllık bir işletmecilik geçmişine sahiptir. Japon bir otomobil markası olan </a:t>
            </a:r>
            <a:r>
              <a:rPr lang="tr-TR" sz="2400" b="1" dirty="0">
                <a:solidFill>
                  <a:srgbClr val="77933C"/>
                </a:solidFill>
                <a:latin typeface="Palatino Linotype"/>
                <a:cs typeface="Palatino Linotype"/>
              </a:rPr>
              <a:t>Toyota</a:t>
            </a:r>
            <a:r>
              <a:rPr lang="tr-TR" sz="2400" dirty="0">
                <a:solidFill>
                  <a:srgbClr val="77933C"/>
                </a:solidFill>
                <a:latin typeface="Palatino Linotype"/>
                <a:cs typeface="Palatino Linotype"/>
              </a:rPr>
              <a:t> </a:t>
            </a:r>
            <a:r>
              <a:rPr lang="tr-TR" sz="2400" dirty="0">
                <a:latin typeface="Palatino Linotype"/>
                <a:cs typeface="Palatino Linotype"/>
              </a:rPr>
              <a:t>ise 80 yıllık, Güney Kore şirketi olan </a:t>
            </a:r>
            <a:r>
              <a:rPr lang="tr-TR" sz="2400" b="1" dirty="0" err="1">
                <a:solidFill>
                  <a:srgbClr val="77933C"/>
                </a:solidFill>
                <a:latin typeface="Palatino Linotype"/>
                <a:cs typeface="Palatino Linotype"/>
              </a:rPr>
              <a:t>Samsung</a:t>
            </a:r>
            <a:r>
              <a:rPr lang="tr-TR" sz="2400" dirty="0">
                <a:solidFill>
                  <a:srgbClr val="77933C"/>
                </a:solidFill>
                <a:latin typeface="Palatino Linotype"/>
                <a:cs typeface="Palatino Linotype"/>
              </a:rPr>
              <a:t> </a:t>
            </a:r>
            <a:r>
              <a:rPr lang="tr-TR" sz="2400" dirty="0">
                <a:latin typeface="Palatino Linotype"/>
                <a:cs typeface="Palatino Linotype"/>
              </a:rPr>
              <a:t>ise 79 yıllık geçmişe sahip bir işletmedir.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306076" y="3886200"/>
            <a:ext cx="3657196" cy="2462213"/>
          </a:xfrm>
          <a:prstGeom prst="rect">
            <a:avLst/>
          </a:prstGeom>
        </p:spPr>
        <p:txBody>
          <a:bodyPr wrap="square">
            <a:spAutoFit/>
          </a:bodyPr>
          <a:lstStyle/>
          <a:p>
            <a:r>
              <a:rPr lang="tr-TR" sz="1400" b="1" dirty="0" err="1">
                <a:latin typeface="Palatino Linotype"/>
                <a:cs typeface="Palatino Linotype"/>
              </a:rPr>
              <a:t>The</a:t>
            </a:r>
            <a:r>
              <a:rPr lang="tr-TR" sz="1400" b="1" dirty="0">
                <a:latin typeface="Palatino Linotype"/>
                <a:cs typeface="Palatino Linotype"/>
              </a:rPr>
              <a:t> Coca-Cola </a:t>
            </a:r>
            <a:r>
              <a:rPr lang="tr-TR" sz="1400" b="1" dirty="0" err="1">
                <a:latin typeface="Palatino Linotype"/>
                <a:cs typeface="Palatino Linotype"/>
              </a:rPr>
              <a:t>Company</a:t>
            </a:r>
            <a:r>
              <a:rPr lang="tr-TR" sz="1400" b="1" dirty="0">
                <a:latin typeface="Palatino Linotype"/>
                <a:cs typeface="Palatino Linotype"/>
              </a:rPr>
              <a:t>,</a:t>
            </a:r>
            <a:r>
              <a:rPr lang="tr-TR" sz="1400" dirty="0">
                <a:latin typeface="Palatino Linotype"/>
                <a:cs typeface="Palatino Linotype"/>
              </a:rPr>
              <a:t> dünyanın en </a:t>
            </a:r>
            <a:r>
              <a:rPr lang="tr-TR" sz="1400" dirty="0" smtClean="0">
                <a:latin typeface="Palatino Linotype"/>
                <a:cs typeface="Palatino Linotype"/>
              </a:rPr>
              <a:t>büyük içecek</a:t>
            </a:r>
            <a:r>
              <a:rPr lang="tr-TR" sz="1400" dirty="0">
                <a:latin typeface="Palatino Linotype"/>
                <a:cs typeface="Palatino Linotype"/>
              </a:rPr>
              <a:t> şirketlerinden biridir. </a:t>
            </a:r>
            <a:r>
              <a:rPr lang="tr-TR" sz="1400" dirty="0" smtClean="0">
                <a:latin typeface="Palatino Linotype"/>
                <a:cs typeface="Palatino Linotype"/>
              </a:rPr>
              <a:t>Bir Amerikan</a:t>
            </a:r>
            <a:r>
              <a:rPr lang="tr-TR" sz="1400" dirty="0">
                <a:latin typeface="Palatino Linotype"/>
                <a:cs typeface="Palatino Linotype"/>
              </a:rPr>
              <a:t> şirketi olmakla birlikte, dünyanın pek çok yerinde fabrikaları vardır. </a:t>
            </a:r>
            <a:r>
              <a:rPr lang="tr-TR" sz="1400" dirty="0" err="1" smtClean="0">
                <a:latin typeface="Palatino Linotype"/>
                <a:cs typeface="Palatino Linotype"/>
              </a:rPr>
              <a:t>Coca</a:t>
            </a:r>
            <a:r>
              <a:rPr lang="tr-TR" sz="1400" dirty="0" smtClean="0">
                <a:latin typeface="Palatino Linotype"/>
                <a:cs typeface="Palatino Linotype"/>
              </a:rPr>
              <a:t> Cola ilk </a:t>
            </a:r>
            <a:r>
              <a:rPr lang="tr-TR" sz="1400" dirty="0">
                <a:latin typeface="Palatino Linotype"/>
                <a:cs typeface="Palatino Linotype"/>
              </a:rPr>
              <a:t>olarak eczanelerde ilaç olarak kullanılmıştır</a:t>
            </a:r>
            <a:r>
              <a:rPr lang="tr-TR" sz="1400" dirty="0" smtClean="0">
                <a:latin typeface="Palatino Linotype"/>
                <a:cs typeface="Palatino Linotype"/>
              </a:rPr>
              <a:t>. John S. </a:t>
            </a:r>
            <a:r>
              <a:rPr lang="tr-TR" sz="1400" dirty="0" err="1" smtClean="0">
                <a:latin typeface="Palatino Linotype"/>
                <a:cs typeface="Palatino Linotype"/>
              </a:rPr>
              <a:t>Pemberton</a:t>
            </a:r>
            <a:r>
              <a:rPr lang="tr-TR" sz="1400" dirty="0" smtClean="0">
                <a:latin typeface="Palatino Linotype"/>
                <a:cs typeface="Palatino Linotype"/>
              </a:rPr>
              <a:t> tarafından </a:t>
            </a:r>
            <a:r>
              <a:rPr lang="tr-TR" sz="1400" dirty="0">
                <a:latin typeface="Palatino Linotype"/>
                <a:cs typeface="Palatino Linotype"/>
              </a:rPr>
              <a:t>icat edilmiş, </a:t>
            </a:r>
            <a:r>
              <a:rPr lang="tr-TR" sz="1400" dirty="0" smtClean="0">
                <a:latin typeface="Palatino Linotype"/>
                <a:cs typeface="Palatino Linotype"/>
              </a:rPr>
              <a:t>ancak Asa </a:t>
            </a:r>
            <a:r>
              <a:rPr lang="tr-TR" sz="1400" dirty="0" err="1" smtClean="0">
                <a:latin typeface="Palatino Linotype"/>
                <a:cs typeface="Palatino Linotype"/>
              </a:rPr>
              <a:t>Griggs</a:t>
            </a:r>
            <a:r>
              <a:rPr lang="tr-TR" sz="1400" dirty="0" smtClean="0">
                <a:latin typeface="Palatino Linotype"/>
                <a:cs typeface="Palatino Linotype"/>
              </a:rPr>
              <a:t> </a:t>
            </a:r>
            <a:r>
              <a:rPr lang="tr-TR" sz="1400" dirty="0" err="1" smtClean="0">
                <a:latin typeface="Palatino Linotype"/>
                <a:cs typeface="Palatino Linotype"/>
              </a:rPr>
              <a:t>Candler</a:t>
            </a:r>
            <a:r>
              <a:rPr lang="tr-TR" sz="1400" dirty="0" smtClean="0">
                <a:latin typeface="Palatino Linotype"/>
                <a:cs typeface="Palatino Linotype"/>
              </a:rPr>
              <a:t> tarafından </a:t>
            </a:r>
            <a:r>
              <a:rPr lang="tr-TR" sz="1400" dirty="0">
                <a:latin typeface="Palatino Linotype"/>
                <a:cs typeface="Palatino Linotype"/>
              </a:rPr>
              <a:t>marka ve şirket haline getirilmiştir. </a:t>
            </a:r>
            <a:r>
              <a:rPr lang="tr-TR" sz="1400" dirty="0" smtClean="0">
                <a:latin typeface="Palatino Linotype"/>
                <a:cs typeface="Palatino Linotype"/>
              </a:rPr>
              <a:t>Coca</a:t>
            </a:r>
            <a:r>
              <a:rPr lang="tr-TR" sz="1400" dirty="0">
                <a:latin typeface="Palatino Linotype"/>
                <a:cs typeface="Palatino Linotype"/>
              </a:rPr>
              <a:t>-</a:t>
            </a:r>
            <a:r>
              <a:rPr lang="tr-TR" sz="1400" dirty="0" smtClean="0">
                <a:latin typeface="Palatino Linotype"/>
                <a:cs typeface="Palatino Linotype"/>
              </a:rPr>
              <a:t>Cola, </a:t>
            </a:r>
            <a:r>
              <a:rPr lang="tr-TR" sz="1400" dirty="0" err="1" smtClean="0">
                <a:latin typeface="Palatino Linotype"/>
                <a:cs typeface="Palatino Linotype"/>
              </a:rPr>
              <a:t>Fortune</a:t>
            </a:r>
            <a:r>
              <a:rPr lang="tr-TR" sz="1400" dirty="0" smtClean="0">
                <a:latin typeface="Palatino Linotype"/>
                <a:cs typeface="Palatino Linotype"/>
              </a:rPr>
              <a:t> 500 listesinde 2016 yılı 41 Milyar Dolar cirosu ile 253. sırada yer almaktadır.</a:t>
            </a:r>
            <a:endParaRPr lang="tr-TR" sz="1400" dirty="0">
              <a:latin typeface="Palatino Linotype"/>
              <a:cs typeface="Palatino Linotype"/>
            </a:endParaRPr>
          </a:p>
        </p:txBody>
      </p:sp>
      <p:pic>
        <p:nvPicPr>
          <p:cNvPr id="3" name="Picture 2"/>
          <p:cNvPicPr>
            <a:picLocks noChangeAspect="1"/>
          </p:cNvPicPr>
          <p:nvPr/>
        </p:nvPicPr>
        <p:blipFill>
          <a:blip r:embed="rId3"/>
          <a:stretch>
            <a:fillRect/>
          </a:stretch>
        </p:blipFill>
        <p:spPr>
          <a:xfrm>
            <a:off x="5369576" y="1388535"/>
            <a:ext cx="3583624" cy="2503628"/>
          </a:xfrm>
          <a:prstGeom prst="rect">
            <a:avLst/>
          </a:prstGeom>
        </p:spPr>
      </p:pic>
    </p:spTree>
    <p:extLst>
      <p:ext uri="{BB962C8B-B14F-4D97-AF65-F5344CB8AC3E}">
        <p14:creationId xmlns:p14="http://schemas.microsoft.com/office/powerpoint/2010/main" val="903152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Aile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İşletmeleri</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3112772" cy="3081865"/>
          </a:xfrm>
        </p:spPr>
        <p:txBody>
          <a:bodyPr>
            <a:normAutofit lnSpcReduction="10000"/>
          </a:bodyPr>
          <a:lstStyle/>
          <a:p>
            <a:pPr marL="0" indent="0">
              <a:buNone/>
            </a:pPr>
            <a:r>
              <a:rPr lang="tr-TR" sz="2400" dirty="0">
                <a:latin typeface="Palatino Linotype"/>
                <a:cs typeface="Palatino Linotype"/>
              </a:rPr>
              <a:t>Aile işletmesi denildiğinde genel olarak, akrabalık bağı olan bireylerin mal ya da hizmet üretmek gayesiyle bir araya gelerek kurdukları kar amaçlı örgütler anlaşılmaktadır. </a:t>
            </a:r>
            <a:endParaRPr lang="tr-TR" sz="24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6 15.01.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970" y="1536700"/>
            <a:ext cx="5574030" cy="2933700"/>
          </a:xfrm>
          <a:prstGeom prst="rect">
            <a:avLst/>
          </a:prstGeom>
        </p:spPr>
      </p:pic>
      <p:sp>
        <p:nvSpPr>
          <p:cNvPr id="11" name="Content Placeholder 2"/>
          <p:cNvSpPr txBox="1">
            <a:spLocks/>
          </p:cNvSpPr>
          <p:nvPr/>
        </p:nvSpPr>
        <p:spPr>
          <a:xfrm>
            <a:off x="457201" y="4546600"/>
            <a:ext cx="8495999" cy="19438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tr-TR" sz="2200" dirty="0" smtClean="0">
                <a:latin typeface="Palatino Linotype"/>
                <a:cs typeface="Palatino Linotype"/>
              </a:rPr>
              <a:t>Ancak günümüzde sıkça telaffuz edilen “</a:t>
            </a:r>
            <a:r>
              <a:rPr lang="tr-TR" sz="2200" b="1" dirty="0" smtClean="0">
                <a:solidFill>
                  <a:srgbClr val="77933C"/>
                </a:solidFill>
                <a:latin typeface="Palatino Linotype"/>
                <a:cs typeface="Palatino Linotype"/>
              </a:rPr>
              <a:t>aile işletmesi</a:t>
            </a:r>
            <a:r>
              <a:rPr lang="tr-TR" sz="2200" dirty="0" smtClean="0">
                <a:latin typeface="Palatino Linotype"/>
                <a:cs typeface="Palatino Linotype"/>
              </a:rPr>
              <a:t>” kavramı yaygın kullanımına rağmen, kapsam ve sınırları, kendine has özellikleri dikkate alınarak, farklı bakış açılarına göre değişik şekillerde tanımlanabilmektedir.</a:t>
            </a:r>
          </a:p>
        </p:txBody>
      </p:sp>
    </p:spTree>
    <p:extLst>
      <p:ext uri="{BB962C8B-B14F-4D97-AF65-F5344CB8AC3E}">
        <p14:creationId xmlns:p14="http://schemas.microsoft.com/office/powerpoint/2010/main" val="1898114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Aile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İşletmelerinde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Kurumsallaşma</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3530602" cy="3005665"/>
          </a:xfrm>
        </p:spPr>
        <p:txBody>
          <a:bodyPr>
            <a:normAutofit fontScale="92500"/>
          </a:bodyPr>
          <a:lstStyle/>
          <a:p>
            <a:pPr marL="0" indent="0">
              <a:buNone/>
            </a:pPr>
            <a:r>
              <a:rPr lang="tr-TR" sz="2400" dirty="0">
                <a:latin typeface="Palatino Linotype"/>
                <a:cs typeface="Palatino Linotype"/>
              </a:rPr>
              <a:t>A</a:t>
            </a:r>
            <a:r>
              <a:rPr lang="tr-TR" sz="2400" dirty="0" smtClean="0">
                <a:latin typeface="Palatino Linotype"/>
                <a:cs typeface="Palatino Linotype"/>
              </a:rPr>
              <a:t>ileler işletmecilik faaliyetlerinde önemli bir yer tutmaktadır. Ancak bu işletmelerin devamlılığı ve bir sonraki kuşaklara devrolunması hem Dünya’da hem de Türkiye’de büyük oranda mümkün olmamaktadır. </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452491" y="4216400"/>
            <a:ext cx="8574281" cy="202006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tr-TR" sz="2400" dirty="0" smtClean="0">
                <a:solidFill>
                  <a:schemeClr val="tx2">
                    <a:lumMod val="60000"/>
                    <a:lumOff val="40000"/>
                  </a:schemeClr>
                </a:solidFill>
                <a:latin typeface="Palatino Linotype"/>
                <a:cs typeface="Palatino Linotype"/>
              </a:rPr>
              <a:t>ABD’de ortalama olarak, aile işletmelerinin </a:t>
            </a:r>
            <a:r>
              <a:rPr lang="tr-TR" sz="2400" dirty="0" smtClean="0">
                <a:solidFill>
                  <a:srgbClr val="77933C"/>
                </a:solidFill>
                <a:latin typeface="Palatino Linotype"/>
                <a:cs typeface="Palatino Linotype"/>
              </a:rPr>
              <a:t>%40’ı </a:t>
            </a:r>
            <a:r>
              <a:rPr lang="tr-TR" sz="2400" dirty="0" smtClean="0">
                <a:latin typeface="Palatino Linotype"/>
                <a:cs typeface="Palatino Linotype"/>
              </a:rPr>
              <a:t>ilk beş yılda yok olmakta, geri kalanların %66’sı ise, birinci kuşakta batmakta veya el değiştirmektedir. Dolayısıyla ikinci kuşağa kadar yaşayabilen aile işletmelerin oranı %20’yi geçememekte ve bu oranın sadece %17’si üçüncü kuşağa kadar devam edebilmektedir. Özetle birinci kuşak tarafından kurulmuş olan her 100 ABD aile işletmesinden </a:t>
            </a:r>
            <a:r>
              <a:rPr lang="tr-TR" sz="2400" dirty="0" smtClean="0">
                <a:solidFill>
                  <a:srgbClr val="77933C"/>
                </a:solidFill>
                <a:latin typeface="Palatino Linotype"/>
                <a:cs typeface="Palatino Linotype"/>
              </a:rPr>
              <a:t>20’si </a:t>
            </a:r>
            <a:r>
              <a:rPr lang="tr-TR" sz="2400" dirty="0" smtClean="0">
                <a:latin typeface="Palatino Linotype"/>
                <a:cs typeface="Palatino Linotype"/>
              </a:rPr>
              <a:t>ikinci kuşağa ve sadece </a:t>
            </a:r>
            <a:r>
              <a:rPr lang="tr-TR" sz="2400" dirty="0" smtClean="0">
                <a:solidFill>
                  <a:srgbClr val="77933C"/>
                </a:solidFill>
                <a:latin typeface="Palatino Linotype"/>
                <a:cs typeface="Palatino Linotype"/>
              </a:rPr>
              <a:t>3.4’ü</a:t>
            </a:r>
            <a:r>
              <a:rPr lang="tr-TR" sz="2400" dirty="0" smtClean="0">
                <a:latin typeface="Palatino Linotype"/>
                <a:cs typeface="Palatino Linotype"/>
              </a:rPr>
              <a:t> üçüncü kuşağa devredilebilmektedir.</a:t>
            </a:r>
          </a:p>
        </p:txBody>
      </p:sp>
      <p:pic>
        <p:nvPicPr>
          <p:cNvPr id="3" name="Picture 2" descr="Ekran Resmi 2017-09-06 15.25.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500" y="1485900"/>
            <a:ext cx="4445000" cy="2536062"/>
          </a:xfrm>
          <a:prstGeom prst="rect">
            <a:avLst/>
          </a:prstGeom>
        </p:spPr>
      </p:pic>
    </p:spTree>
    <p:extLst>
      <p:ext uri="{BB962C8B-B14F-4D97-AF65-F5344CB8AC3E}">
        <p14:creationId xmlns:p14="http://schemas.microsoft.com/office/powerpoint/2010/main" val="103772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Aile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İşletmelerinde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Kurumsallaşma</a:t>
            </a:r>
            <a:endParaRPr lang="en-US" sz="2700" b="1" dirty="0">
              <a:solidFill>
                <a:schemeClr val="tx2">
                  <a:lumMod val="60000"/>
                  <a:lumOff val="40000"/>
                </a:schemeClr>
              </a:solidFill>
              <a:latin typeface="Palatino Linotype"/>
              <a:cs typeface="Palatino Linotype"/>
            </a:endParaRPr>
          </a:p>
        </p:txBody>
      </p:sp>
      <p:sp>
        <p:nvSpPr>
          <p:cNvPr id="10" name="Content Placeholder 2"/>
          <p:cNvSpPr>
            <a:spLocks noGrp="1"/>
          </p:cNvSpPr>
          <p:nvPr>
            <p:ph idx="1"/>
          </p:nvPr>
        </p:nvSpPr>
        <p:spPr>
          <a:xfrm>
            <a:off x="457198" y="1388535"/>
            <a:ext cx="3379837" cy="4996622"/>
          </a:xfrm>
        </p:spPr>
        <p:txBody>
          <a:bodyPr>
            <a:normAutofit/>
          </a:bodyPr>
          <a:lstStyle/>
          <a:p>
            <a:pPr marL="0" indent="0">
              <a:buNone/>
            </a:pPr>
            <a:r>
              <a:rPr lang="tr-TR" sz="2000" dirty="0">
                <a:latin typeface="Palatino Linotype"/>
                <a:cs typeface="Palatino Linotype"/>
              </a:rPr>
              <a:t>Aile işletmelerinin kısa ömürlü olması ve bir sonraki kuşağa devredilmesindeki en önemli problem </a:t>
            </a:r>
            <a:r>
              <a:rPr lang="tr-TR" sz="2000" b="1" dirty="0">
                <a:solidFill>
                  <a:srgbClr val="77933C"/>
                </a:solidFill>
                <a:latin typeface="Palatino Linotype"/>
                <a:cs typeface="Palatino Linotype"/>
              </a:rPr>
              <a:t>kurumsallaşma </a:t>
            </a:r>
            <a:r>
              <a:rPr lang="tr-TR" sz="2000" dirty="0">
                <a:latin typeface="Palatino Linotype"/>
                <a:cs typeface="Palatino Linotype"/>
              </a:rPr>
              <a:t>konusundaki eksiklikleri gösterilebilir. </a:t>
            </a:r>
            <a:endParaRPr lang="tr-TR" sz="24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3837035" y="2001838"/>
            <a:ext cx="5228241" cy="3395662"/>
          </a:xfrm>
          <a:prstGeom prst="rect">
            <a:avLst/>
          </a:prstGeom>
        </p:spPr>
      </p:pic>
    </p:spTree>
    <p:extLst>
      <p:ext uri="{BB962C8B-B14F-4D97-AF65-F5344CB8AC3E}">
        <p14:creationId xmlns:p14="http://schemas.microsoft.com/office/powerpoint/2010/main" val="163595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Kurumsallaşma</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Göstergeleri</a:t>
            </a:r>
            <a:endParaRPr lang="en-US" sz="2700" b="1" dirty="0">
              <a:solidFill>
                <a:schemeClr val="tx2">
                  <a:lumMod val="60000"/>
                  <a:lumOff val="40000"/>
                </a:schemeClr>
              </a:solidFill>
              <a:latin typeface="Palatino Linotype"/>
              <a:cs typeface="Palatino Linotype"/>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522902319"/>
              </p:ext>
            </p:extLst>
          </p:nvPr>
        </p:nvGraphicFramePr>
        <p:xfrm>
          <a:off x="1066800" y="1981200"/>
          <a:ext cx="754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Ekran Resmi 2017-07-29 15.15.5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083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9469</TotalTime>
  <Words>1884</Words>
  <Application>Microsoft Office PowerPoint</Application>
  <PresentationFormat>Ekran Gösterisi (4:3)</PresentationFormat>
  <Paragraphs>230</Paragraphs>
  <Slides>36</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36</vt:i4>
      </vt:variant>
    </vt:vector>
  </HeadingPairs>
  <TitlesOfParts>
    <vt:vector size="46" baseType="lpstr">
      <vt:lpstr>ＭＳ Ｐゴシック</vt:lpstr>
      <vt:lpstr>Arial</vt:lpstr>
      <vt:lpstr>Calibri</vt:lpstr>
      <vt:lpstr>Palatino Linotype</vt:lpstr>
      <vt:lpstr>Symbol</vt:lpstr>
      <vt:lpstr>Trebuchet MS</vt:lpstr>
      <vt:lpstr>Wingdings</vt:lpstr>
      <vt:lpstr>Tema2</vt:lpstr>
      <vt:lpstr>1_Rics</vt:lpstr>
      <vt:lpstr>h.t.</vt:lpstr>
      <vt:lpstr>Yönetim ve Organizasyon</vt:lpstr>
      <vt:lpstr>İçindekiler</vt:lpstr>
      <vt:lpstr>Kurumsallaşma</vt:lpstr>
      <vt:lpstr>Kurumsallaşma</vt:lpstr>
      <vt:lpstr>Kurumsallaşma</vt:lpstr>
      <vt:lpstr>Aile İşletmeleri</vt:lpstr>
      <vt:lpstr>Aile İşletmelerinde Kurumsallaşma</vt:lpstr>
      <vt:lpstr>Aile İşletmelerinde Kurumsallaşma</vt:lpstr>
      <vt:lpstr>Kurumsallaşma Göstergeleri</vt:lpstr>
      <vt:lpstr>İşletme Anayasası</vt:lpstr>
      <vt:lpstr>Aile İşletmelerinin Anayasasının Bölümleri</vt:lpstr>
      <vt:lpstr>Profesyonelleşme</vt:lpstr>
      <vt:lpstr>Örgüt Yapısının Oluşturulması</vt:lpstr>
      <vt:lpstr>Yetki Devri ve Yetkilendirme</vt:lpstr>
      <vt:lpstr>Yönetim Anlayışı ve Yönetime Katılma</vt:lpstr>
      <vt:lpstr>Etkin Bir İletişim Sisteminin Oluşturulması</vt:lpstr>
      <vt:lpstr>İç Denetim ve Hesap Verebilirlik</vt:lpstr>
      <vt:lpstr>Yönetim ve Organizasyon</vt:lpstr>
      <vt:lpstr>İçindekiler</vt:lpstr>
      <vt:lpstr>Yeniden Yapılanma</vt:lpstr>
      <vt:lpstr>Yeniden Yapılanmanın Temel İlkeleri</vt:lpstr>
      <vt:lpstr>Yeniden Yapılanma Süreci</vt:lpstr>
      <vt:lpstr>Yapıya Müdahale</vt:lpstr>
      <vt:lpstr>Süreçlere Müdahale</vt:lpstr>
      <vt:lpstr>Zihniyete ve Davranışa Müdahale</vt:lpstr>
      <vt:lpstr>Yeniden Yapılanma Aşamaları</vt:lpstr>
      <vt:lpstr>Yeniden Yapılanmanın Sonuçları</vt:lpstr>
      <vt:lpstr>Yönetim ve Organizasyon</vt:lpstr>
      <vt:lpstr>İçindekiler</vt:lpstr>
      <vt:lpstr>Entelektüel Sermaye</vt:lpstr>
      <vt:lpstr>Entelektüel Varlıklar</vt:lpstr>
      <vt:lpstr>Entelektüel Sermayenin Unsurları (Alt Bileşenleri)</vt:lpstr>
      <vt:lpstr>Yapısal Sermaye (Organizasyonel Sermaye)</vt:lpstr>
      <vt:lpstr>İlişkisel Sermaye (Müşteri Sermayesi)</vt:lpstr>
      <vt:lpstr>İnsan Sermayesi</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140</cp:revision>
  <dcterms:created xsi:type="dcterms:W3CDTF">2017-07-29T12:11:26Z</dcterms:created>
  <dcterms:modified xsi:type="dcterms:W3CDTF">2020-03-04T14:28:25Z</dcterms:modified>
</cp:coreProperties>
</file>