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67" r:id="rId4"/>
    <p:sldId id="264" r:id="rId5"/>
    <p:sldId id="27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16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67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449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2312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353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029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627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827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01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37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58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79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27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29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50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13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60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4651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3200" dirty="0"/>
              <a:t>-3-</a:t>
            </a:r>
          </a:p>
          <a:p>
            <a:pPr algn="ctr">
              <a:lnSpc>
                <a:spcPct val="110000"/>
              </a:lnSpc>
            </a:pPr>
            <a:r>
              <a:rPr lang="en-US" sz="3200" dirty="0"/>
              <a:t>ATHEISM AND ATHEISTIC ARGUMENTS</a:t>
            </a:r>
          </a:p>
          <a:p>
            <a:pPr algn="ctr">
              <a:lnSpc>
                <a:spcPct val="11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2800" dirty="0" smtClean="0"/>
              <a:t>SOME ATHEISTIC APPROACHES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philosophical</a:t>
            </a:r>
            <a:r>
              <a:rPr lang="tr-TR" sz="2400" dirty="0" smtClean="0"/>
              <a:t>, </a:t>
            </a:r>
            <a:r>
              <a:rPr lang="tr-TR" sz="2400" dirty="0" err="1" smtClean="0"/>
              <a:t>sociological</a:t>
            </a:r>
            <a:r>
              <a:rPr lang="tr-TR" sz="2400" dirty="0" smtClean="0"/>
              <a:t>, </a:t>
            </a:r>
            <a:r>
              <a:rPr lang="tr-TR" sz="2400" dirty="0" err="1" smtClean="0"/>
              <a:t>psychological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anthropological</a:t>
            </a:r>
            <a:r>
              <a:rPr lang="tr-TR" sz="2400" dirty="0" smtClean="0"/>
              <a:t> </a:t>
            </a:r>
            <a:r>
              <a:rPr lang="tr-TR" sz="2400" dirty="0" err="1" smtClean="0"/>
              <a:t>approaches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aim</a:t>
            </a:r>
            <a:r>
              <a:rPr lang="tr-TR" sz="2400" dirty="0" smtClean="0"/>
              <a:t> at </a:t>
            </a:r>
            <a:r>
              <a:rPr lang="tr-TR" sz="2400" dirty="0" err="1" smtClean="0"/>
              <a:t>reducing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/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various</a:t>
            </a:r>
            <a:r>
              <a:rPr lang="tr-TR" sz="2400" dirty="0" smtClean="0"/>
              <a:t> </a:t>
            </a:r>
            <a:r>
              <a:rPr lang="tr-TR" sz="2400" dirty="0" err="1" smtClean="0"/>
              <a:t>non-religious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factors</a:t>
            </a:r>
            <a:r>
              <a:rPr lang="tr-TR" sz="2400" dirty="0" smtClean="0"/>
              <a:t>. </a:t>
            </a:r>
            <a:r>
              <a:rPr lang="tr-TR" sz="2400" dirty="0" smtClean="0"/>
              <a:t> </a:t>
            </a:r>
            <a:r>
              <a:rPr lang="tr-TR" sz="2400" dirty="0" err="1"/>
              <a:t>A</a:t>
            </a:r>
            <a:r>
              <a:rPr lang="tr-TR" sz="2400" dirty="0" err="1" smtClean="0"/>
              <a:t>lthough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approaches</a:t>
            </a:r>
            <a:r>
              <a:rPr lang="tr-TR" sz="2400" dirty="0" smtClean="0"/>
              <a:t> do not </a:t>
            </a:r>
            <a:r>
              <a:rPr lang="tr-TR" sz="2400" dirty="0" err="1" smtClean="0"/>
              <a:t>argue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theism</a:t>
            </a:r>
            <a:r>
              <a:rPr lang="tr-TR" sz="2400" dirty="0" smtClean="0"/>
              <a:t> in a </a:t>
            </a:r>
            <a:r>
              <a:rPr lang="tr-TR" sz="2400" dirty="0" err="1" smtClean="0"/>
              <a:t>direct</a:t>
            </a:r>
            <a:r>
              <a:rPr lang="tr-TR" sz="2400" dirty="0" smtClean="0"/>
              <a:t> </a:t>
            </a:r>
            <a:r>
              <a:rPr lang="tr-TR" sz="2400" dirty="0" err="1" smtClean="0"/>
              <a:t>manner</a:t>
            </a:r>
            <a:r>
              <a:rPr lang="tr-TR" sz="2400" dirty="0" smtClean="0"/>
              <a:t>,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implication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certainly</a:t>
            </a:r>
            <a:r>
              <a:rPr lang="tr-TR" sz="2400" dirty="0" smtClean="0"/>
              <a:t> </a:t>
            </a:r>
            <a:r>
              <a:rPr lang="tr-TR" sz="2400" dirty="0" err="1" smtClean="0"/>
              <a:t>atheistic</a:t>
            </a:r>
            <a:r>
              <a:rPr lang="tr-TR" sz="240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 smtClean="0"/>
              <a:t>							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35724"/>
            <a:ext cx="10365828" cy="5441239"/>
          </a:xfrm>
        </p:spPr>
        <p:txBody>
          <a:bodyPr>
            <a:normAutofit/>
          </a:bodyPr>
          <a:lstStyle/>
          <a:p>
            <a:pPr marL="3200400" lvl="7" indent="0" algn="just">
              <a:spcAft>
                <a:spcPts val="1200"/>
              </a:spcAft>
              <a:buNone/>
            </a:pPr>
            <a:endParaRPr lang="tr-TR" sz="280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 smtClean="0"/>
              <a:t>									</a:t>
            </a:r>
            <a:r>
              <a:rPr lang="tr-TR" sz="2800" b="1" dirty="0" err="1" smtClean="0"/>
              <a:t>Positivism</a:t>
            </a:r>
            <a:endParaRPr lang="tr-TR" sz="2800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Positivism </a:t>
            </a:r>
            <a:r>
              <a:rPr lang="tr-TR" sz="2400" dirty="0"/>
              <a:t>as</a:t>
            </a:r>
            <a:r>
              <a:rPr lang="en-US" sz="2400" dirty="0"/>
              <a:t> an epistemological thesis</a:t>
            </a:r>
            <a:r>
              <a:rPr lang="tr-TR" sz="2400" dirty="0"/>
              <a:t>, </a:t>
            </a:r>
            <a:r>
              <a:rPr lang="tr-TR" sz="2400" dirty="0" err="1"/>
              <a:t>which</a:t>
            </a:r>
            <a:r>
              <a:rPr lang="en-US" sz="2400" dirty="0"/>
              <a:t> </a:t>
            </a:r>
            <a:r>
              <a:rPr lang="tr-TR" sz="2400" dirty="0" err="1"/>
              <a:t>restricts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domain of </a:t>
            </a:r>
            <a:r>
              <a:rPr lang="tr-TR" sz="2400" dirty="0" err="1"/>
              <a:t>knowledge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sense-</a:t>
            </a:r>
            <a:r>
              <a:rPr lang="tr-TR" sz="2400" dirty="0" err="1"/>
              <a:t>experience</a:t>
            </a:r>
            <a:r>
              <a:rPr lang="tr-TR" sz="2400" dirty="0"/>
              <a:t> , </a:t>
            </a:r>
            <a:r>
              <a:rPr lang="tr-TR" sz="2400" dirty="0" err="1"/>
              <a:t>defends</a:t>
            </a:r>
            <a:r>
              <a:rPr lang="tr-TR" sz="2400" dirty="0"/>
              <a:t> a </a:t>
            </a:r>
            <a:r>
              <a:rPr lang="tr-TR" sz="2400" dirty="0" err="1"/>
              <a:t>positivist</a:t>
            </a:r>
            <a:r>
              <a:rPr lang="tr-TR" sz="2400" dirty="0"/>
              <a:t> </a:t>
            </a:r>
            <a:r>
              <a:rPr lang="tr-TR" sz="2400" dirty="0" err="1"/>
              <a:t>view</a:t>
            </a:r>
            <a:r>
              <a:rPr lang="tr-TR" sz="2400" dirty="0"/>
              <a:t> of </a:t>
            </a:r>
            <a:r>
              <a:rPr lang="tr-TR" sz="2400" dirty="0" err="1"/>
              <a:t>science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naturally</a:t>
            </a:r>
            <a:r>
              <a:rPr lang="tr-TR" sz="2400" dirty="0"/>
              <a:t> </a:t>
            </a:r>
            <a:r>
              <a:rPr lang="tr-TR" sz="2400" dirty="0" err="1"/>
              <a:t>excludes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truth</a:t>
            </a:r>
            <a:r>
              <a:rPr lang="tr-TR" sz="2400" dirty="0"/>
              <a:t> </a:t>
            </a:r>
            <a:r>
              <a:rPr lang="tr-TR" sz="2400" dirty="0" err="1"/>
              <a:t>claims</a:t>
            </a:r>
            <a:r>
              <a:rPr lang="tr-TR" sz="2400" dirty="0"/>
              <a:t> of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/>
              <a:t>as </a:t>
            </a:r>
            <a:r>
              <a:rPr lang="tr-TR" sz="2400" dirty="0" err="1"/>
              <a:t>false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unsubstantiated</a:t>
            </a:r>
            <a:r>
              <a:rPr lang="tr-TR" sz="2400" dirty="0"/>
              <a:t>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/>
              <a:t>Logical</a:t>
            </a:r>
            <a:r>
              <a:rPr lang="tr-TR" sz="2400" dirty="0"/>
              <a:t> </a:t>
            </a:r>
            <a:r>
              <a:rPr lang="tr-TR" sz="2400" dirty="0" err="1"/>
              <a:t>positivism</a:t>
            </a:r>
            <a:r>
              <a:rPr lang="tr-TR" sz="2400" dirty="0"/>
              <a:t> </a:t>
            </a:r>
            <a:r>
              <a:rPr lang="tr-TR" sz="2400" dirty="0" err="1"/>
              <a:t>developed</a:t>
            </a:r>
            <a:r>
              <a:rPr lang="tr-TR" sz="2400" dirty="0"/>
              <a:t> a </a:t>
            </a:r>
            <a:r>
              <a:rPr lang="tr-TR" sz="2400" dirty="0" err="1"/>
              <a:t>verificationist</a:t>
            </a:r>
            <a:r>
              <a:rPr lang="tr-TR" sz="2400" dirty="0"/>
              <a:t> </a:t>
            </a:r>
            <a:r>
              <a:rPr lang="tr-TR" sz="2400" dirty="0" err="1"/>
              <a:t>theory</a:t>
            </a:r>
            <a:r>
              <a:rPr lang="tr-TR" sz="2400" dirty="0"/>
              <a:t> of </a:t>
            </a:r>
            <a:r>
              <a:rPr lang="tr-TR" sz="2400" dirty="0" err="1"/>
              <a:t>meaning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renders</a:t>
            </a:r>
            <a:r>
              <a:rPr lang="tr-TR" sz="2400" dirty="0"/>
              <a:t> </a:t>
            </a:r>
            <a:r>
              <a:rPr lang="tr-TR" sz="2400" dirty="0" err="1"/>
              <a:t>all</a:t>
            </a:r>
            <a:r>
              <a:rPr lang="tr-TR" sz="2400" dirty="0"/>
              <a:t> </a:t>
            </a:r>
            <a:r>
              <a:rPr lang="tr-TR" sz="2400" dirty="0" err="1"/>
              <a:t>religious</a:t>
            </a:r>
            <a:r>
              <a:rPr lang="tr-TR" sz="2400" dirty="0"/>
              <a:t> </a:t>
            </a:r>
            <a:r>
              <a:rPr lang="tr-TR" sz="2400" dirty="0" err="1"/>
              <a:t>statements</a:t>
            </a:r>
            <a:r>
              <a:rPr lang="tr-TR" sz="2400" dirty="0"/>
              <a:t> (</a:t>
            </a:r>
            <a:r>
              <a:rPr lang="tr-TR" sz="2400" dirty="0" err="1"/>
              <a:t>together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all</a:t>
            </a:r>
            <a:r>
              <a:rPr lang="tr-TR" sz="2400" dirty="0"/>
              <a:t> </a:t>
            </a:r>
            <a:r>
              <a:rPr lang="tr-TR" sz="2400" dirty="0" err="1"/>
              <a:t>metaphysical</a:t>
            </a:r>
            <a:r>
              <a:rPr lang="tr-TR" sz="2400" dirty="0"/>
              <a:t> </a:t>
            </a:r>
            <a:r>
              <a:rPr lang="tr-TR" sz="2400" dirty="0" err="1"/>
              <a:t>truths</a:t>
            </a:r>
            <a:r>
              <a:rPr lang="tr-TR" sz="2400" dirty="0"/>
              <a:t>) as </a:t>
            </a:r>
            <a:r>
              <a:rPr lang="tr-TR" sz="2400" dirty="0" err="1" smtClean="0"/>
              <a:t>meaningles</a:t>
            </a:r>
            <a:r>
              <a:rPr lang="tr-TR" sz="2400" dirty="0" smtClean="0"/>
              <a:t> </a:t>
            </a:r>
            <a:r>
              <a:rPr lang="tr-TR" sz="2400" dirty="0" err="1"/>
              <a:t>thanks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fact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they</a:t>
            </a:r>
            <a:r>
              <a:rPr lang="tr-TR" sz="2400" dirty="0"/>
              <a:t> </a:t>
            </a:r>
            <a:r>
              <a:rPr lang="tr-TR" sz="2400" dirty="0" err="1"/>
              <a:t>cannot</a:t>
            </a:r>
            <a:r>
              <a:rPr lang="tr-TR" sz="2400" dirty="0"/>
              <a:t> be </a:t>
            </a:r>
            <a:r>
              <a:rPr lang="tr-TR" sz="2400" dirty="0" err="1"/>
              <a:t>verified</a:t>
            </a:r>
            <a:r>
              <a:rPr lang="tr-TR" sz="2400" dirty="0"/>
              <a:t> on </a:t>
            </a:r>
            <a:r>
              <a:rPr lang="tr-TR" sz="2400" dirty="0" err="1"/>
              <a:t>sensory</a:t>
            </a:r>
            <a:r>
              <a:rPr lang="tr-TR" sz="2400" dirty="0"/>
              <a:t> </a:t>
            </a:r>
            <a:r>
              <a:rPr lang="tr-TR" sz="2400" dirty="0" err="1"/>
              <a:t>experience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>
            <a:normAutofit/>
          </a:bodyPr>
          <a:lstStyle/>
          <a:p>
            <a:pPr algn="just"/>
            <a:endParaRPr lang="tr-TR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973015" y="1336429"/>
            <a:ext cx="100584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7" algn="just">
              <a:spcAft>
                <a:spcPts val="1200"/>
              </a:spcAft>
            </a:pPr>
            <a:r>
              <a:rPr lang="tr-TR" sz="2800" b="1" dirty="0" err="1"/>
              <a:t>Naturalist</a:t>
            </a:r>
            <a:r>
              <a:rPr lang="tr-TR" sz="2800" b="1" dirty="0"/>
              <a:t> </a:t>
            </a:r>
            <a:r>
              <a:rPr lang="tr-TR" sz="2800" b="1" dirty="0" err="1"/>
              <a:t>Theories</a:t>
            </a:r>
            <a:r>
              <a:rPr lang="tr-TR" sz="2800" b="1" dirty="0"/>
              <a:t> of </a:t>
            </a:r>
            <a:r>
              <a:rPr lang="tr-TR" sz="2800" b="1" dirty="0" err="1"/>
              <a:t>Religion</a:t>
            </a:r>
            <a:endParaRPr lang="tr-TR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/>
              <a:t>Feuerbach</a:t>
            </a:r>
            <a:r>
              <a:rPr lang="tr-TR" sz="2400" dirty="0"/>
              <a:t>  </a:t>
            </a:r>
            <a:r>
              <a:rPr lang="tr-TR" sz="2400" dirty="0" err="1" smtClean="0"/>
              <a:t>held</a:t>
            </a:r>
            <a:r>
              <a:rPr lang="tr-TR" sz="2400" dirty="0" smtClean="0"/>
              <a:t> </a:t>
            </a:r>
            <a:r>
              <a:rPr lang="tr-TR" sz="2400" dirty="0"/>
              <a:t>an </a:t>
            </a:r>
            <a:r>
              <a:rPr lang="tr-TR" sz="2400" dirty="0" err="1"/>
              <a:t>anthropological</a:t>
            </a:r>
            <a:r>
              <a:rPr lang="tr-TR" sz="2400" dirty="0"/>
              <a:t> </a:t>
            </a:r>
            <a:r>
              <a:rPr lang="tr-TR" sz="2400" dirty="0" err="1"/>
              <a:t>theory</a:t>
            </a:r>
            <a:r>
              <a:rPr lang="tr-TR" sz="2400" dirty="0"/>
              <a:t> of </a:t>
            </a:r>
            <a:r>
              <a:rPr lang="tr-TR" sz="2400" dirty="0" err="1"/>
              <a:t>religion</a:t>
            </a:r>
            <a:r>
              <a:rPr lang="tr-TR" sz="2400" dirty="0"/>
              <a:t>, </a:t>
            </a:r>
            <a:r>
              <a:rPr lang="tr-TR" sz="2400" dirty="0" err="1"/>
              <a:t>according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have</a:t>
            </a:r>
            <a:r>
              <a:rPr lang="tr-TR" sz="2400" dirty="0"/>
              <a:t> a </a:t>
            </a:r>
            <a:r>
              <a:rPr lang="tr-TR" sz="2400" dirty="0" err="1"/>
              <a:t>reality</a:t>
            </a:r>
            <a:r>
              <a:rPr lang="tr-TR" sz="2400" dirty="0"/>
              <a:t> </a:t>
            </a:r>
            <a:r>
              <a:rPr lang="tr-TR" sz="2400" dirty="0" err="1"/>
              <a:t>independent</a:t>
            </a:r>
            <a:r>
              <a:rPr lang="tr-TR" sz="2400" dirty="0"/>
              <a:t> of </a:t>
            </a:r>
            <a:r>
              <a:rPr lang="tr-TR" sz="2400" dirty="0" err="1"/>
              <a:t>human</a:t>
            </a:r>
            <a:r>
              <a:rPr lang="tr-TR" sz="2400" dirty="0"/>
              <a:t> </a:t>
            </a:r>
            <a:r>
              <a:rPr lang="tr-TR" sz="2400" dirty="0" err="1"/>
              <a:t>mind</a:t>
            </a:r>
            <a:r>
              <a:rPr lang="tr-TR" sz="2400" dirty="0"/>
              <a:t>. </a:t>
            </a:r>
            <a:r>
              <a:rPr lang="tr-TR" sz="2400" dirty="0" err="1"/>
              <a:t>Because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idea of </a:t>
            </a:r>
            <a:r>
              <a:rPr lang="tr-TR" sz="2400" dirty="0" err="1"/>
              <a:t>God</a:t>
            </a:r>
            <a:r>
              <a:rPr lang="tr-TR" sz="2400" dirty="0"/>
              <a:t> is </a:t>
            </a:r>
            <a:r>
              <a:rPr lang="tr-TR" sz="2400" dirty="0" err="1"/>
              <a:t>nothing</a:t>
            </a:r>
            <a:r>
              <a:rPr lang="tr-TR" sz="2400" dirty="0"/>
              <a:t> </a:t>
            </a:r>
            <a:r>
              <a:rPr lang="tr-TR" sz="2400" dirty="0" err="1"/>
              <a:t>other</a:t>
            </a:r>
            <a:r>
              <a:rPr lang="tr-TR" sz="2400" dirty="0"/>
              <a:t> </a:t>
            </a:r>
            <a:r>
              <a:rPr lang="tr-TR" sz="2400" dirty="0" err="1"/>
              <a:t>than</a:t>
            </a:r>
            <a:r>
              <a:rPr lang="tr-TR" sz="2400" dirty="0"/>
              <a:t> </a:t>
            </a:r>
            <a:r>
              <a:rPr lang="tr-TR" sz="2400" dirty="0" err="1"/>
              <a:t>outer</a:t>
            </a:r>
            <a:r>
              <a:rPr lang="tr-TR" sz="2400" dirty="0"/>
              <a:t> </a:t>
            </a:r>
            <a:r>
              <a:rPr lang="tr-TR" sz="2400" dirty="0" err="1"/>
              <a:t>projection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exalted</a:t>
            </a:r>
            <a:r>
              <a:rPr lang="tr-TR" sz="2400" dirty="0"/>
              <a:t>  </a:t>
            </a:r>
            <a:r>
              <a:rPr lang="tr-TR" sz="2400" dirty="0" err="1"/>
              <a:t>human</a:t>
            </a:r>
            <a:r>
              <a:rPr lang="tr-TR" sz="2400" dirty="0"/>
              <a:t> </a:t>
            </a:r>
            <a:r>
              <a:rPr lang="tr-TR" sz="2400" dirty="0" err="1"/>
              <a:t>nature</a:t>
            </a:r>
            <a:r>
              <a:rPr lang="tr-TR" sz="2400" dirty="0"/>
              <a:t> </a:t>
            </a:r>
            <a:r>
              <a:rPr lang="tr-TR" sz="2400" dirty="0" err="1"/>
              <a:t>freed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its</a:t>
            </a:r>
            <a:r>
              <a:rPr lang="tr-TR" sz="2400" dirty="0"/>
              <a:t> </a:t>
            </a:r>
            <a:r>
              <a:rPr lang="tr-TR" sz="2400" dirty="0" err="1"/>
              <a:t>limitations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sz="24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/>
              <a:t>Durkheim</a:t>
            </a:r>
            <a:r>
              <a:rPr lang="tr-TR" sz="2400" dirty="0"/>
              <a:t> </a:t>
            </a:r>
            <a:r>
              <a:rPr lang="tr-TR" sz="2400" dirty="0" err="1"/>
              <a:t>developed</a:t>
            </a:r>
            <a:r>
              <a:rPr lang="tr-TR" sz="2400" dirty="0"/>
              <a:t> a </a:t>
            </a:r>
            <a:r>
              <a:rPr lang="tr-TR" sz="2400" dirty="0" err="1"/>
              <a:t>sociological</a:t>
            </a:r>
            <a:r>
              <a:rPr lang="tr-TR" sz="2400" dirty="0"/>
              <a:t> </a:t>
            </a:r>
            <a:r>
              <a:rPr lang="tr-TR" sz="2400" dirty="0" err="1"/>
              <a:t>theory</a:t>
            </a:r>
            <a:r>
              <a:rPr lang="tr-TR" sz="2400" dirty="0"/>
              <a:t> of </a:t>
            </a:r>
            <a:r>
              <a:rPr lang="tr-TR" sz="2400" dirty="0" err="1"/>
              <a:t>religion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considers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as a </a:t>
            </a:r>
            <a:r>
              <a:rPr lang="tr-TR" sz="2400" dirty="0" err="1"/>
              <a:t>symbol</a:t>
            </a:r>
            <a:r>
              <a:rPr lang="tr-TR" sz="2400" dirty="0"/>
              <a:t> of </a:t>
            </a:r>
            <a:r>
              <a:rPr lang="tr-TR" sz="2400" dirty="0" err="1"/>
              <a:t>social</a:t>
            </a:r>
            <a:r>
              <a:rPr lang="tr-TR" sz="2400" dirty="0"/>
              <a:t> </a:t>
            </a:r>
            <a:r>
              <a:rPr lang="tr-TR" sz="2400" dirty="0" err="1"/>
              <a:t>reality</a:t>
            </a:r>
            <a:r>
              <a:rPr lang="tr-TR" sz="2400" dirty="0"/>
              <a:t> </a:t>
            </a:r>
            <a:r>
              <a:rPr lang="tr-TR" sz="2400" dirty="0" err="1"/>
              <a:t>rather</a:t>
            </a:r>
            <a:r>
              <a:rPr lang="tr-TR" sz="2400" dirty="0"/>
              <a:t> </a:t>
            </a:r>
            <a:r>
              <a:rPr lang="tr-TR" sz="2400" dirty="0" err="1"/>
              <a:t>than</a:t>
            </a:r>
            <a:r>
              <a:rPr lang="tr-TR" sz="2400" dirty="0"/>
              <a:t> an </a:t>
            </a:r>
            <a:r>
              <a:rPr lang="tr-TR" sz="2400" dirty="0" err="1"/>
              <a:t>idependent</a:t>
            </a:r>
            <a:r>
              <a:rPr lang="tr-TR" sz="2400" dirty="0"/>
              <a:t> </a:t>
            </a:r>
            <a:r>
              <a:rPr lang="tr-TR" sz="2400" dirty="0" err="1"/>
              <a:t>supernatural</a:t>
            </a:r>
            <a:r>
              <a:rPr lang="tr-TR" sz="2400" dirty="0"/>
              <a:t> </a:t>
            </a:r>
            <a:r>
              <a:rPr lang="tr-TR" sz="2400" dirty="0" err="1"/>
              <a:t>being</a:t>
            </a:r>
            <a:r>
              <a:rPr lang="tr-TR" sz="2400" dirty="0"/>
              <a:t> as </a:t>
            </a:r>
            <a:r>
              <a:rPr lang="tr-TR" sz="2400" dirty="0" err="1"/>
              <a:t>defended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theistic</a:t>
            </a:r>
            <a:r>
              <a:rPr lang="tr-TR" sz="2400" dirty="0"/>
              <a:t> </a:t>
            </a:r>
            <a:r>
              <a:rPr lang="tr-TR" sz="2400" dirty="0" err="1"/>
              <a:t>religions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90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/>
              <a:t>According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Freud, </a:t>
            </a:r>
            <a:r>
              <a:rPr lang="tr-TR" sz="2400" dirty="0" err="1"/>
              <a:t>who</a:t>
            </a:r>
            <a:r>
              <a:rPr lang="tr-TR" sz="2400" dirty="0"/>
              <a:t> </a:t>
            </a:r>
            <a:r>
              <a:rPr lang="tr-TR" sz="2400" dirty="0" err="1"/>
              <a:t>tries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explain</a:t>
            </a:r>
            <a:r>
              <a:rPr lang="tr-TR" sz="2400" dirty="0"/>
              <a:t> </a:t>
            </a:r>
            <a:r>
              <a:rPr lang="tr-TR" sz="2400" dirty="0" err="1"/>
              <a:t>religion</a:t>
            </a:r>
            <a:r>
              <a:rPr lang="tr-TR" sz="2400" dirty="0"/>
              <a:t> in </a:t>
            </a:r>
            <a:r>
              <a:rPr lang="tr-TR" sz="2400" dirty="0" err="1"/>
              <a:t>psychological</a:t>
            </a:r>
            <a:r>
              <a:rPr lang="tr-TR" sz="2400" dirty="0"/>
              <a:t> </a:t>
            </a:r>
            <a:r>
              <a:rPr lang="tr-TR" sz="2400" dirty="0" err="1"/>
              <a:t>terms</a:t>
            </a:r>
            <a:r>
              <a:rPr lang="tr-TR" sz="2400" dirty="0"/>
              <a:t> in a </a:t>
            </a:r>
            <a:r>
              <a:rPr lang="tr-TR" sz="2400" dirty="0" err="1"/>
              <a:t>reductionist</a:t>
            </a:r>
            <a:r>
              <a:rPr lang="tr-TR" sz="2400" dirty="0"/>
              <a:t> </a:t>
            </a:r>
            <a:r>
              <a:rPr lang="tr-TR" sz="2400" dirty="0" err="1"/>
              <a:t>manner</a:t>
            </a:r>
            <a:r>
              <a:rPr lang="tr-TR" sz="2400" dirty="0"/>
              <a:t>, </a:t>
            </a:r>
            <a:r>
              <a:rPr lang="tr-TR" sz="2400" dirty="0" err="1"/>
              <a:t>religion</a:t>
            </a:r>
            <a:r>
              <a:rPr lang="tr-TR" sz="2400"/>
              <a:t> </a:t>
            </a:r>
            <a:r>
              <a:rPr lang="tr-TR" sz="2400" smtClean="0"/>
              <a:t>is nothing</a:t>
            </a:r>
            <a:r>
              <a:rPr lang="tr-TR" sz="2400" dirty="0" smtClean="0"/>
              <a:t> </a:t>
            </a:r>
            <a:r>
              <a:rPr lang="tr-TR" sz="2400" dirty="0" err="1"/>
              <a:t>other</a:t>
            </a:r>
            <a:r>
              <a:rPr lang="tr-TR" sz="2400" dirty="0"/>
              <a:t> </a:t>
            </a:r>
            <a:r>
              <a:rPr lang="tr-TR" sz="2400" dirty="0" err="1"/>
              <a:t>than</a:t>
            </a:r>
            <a:r>
              <a:rPr lang="tr-TR" sz="2400" dirty="0"/>
              <a:t> a </a:t>
            </a:r>
            <a:r>
              <a:rPr lang="tr-TR" sz="2400" dirty="0" err="1"/>
              <a:t>illusion</a:t>
            </a:r>
            <a:r>
              <a:rPr lang="tr-TR" sz="2400" dirty="0"/>
              <a:t> </a:t>
            </a:r>
            <a:r>
              <a:rPr lang="tr-TR" sz="2400" dirty="0" err="1"/>
              <a:t>stemming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an </a:t>
            </a:r>
            <a:r>
              <a:rPr lang="tr-TR" sz="2400" dirty="0" err="1"/>
              <a:t>unconscious</a:t>
            </a:r>
            <a:r>
              <a:rPr lang="tr-TR" sz="2400" dirty="0"/>
              <a:t> </a:t>
            </a:r>
            <a:r>
              <a:rPr lang="tr-TR" sz="2400" dirty="0" err="1"/>
              <a:t>desire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fulfillment</a:t>
            </a:r>
            <a:r>
              <a:rPr lang="tr-TR" sz="2400" dirty="0"/>
              <a:t> of </a:t>
            </a:r>
            <a:r>
              <a:rPr lang="tr-TR" sz="2400" dirty="0" err="1"/>
              <a:t>some</a:t>
            </a:r>
            <a:r>
              <a:rPr lang="tr-TR" sz="2400" dirty="0"/>
              <a:t> </a:t>
            </a:r>
            <a:r>
              <a:rPr lang="tr-TR" sz="2400" dirty="0" err="1"/>
              <a:t>wishes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generate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idea of </a:t>
            </a:r>
            <a:r>
              <a:rPr lang="tr-TR" sz="2400" dirty="0" err="1"/>
              <a:t>God</a:t>
            </a:r>
            <a:r>
              <a:rPr lang="tr-TR" sz="2400" dirty="0"/>
              <a:t> as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protecting</a:t>
            </a:r>
            <a:r>
              <a:rPr lang="tr-TR" sz="2400" dirty="0"/>
              <a:t> </a:t>
            </a:r>
            <a:r>
              <a:rPr lang="tr-TR" sz="2400" dirty="0" err="1"/>
              <a:t>power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face</a:t>
            </a:r>
            <a:r>
              <a:rPr lang="tr-TR" sz="2400" dirty="0"/>
              <a:t> of </a:t>
            </a:r>
            <a:r>
              <a:rPr lang="tr-TR" sz="2400" dirty="0" err="1"/>
              <a:t>various</a:t>
            </a:r>
            <a:r>
              <a:rPr lang="tr-TR" sz="2400" dirty="0"/>
              <a:t> </a:t>
            </a:r>
            <a:r>
              <a:rPr lang="tr-TR" sz="2400" dirty="0" err="1"/>
              <a:t>difficulties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cruelties</a:t>
            </a:r>
            <a:r>
              <a:rPr lang="tr-TR" sz="2400" dirty="0"/>
              <a:t> of life.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sz="24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/>
              <a:t>Similarly</a:t>
            </a:r>
            <a:r>
              <a:rPr lang="tr-TR" sz="2400" dirty="0"/>
              <a:t>, </a:t>
            </a:r>
            <a:r>
              <a:rPr lang="tr-TR" sz="2400" dirty="0" err="1"/>
              <a:t>Marx</a:t>
            </a:r>
            <a:r>
              <a:rPr lang="tr-TR" sz="2400" dirty="0"/>
              <a:t> </a:t>
            </a:r>
            <a:r>
              <a:rPr lang="tr-TR" sz="2400" dirty="0" err="1" smtClean="0"/>
              <a:t>argues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reductionist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of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, since it is </a:t>
            </a:r>
            <a:r>
              <a:rPr lang="tr-TR" sz="2400" dirty="0" err="1" smtClean="0"/>
              <a:t>explained</a:t>
            </a:r>
            <a:r>
              <a:rPr lang="tr-TR" sz="2400" dirty="0" smtClean="0"/>
              <a:t> in </a:t>
            </a:r>
            <a:r>
              <a:rPr lang="tr-TR" sz="2400" dirty="0" err="1" smtClean="0"/>
              <a:t>terms</a:t>
            </a:r>
            <a:r>
              <a:rPr lang="tr-TR" sz="2400" dirty="0" smtClean="0"/>
              <a:t> of an </a:t>
            </a:r>
            <a:r>
              <a:rPr lang="tr-TR" sz="2400" dirty="0" err="1" smtClean="0"/>
              <a:t>illusion</a:t>
            </a:r>
            <a:r>
              <a:rPr lang="tr-TR" sz="2400" dirty="0" smtClean="0"/>
              <a:t> of </a:t>
            </a:r>
            <a:r>
              <a:rPr lang="tr-TR" sz="2400" dirty="0" err="1" smtClean="0"/>
              <a:t>perverted</a:t>
            </a:r>
            <a:r>
              <a:rPr lang="tr-TR" sz="2400" dirty="0" smtClean="0"/>
              <a:t> </a:t>
            </a:r>
            <a:r>
              <a:rPr lang="tr-TR" sz="2400" dirty="0" err="1" smtClean="0"/>
              <a:t>human</a:t>
            </a:r>
            <a:r>
              <a:rPr lang="tr-TR" sz="2400" dirty="0" smtClean="0"/>
              <a:t> </a:t>
            </a:r>
            <a:r>
              <a:rPr lang="tr-TR" sz="2400" dirty="0" err="1" smtClean="0"/>
              <a:t>consciousness</a:t>
            </a:r>
            <a:r>
              <a:rPr lang="tr-TR" sz="2400" dirty="0" smtClean="0"/>
              <a:t>. «</a:t>
            </a:r>
            <a:r>
              <a:rPr lang="tr-TR" sz="2400" dirty="0" err="1" smtClean="0"/>
              <a:t>It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opium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people</a:t>
            </a:r>
            <a:r>
              <a:rPr lang="tr-TR" sz="2400" dirty="0" smtClean="0"/>
              <a:t>»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provides</a:t>
            </a:r>
            <a:r>
              <a:rPr lang="tr-TR" sz="2400" dirty="0" smtClean="0"/>
              <a:t> an </a:t>
            </a:r>
            <a:r>
              <a:rPr lang="tr-TR" sz="2400" dirty="0" err="1" smtClean="0"/>
              <a:t>illusory</a:t>
            </a:r>
            <a:r>
              <a:rPr lang="tr-TR" sz="2400" dirty="0" smtClean="0"/>
              <a:t> </a:t>
            </a:r>
            <a:r>
              <a:rPr lang="tr-TR" sz="2400" dirty="0" err="1" smtClean="0"/>
              <a:t>happiness</a:t>
            </a:r>
            <a:r>
              <a:rPr lang="tr-TR" sz="2400" dirty="0" smtClean="0"/>
              <a:t> in </a:t>
            </a:r>
            <a:r>
              <a:rPr lang="tr-TR" sz="2400" dirty="0" err="1" smtClean="0"/>
              <a:t>search</a:t>
            </a:r>
            <a:r>
              <a:rPr lang="tr-TR" sz="2400" dirty="0" smtClean="0"/>
              <a:t> of </a:t>
            </a:r>
            <a:r>
              <a:rPr lang="tr-TR" sz="2400" dirty="0" err="1" smtClean="0"/>
              <a:t>real</a:t>
            </a:r>
            <a:r>
              <a:rPr lang="tr-TR" sz="2400" dirty="0" smtClean="0"/>
              <a:t> </a:t>
            </a:r>
            <a:r>
              <a:rPr lang="tr-TR" sz="2400" dirty="0" err="1" smtClean="0"/>
              <a:t>happiness</a:t>
            </a:r>
            <a:r>
              <a:rPr lang="tr-TR" sz="2400" dirty="0" smtClean="0"/>
              <a:t>.  </a:t>
            </a:r>
            <a:endParaRPr lang="tr-TR" sz="2400" dirty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59088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1066</TotalTime>
  <Words>227</Words>
  <Application>Microsoft Office PowerPoint</Application>
  <PresentationFormat>Özel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74</cp:revision>
  <dcterms:created xsi:type="dcterms:W3CDTF">2020-05-03T20:31:30Z</dcterms:created>
  <dcterms:modified xsi:type="dcterms:W3CDTF">2020-05-10T20:02:21Z</dcterms:modified>
</cp:coreProperties>
</file>