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0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293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7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34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80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286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63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24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43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55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25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7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5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6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25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5208-2E13-4228-91DB-5B3010F66B58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F873-6772-4130-819B-A0356C885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8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55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20482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154DCFD9-9799-48B1-8FBA-A36BDB9470CF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20483" name="object 3"/>
          <p:cNvSpPr txBox="1">
            <a:spLocks noChangeArrowheads="1"/>
          </p:cNvSpPr>
          <p:nvPr/>
        </p:nvSpPr>
        <p:spPr bwMode="auto">
          <a:xfrm>
            <a:off x="2845654" y="2089097"/>
            <a:ext cx="7215308" cy="350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tabLst>
                <a:tab pos="321302" algn="l"/>
              </a:tabLst>
            </a:pPr>
            <a:r>
              <a:rPr lang="tr-TR" sz="1634" dirty="0">
                <a:solidFill>
                  <a:srgbClr val="9A0000"/>
                </a:solidFill>
                <a:latin typeface="Arial" charset="0"/>
                <a:cs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9A0000"/>
                </a:solidFill>
                <a:latin typeface="Arial" charset="0"/>
                <a:cs typeface="Arial" charset="0"/>
              </a:rPr>
              <a:t>	</a:t>
            </a:r>
            <a:r>
              <a:rPr lang="tr-TR" sz="2541" dirty="0">
                <a:solidFill>
                  <a:prstClr val="black"/>
                </a:solidFill>
                <a:latin typeface="Verdana" pitchFamily="34" charset="0"/>
              </a:rPr>
              <a:t>Fidelerin en elverişli dikim tarihinin  saptanabilmesi için Antalya Meteoroloji  İstasyonuna ait 30 yıllık bir süre içerisinde Mart  ayında meydana gelen donlu günlerin sayısı ve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45"/>
              </a:spcBef>
              <a:spcAft>
                <a:spcPct val="0"/>
              </a:spcAft>
              <a:tabLst>
                <a:tab pos="321302" algn="l"/>
              </a:tabLst>
            </a:pPr>
            <a:r>
              <a:rPr lang="tr-TR" sz="2541" dirty="0">
                <a:solidFill>
                  <a:prstClr val="black"/>
                </a:solidFill>
                <a:latin typeface="Arial" charset="0"/>
              </a:rPr>
              <a:t>    </a:t>
            </a:r>
            <a:r>
              <a:rPr lang="tr-TR" sz="2541" dirty="0">
                <a:solidFill>
                  <a:prstClr val="black"/>
                </a:solidFill>
                <a:latin typeface="Verdana" pitchFamily="34" charset="0"/>
              </a:rPr>
              <a:t>don süresi belirlendikten sonra ortaya çıkabilecek  risk hesaplanır ve bundan sonra dikim tarihi için  en uygun zaman belirlenir.</a:t>
            </a:r>
          </a:p>
        </p:txBody>
      </p:sp>
    </p:spTree>
    <p:extLst>
      <p:ext uri="{BB962C8B-B14F-4D97-AF65-F5344CB8AC3E}">
        <p14:creationId xmlns:p14="http://schemas.microsoft.com/office/powerpoint/2010/main" val="301636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150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5ED797B6-0872-4FF4-B7B1-F727F63A14A1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tr-TR"/>
              <a:t>/4</a:t>
            </a:r>
          </a:p>
        </p:txBody>
      </p:sp>
      <p:sp>
        <p:nvSpPr>
          <p:cNvPr id="21507" name="object 3"/>
          <p:cNvSpPr txBox="1">
            <a:spLocks noChangeArrowheads="1"/>
          </p:cNvSpPr>
          <p:nvPr/>
        </p:nvSpPr>
        <p:spPr bwMode="auto">
          <a:xfrm>
            <a:off x="2845654" y="2089097"/>
            <a:ext cx="7144711" cy="372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Hava olayları çiftlik hayvanları üzerinde  doğrudan etkili olduğu gibi dolaylı olarak da  çiftlik hayvanlarının ürünlerinin miktar ve kalitesi  üzerine etki etmektedir.</a:t>
            </a:r>
          </a:p>
          <a:p>
            <a:pPr marL="322743" indent="-311216" defTabSz="829909" fontAlgn="base">
              <a:lnSpc>
                <a:spcPts val="2564"/>
              </a:lnSpc>
              <a:spcBef>
                <a:spcPts val="67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Etçil sığırlarda çevresel faktörler ve et verimi  arasında önemli ilişkiler vardır.</a:t>
            </a:r>
          </a:p>
          <a:p>
            <a:pPr marL="322743" indent="-311216" defTabSz="829909" fontAlgn="base">
              <a:spcBef>
                <a:spcPts val="46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150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5ED797B6-0872-4FF4-B7B1-F727F63A14A1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21507" name="object 3"/>
          <p:cNvSpPr txBox="1">
            <a:spLocks noChangeArrowheads="1"/>
          </p:cNvSpPr>
          <p:nvPr/>
        </p:nvSpPr>
        <p:spPr bwMode="auto">
          <a:xfrm>
            <a:off x="2845654" y="2089097"/>
            <a:ext cx="7144711" cy="320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Diğer taraftan ılıman iklim kuşaklarında  hayvanların bitkilere oranla hava ve iklim  koşullarına karşı daha az dayanıklı oldukları  saptanmıştır.</a:t>
            </a:r>
          </a:p>
          <a:p>
            <a:pPr marL="322743" indent="-311216" defTabSz="829909" fontAlgn="base">
              <a:lnSpc>
                <a:spcPct val="101000"/>
              </a:lnSpc>
              <a:spcBef>
                <a:spcPts val="499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Süt 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verimi ile sıcaklık ve nem arasında yakın bir  ilişki vardır.</a:t>
            </a:r>
          </a:p>
        </p:txBody>
      </p:sp>
    </p:spTree>
    <p:extLst>
      <p:ext uri="{BB962C8B-B14F-4D97-AF65-F5344CB8AC3E}">
        <p14:creationId xmlns:p14="http://schemas.microsoft.com/office/powerpoint/2010/main" val="379810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</a:p>
        </p:txBody>
      </p:sp>
      <p:sp>
        <p:nvSpPr>
          <p:cNvPr id="22530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07C08252-EF14-4776-8FA4-B81ED77935DE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tr-TR"/>
              <a:t>/4</a:t>
            </a:r>
          </a:p>
        </p:txBody>
      </p:sp>
      <p:sp>
        <p:nvSpPr>
          <p:cNvPr id="22531" name="object 3"/>
          <p:cNvSpPr txBox="1">
            <a:spLocks noChangeArrowheads="1"/>
          </p:cNvSpPr>
          <p:nvPr/>
        </p:nvSpPr>
        <p:spPr bwMode="auto">
          <a:xfrm>
            <a:off x="2361560" y="2089097"/>
            <a:ext cx="7506340" cy="310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Mera hayvancılığında iklimin hayvanlar üzerinde  etkileri de önem taşımakta; bu durum, iklime  uyma yeteneği, hayvansal üretim, yem miktarı  ve kalitesi üzerinde kendini göstermektedir.</a:t>
            </a:r>
          </a:p>
          <a:p>
            <a:pPr marL="322743" indent="-311216" defTabSz="829909" fontAlgn="base">
              <a:lnSpc>
                <a:spcPts val="2564"/>
              </a:lnSpc>
              <a:spcBef>
                <a:spcPts val="67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279752"/>
            <a:ext cx="5873963" cy="558653"/>
          </a:xfrm>
        </p:spPr>
        <p:txBody>
          <a:bodyPr anchor="b"/>
          <a:lstStyle/>
          <a:p>
            <a:pPr algn="r"/>
            <a:r>
              <a:rPr lang="tr-TR" dirty="0"/>
              <a:t>Hayvanlar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3664721"/>
          </a:xfrm>
        </p:spPr>
        <p:txBody>
          <a:bodyPr/>
          <a:lstStyle/>
          <a:p>
            <a:pPr marL="311216" indent="-311216">
              <a:buFont typeface="Arial" panose="020B0604020202020204" pitchFamily="34" charset="0"/>
              <a:buChar char="•"/>
            </a:pPr>
            <a:r>
              <a:rPr lang="tr-TR" sz="2904" dirty="0"/>
              <a:t>Hayvanların yeni iklim koşullarına uyumları  bölgesel bir özellik gösterir.</a:t>
            </a:r>
          </a:p>
          <a:p>
            <a:pPr marL="311216" indent="-311216">
              <a:buFont typeface="Arial" panose="020B0604020202020204" pitchFamily="34" charset="0"/>
              <a:buChar char="•"/>
            </a:pPr>
            <a:r>
              <a:rPr lang="tr-TR" sz="2904" dirty="0"/>
              <a:t> Bölgelerin iklim istatistikleri ile hayvanlardaki  fizyolojik tepkilerin birlikte değerlendirilmesi  adaptasyon ihtimallerini ortaya koyar.</a:t>
            </a:r>
          </a:p>
        </p:txBody>
      </p:sp>
    </p:spTree>
    <p:extLst>
      <p:ext uri="{BB962C8B-B14F-4D97-AF65-F5344CB8AC3E}">
        <p14:creationId xmlns:p14="http://schemas.microsoft.com/office/powerpoint/2010/main" val="140720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Teması</vt:lpstr>
      <vt:lpstr>Office Theme</vt:lpstr>
      <vt:lpstr>Bitkiler</vt:lpstr>
      <vt:lpstr>Hayvanlar</vt:lpstr>
      <vt:lpstr>Hayvanlar</vt:lpstr>
      <vt:lpstr>Hayvanlar</vt:lpstr>
      <vt:lpstr>Hayvanlar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</dc:title>
  <dc:creator>ozge_soylemez</dc:creator>
  <cp:lastModifiedBy>ozge_soylemez</cp:lastModifiedBy>
  <cp:revision>1</cp:revision>
  <dcterms:created xsi:type="dcterms:W3CDTF">2018-04-30T10:56:25Z</dcterms:created>
  <dcterms:modified xsi:type="dcterms:W3CDTF">2018-04-30T10:56:48Z</dcterms:modified>
</cp:coreProperties>
</file>