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:9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847725"/>
            <a:ext cx="6419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652462"/>
            <a:ext cx="63055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314450"/>
            <a:ext cx="6591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3" y="0"/>
            <a:ext cx="11346317" cy="28860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35" y="2699656"/>
            <a:ext cx="10799854" cy="40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4" y="893445"/>
            <a:ext cx="4043907" cy="411398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22" y="893446"/>
            <a:ext cx="6543675" cy="50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6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490537"/>
            <a:ext cx="6515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36" y="1302884"/>
            <a:ext cx="61531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485775"/>
            <a:ext cx="63055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738187"/>
            <a:ext cx="65246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8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226422"/>
            <a:ext cx="8186057" cy="62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793" t="2700" r="8137" b="2442"/>
          <a:stretch/>
        </p:blipFill>
        <p:spPr>
          <a:xfrm>
            <a:off x="182880" y="165462"/>
            <a:ext cx="5643154" cy="541673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6208" t="2264" r="5961" b="5278"/>
          <a:stretch/>
        </p:blipFill>
        <p:spPr>
          <a:xfrm>
            <a:off x="6026330" y="1236617"/>
            <a:ext cx="6165670" cy="54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21" y="666885"/>
            <a:ext cx="6677025" cy="545524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391" y="2318180"/>
            <a:ext cx="3896678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33" y="326572"/>
            <a:ext cx="703897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214312"/>
            <a:ext cx="67913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319087"/>
            <a:ext cx="65341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566737"/>
            <a:ext cx="67341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9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942975"/>
            <a:ext cx="68675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4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2" y="705803"/>
            <a:ext cx="7663542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461962"/>
            <a:ext cx="871728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60" y="261257"/>
            <a:ext cx="4922657" cy="589570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85" y="1956570"/>
            <a:ext cx="6246766" cy="2505075"/>
          </a:xfrm>
          <a:prstGeom prst="rect">
            <a:avLst/>
          </a:prstGeom>
        </p:spPr>
      </p:pic>
      <p:sp>
        <p:nvSpPr>
          <p:cNvPr id="5" name="Sağ Ayraç 4"/>
          <p:cNvSpPr/>
          <p:nvPr/>
        </p:nvSpPr>
        <p:spPr>
          <a:xfrm>
            <a:off x="4929052" y="705394"/>
            <a:ext cx="391886" cy="5608320"/>
          </a:xfrm>
          <a:prstGeom prst="rightBrace">
            <a:avLst>
              <a:gd name="adj1" fmla="val 8333"/>
              <a:gd name="adj2" fmla="val 50155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47675"/>
            <a:ext cx="8795657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7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557212"/>
            <a:ext cx="82557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1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949235"/>
            <a:ext cx="8856618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157287"/>
            <a:ext cx="68675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</Words>
  <Application>Microsoft Office PowerPoint</Application>
  <PresentationFormat>Geniş ekran</PresentationFormat>
  <Paragraphs>1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Teması</vt:lpstr>
      <vt:lpstr>Öğr.Gör. Fuat Atasoy  Hafta :9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22</cp:revision>
  <dcterms:created xsi:type="dcterms:W3CDTF">2019-02-25T15:15:52Z</dcterms:created>
  <dcterms:modified xsi:type="dcterms:W3CDTF">2019-05-01T18:25:44Z</dcterms:modified>
</cp:coreProperties>
</file>