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93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86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52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52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3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6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64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91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00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29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1254-4F96-4AD9-B381-857E0C3D86EC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383A-DC5C-4226-9CE8-B4ABF44B3A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10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433029"/>
            <a:ext cx="10810875" cy="5972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816" y="977634"/>
            <a:ext cx="5614366" cy="6557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78" y="1633434"/>
            <a:ext cx="3370417" cy="3411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395" y="1625651"/>
            <a:ext cx="2978426" cy="3548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820" y="1633433"/>
            <a:ext cx="3031001" cy="34445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979" y="1964401"/>
            <a:ext cx="3219960" cy="41228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7725" y="3671001"/>
            <a:ext cx="4637549" cy="61409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252" y="3674809"/>
            <a:ext cx="4725747" cy="57327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5625" y="2333051"/>
            <a:ext cx="5603291" cy="138905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3182" y="967184"/>
            <a:ext cx="1838639" cy="66359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978" y="962053"/>
            <a:ext cx="1926838" cy="66359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3517" y="2457226"/>
            <a:ext cx="2722107" cy="126487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580" y="4237800"/>
            <a:ext cx="5864694" cy="48894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977" y="2350510"/>
            <a:ext cx="3773647" cy="15618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0579" y="4726748"/>
            <a:ext cx="5929959" cy="525978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1976" y="4203227"/>
            <a:ext cx="3498603" cy="1688026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1939" y="1990773"/>
            <a:ext cx="6156977" cy="40071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2395" y="5218088"/>
            <a:ext cx="5992877" cy="652417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976" y="2479145"/>
            <a:ext cx="1051541" cy="13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442968"/>
            <a:ext cx="10810875" cy="59720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11" y="1447723"/>
            <a:ext cx="6091811" cy="51233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54" y="2526496"/>
            <a:ext cx="5731981" cy="43143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484" y="2543803"/>
            <a:ext cx="1542820" cy="45246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688" y="2976947"/>
            <a:ext cx="5302214" cy="41014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7894" y="2978365"/>
            <a:ext cx="2428328" cy="40872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7925" y="3748107"/>
            <a:ext cx="7766712" cy="57984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7163" y="4327955"/>
            <a:ext cx="6036602" cy="160392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1901" y="4332924"/>
            <a:ext cx="3447397" cy="150349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1539" y="3381848"/>
            <a:ext cx="9350363" cy="39517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901" y="3668569"/>
            <a:ext cx="1476024" cy="66359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977" y="962053"/>
            <a:ext cx="2992879" cy="155422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4857" y="1921169"/>
            <a:ext cx="6433204" cy="57262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4857" y="959834"/>
            <a:ext cx="6377046" cy="37201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9143" y="2996264"/>
            <a:ext cx="1668751" cy="45739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6189" y="2372239"/>
            <a:ext cx="1261871" cy="599739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901" y="2493798"/>
            <a:ext cx="884582" cy="56919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4338311" y="1087060"/>
            <a:ext cx="6345665" cy="34389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3830" y="995889"/>
            <a:ext cx="2613572" cy="4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0"/>
            <a:ext cx="6934200" cy="1371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7800" cy="10287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8700"/>
            <a:ext cx="4619625" cy="9048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287" y="1371600"/>
            <a:ext cx="1838325" cy="5619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26" y="1031509"/>
            <a:ext cx="780844" cy="35219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225" y="1933575"/>
            <a:ext cx="6962775" cy="13430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049" y="1371599"/>
            <a:ext cx="5773951" cy="56197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730" y="2779836"/>
            <a:ext cx="5410200" cy="185737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30" y="1933574"/>
            <a:ext cx="5238955" cy="84626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0470" y="3960936"/>
            <a:ext cx="6791530" cy="135255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471" y="3276600"/>
            <a:ext cx="6791530" cy="84626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81600"/>
            <a:ext cx="5400469" cy="16764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5970"/>
            <a:ext cx="5400469" cy="64563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469" y="5242890"/>
            <a:ext cx="6791531" cy="16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8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Erdem Direkler</dc:creator>
  <cp:lastModifiedBy>Erdem Direkler</cp:lastModifiedBy>
  <cp:revision>6</cp:revision>
  <dcterms:created xsi:type="dcterms:W3CDTF">2020-05-13T00:36:04Z</dcterms:created>
  <dcterms:modified xsi:type="dcterms:W3CDTF">2020-05-13T01:09:09Z</dcterms:modified>
</cp:coreProperties>
</file>