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69" r:id="rId3"/>
    <p:sldId id="264" r:id="rId4"/>
    <p:sldId id="265" r:id="rId5"/>
    <p:sldId id="266" r:id="rId6"/>
    <p:sldId id="267" r:id="rId7"/>
    <p:sldId id="268" r:id="rId8"/>
    <p:sldId id="270" r:id="rId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1" d="100"/>
          <a:sy n="81" d="100"/>
        </p:scale>
        <p:origin x="-1056"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C5574C5-C0E5-48CC-98EF-D4E19848BF34}" type="doc">
      <dgm:prSet loTypeId="urn:microsoft.com/office/officeart/2008/layout/VerticalCurvedList" loCatId="list" qsTypeId="urn:microsoft.com/office/officeart/2005/8/quickstyle/simple1" qsCatId="simple" csTypeId="urn:microsoft.com/office/officeart/2005/8/colors/accent1_2" csCatId="accent1" phldr="1"/>
      <dgm:spPr/>
      <dgm:t>
        <a:bodyPr/>
        <a:lstStyle/>
        <a:p>
          <a:endParaRPr lang="tr-TR"/>
        </a:p>
      </dgm:t>
    </dgm:pt>
    <dgm:pt modelId="{3F48CD79-91D0-48F6-A900-A27B4F75EFFB}">
      <dgm:prSet phldrT="[Metin]" custT="1">
        <dgm:style>
          <a:lnRef idx="1">
            <a:schemeClr val="accent4"/>
          </a:lnRef>
          <a:fillRef idx="2">
            <a:schemeClr val="accent4"/>
          </a:fillRef>
          <a:effectRef idx="1">
            <a:schemeClr val="accent4"/>
          </a:effectRef>
          <a:fontRef idx="minor">
            <a:schemeClr val="dk1"/>
          </a:fontRef>
        </dgm:style>
      </dgm:prSet>
      <dgm:spPr/>
      <dgm:t>
        <a:bodyPr/>
        <a:lstStyle/>
        <a:p>
          <a:r>
            <a:rPr lang="tr-TR" sz="4000" b="1" dirty="0" smtClean="0"/>
            <a:t>OBJEKTİF UNSUR</a:t>
          </a:r>
          <a:endParaRPr lang="tr-TR" sz="4000" b="1" dirty="0"/>
        </a:p>
      </dgm:t>
    </dgm:pt>
    <dgm:pt modelId="{95D1476C-3DFA-4276-80A8-12204C8C0B39}" type="parTrans" cxnId="{9DE2F1F7-62D5-4D38-91BA-5392031EDC4D}">
      <dgm:prSet/>
      <dgm:spPr/>
      <dgm:t>
        <a:bodyPr/>
        <a:lstStyle/>
        <a:p>
          <a:endParaRPr lang="tr-TR"/>
        </a:p>
      </dgm:t>
    </dgm:pt>
    <dgm:pt modelId="{BDBA1119-AD8F-4801-B62B-7A177C7475DD}" type="sibTrans" cxnId="{9DE2F1F7-62D5-4D38-91BA-5392031EDC4D}">
      <dgm:prSet/>
      <dgm:spPr/>
      <dgm:t>
        <a:bodyPr/>
        <a:lstStyle/>
        <a:p>
          <a:endParaRPr lang="tr-TR"/>
        </a:p>
      </dgm:t>
    </dgm:pt>
    <dgm:pt modelId="{EEE9012E-1AE8-46DA-A597-369F8B27366D}">
      <dgm:prSet phldrT="[Metin]" custT="1">
        <dgm:style>
          <a:lnRef idx="1">
            <a:schemeClr val="accent4"/>
          </a:lnRef>
          <a:fillRef idx="2">
            <a:schemeClr val="accent4"/>
          </a:fillRef>
          <a:effectRef idx="1">
            <a:schemeClr val="accent4"/>
          </a:effectRef>
          <a:fontRef idx="minor">
            <a:schemeClr val="dk1"/>
          </a:fontRef>
        </dgm:style>
      </dgm:prSet>
      <dgm:spPr/>
      <dgm:t>
        <a:bodyPr/>
        <a:lstStyle/>
        <a:p>
          <a:r>
            <a:rPr lang="tr-TR" sz="4000" b="1" dirty="0" smtClean="0"/>
            <a:t>SÜBJEKTİF UNSUR</a:t>
          </a:r>
          <a:endParaRPr lang="tr-TR" sz="4000" b="1" dirty="0"/>
        </a:p>
      </dgm:t>
    </dgm:pt>
    <dgm:pt modelId="{2594AC28-A823-4413-8AA7-93C387C0A82B}" type="parTrans" cxnId="{2547429E-4872-427A-9903-854BEEAD3CE8}">
      <dgm:prSet/>
      <dgm:spPr/>
      <dgm:t>
        <a:bodyPr/>
        <a:lstStyle/>
        <a:p>
          <a:endParaRPr lang="tr-TR"/>
        </a:p>
      </dgm:t>
    </dgm:pt>
    <dgm:pt modelId="{C4CC0DAB-CE50-4DD0-970D-C54A1963812C}" type="sibTrans" cxnId="{2547429E-4872-427A-9903-854BEEAD3CE8}">
      <dgm:prSet/>
      <dgm:spPr/>
      <dgm:t>
        <a:bodyPr/>
        <a:lstStyle/>
        <a:p>
          <a:endParaRPr lang="tr-TR"/>
        </a:p>
      </dgm:t>
    </dgm:pt>
    <dgm:pt modelId="{61076B71-3875-4CED-9A22-CD4D2A7230DD}">
      <dgm:prSet phldrT="[Metin]" custT="1">
        <dgm:style>
          <a:lnRef idx="1">
            <a:schemeClr val="accent4"/>
          </a:lnRef>
          <a:fillRef idx="2">
            <a:schemeClr val="accent4"/>
          </a:fillRef>
          <a:effectRef idx="1">
            <a:schemeClr val="accent4"/>
          </a:effectRef>
          <a:fontRef idx="minor">
            <a:schemeClr val="dk1"/>
          </a:fontRef>
        </dgm:style>
      </dgm:prSet>
      <dgm:spPr/>
      <dgm:t>
        <a:bodyPr/>
        <a:lstStyle/>
        <a:p>
          <a:r>
            <a:rPr lang="tr-TR" sz="4000" b="1" dirty="0" smtClean="0"/>
            <a:t>YARARLANMA KASTI</a:t>
          </a:r>
          <a:endParaRPr lang="tr-TR" sz="4000" b="1" dirty="0"/>
        </a:p>
      </dgm:t>
    </dgm:pt>
    <dgm:pt modelId="{41D99BD3-8372-4BEA-A639-D99453D6F371}" type="parTrans" cxnId="{AA6620AE-6E8C-4F42-953C-D07D92060DA6}">
      <dgm:prSet/>
      <dgm:spPr/>
      <dgm:t>
        <a:bodyPr/>
        <a:lstStyle/>
        <a:p>
          <a:endParaRPr lang="tr-TR"/>
        </a:p>
      </dgm:t>
    </dgm:pt>
    <dgm:pt modelId="{96B4B4FC-CAB0-4FF3-A69A-B42BBC95257D}" type="sibTrans" cxnId="{AA6620AE-6E8C-4F42-953C-D07D92060DA6}">
      <dgm:prSet/>
      <dgm:spPr/>
      <dgm:t>
        <a:bodyPr/>
        <a:lstStyle/>
        <a:p>
          <a:endParaRPr lang="tr-TR"/>
        </a:p>
      </dgm:t>
    </dgm:pt>
    <dgm:pt modelId="{A5D0B5D7-83A1-4527-B223-699AB9B317E9}" type="pres">
      <dgm:prSet presAssocID="{5C5574C5-C0E5-48CC-98EF-D4E19848BF34}" presName="Name0" presStyleCnt="0">
        <dgm:presLayoutVars>
          <dgm:chMax val="7"/>
          <dgm:chPref val="7"/>
          <dgm:dir/>
        </dgm:presLayoutVars>
      </dgm:prSet>
      <dgm:spPr/>
      <dgm:t>
        <a:bodyPr/>
        <a:lstStyle/>
        <a:p>
          <a:endParaRPr lang="tr-TR"/>
        </a:p>
      </dgm:t>
    </dgm:pt>
    <dgm:pt modelId="{8514790E-500D-4E1E-9ECF-B33B9854CAE3}" type="pres">
      <dgm:prSet presAssocID="{5C5574C5-C0E5-48CC-98EF-D4E19848BF34}" presName="Name1" presStyleCnt="0"/>
      <dgm:spPr/>
    </dgm:pt>
    <dgm:pt modelId="{7BE50CF6-FAC6-4E30-9C30-915C7445883D}" type="pres">
      <dgm:prSet presAssocID="{5C5574C5-C0E5-48CC-98EF-D4E19848BF34}" presName="cycle" presStyleCnt="0"/>
      <dgm:spPr/>
    </dgm:pt>
    <dgm:pt modelId="{F1C0361E-A920-4949-9D5D-589D06945951}" type="pres">
      <dgm:prSet presAssocID="{5C5574C5-C0E5-48CC-98EF-D4E19848BF34}" presName="srcNode" presStyleLbl="node1" presStyleIdx="0" presStyleCnt="3"/>
      <dgm:spPr/>
    </dgm:pt>
    <dgm:pt modelId="{34E28E45-5984-472B-B123-D142204C2FE6}" type="pres">
      <dgm:prSet presAssocID="{5C5574C5-C0E5-48CC-98EF-D4E19848BF34}" presName="conn" presStyleLbl="parChTrans1D2" presStyleIdx="0" presStyleCnt="1"/>
      <dgm:spPr/>
      <dgm:t>
        <a:bodyPr/>
        <a:lstStyle/>
        <a:p>
          <a:endParaRPr lang="tr-TR"/>
        </a:p>
      </dgm:t>
    </dgm:pt>
    <dgm:pt modelId="{66B02A0E-A8E6-438E-9B8D-B50EBB9F9C97}" type="pres">
      <dgm:prSet presAssocID="{5C5574C5-C0E5-48CC-98EF-D4E19848BF34}" presName="extraNode" presStyleLbl="node1" presStyleIdx="0" presStyleCnt="3"/>
      <dgm:spPr/>
    </dgm:pt>
    <dgm:pt modelId="{76509C6D-547C-4388-A2C0-436CD0E67541}" type="pres">
      <dgm:prSet presAssocID="{5C5574C5-C0E5-48CC-98EF-D4E19848BF34}" presName="dstNode" presStyleLbl="node1" presStyleIdx="0" presStyleCnt="3"/>
      <dgm:spPr/>
    </dgm:pt>
    <dgm:pt modelId="{04310211-080B-4F5D-963F-309D3955A3CB}" type="pres">
      <dgm:prSet presAssocID="{3F48CD79-91D0-48F6-A900-A27B4F75EFFB}" presName="text_1" presStyleLbl="node1" presStyleIdx="0" presStyleCnt="3">
        <dgm:presLayoutVars>
          <dgm:bulletEnabled val="1"/>
        </dgm:presLayoutVars>
      </dgm:prSet>
      <dgm:spPr/>
      <dgm:t>
        <a:bodyPr/>
        <a:lstStyle/>
        <a:p>
          <a:endParaRPr lang="tr-TR"/>
        </a:p>
      </dgm:t>
    </dgm:pt>
    <dgm:pt modelId="{84BF4A4E-C5A7-4422-A127-C496F9CF4313}" type="pres">
      <dgm:prSet presAssocID="{3F48CD79-91D0-48F6-A900-A27B4F75EFFB}" presName="accent_1" presStyleCnt="0"/>
      <dgm:spPr/>
    </dgm:pt>
    <dgm:pt modelId="{F73B4EC3-4DB2-4FBE-AFA7-A3EB4DDEEA6C}" type="pres">
      <dgm:prSet presAssocID="{3F48CD79-91D0-48F6-A900-A27B4F75EFFB}" presName="accentRepeatNode" presStyleLbl="solidFgAcc1" presStyleIdx="0" presStyleCnt="3"/>
      <dgm:spPr/>
    </dgm:pt>
    <dgm:pt modelId="{F565D881-20BE-40C8-B830-86B5E3C303CD}" type="pres">
      <dgm:prSet presAssocID="{EEE9012E-1AE8-46DA-A597-369F8B27366D}" presName="text_2" presStyleLbl="node1" presStyleIdx="1" presStyleCnt="3">
        <dgm:presLayoutVars>
          <dgm:bulletEnabled val="1"/>
        </dgm:presLayoutVars>
      </dgm:prSet>
      <dgm:spPr/>
      <dgm:t>
        <a:bodyPr/>
        <a:lstStyle/>
        <a:p>
          <a:endParaRPr lang="tr-TR"/>
        </a:p>
      </dgm:t>
    </dgm:pt>
    <dgm:pt modelId="{C9E22798-5CDA-449D-B304-0444015B0CF7}" type="pres">
      <dgm:prSet presAssocID="{EEE9012E-1AE8-46DA-A597-369F8B27366D}" presName="accent_2" presStyleCnt="0"/>
      <dgm:spPr/>
    </dgm:pt>
    <dgm:pt modelId="{DD2AF98C-2E80-40E1-8216-8D98508F5594}" type="pres">
      <dgm:prSet presAssocID="{EEE9012E-1AE8-46DA-A597-369F8B27366D}" presName="accentRepeatNode" presStyleLbl="solidFgAcc1" presStyleIdx="1" presStyleCnt="3"/>
      <dgm:spPr/>
    </dgm:pt>
    <dgm:pt modelId="{0F11C3F0-1334-415E-9C5C-5BB1D95A34D0}" type="pres">
      <dgm:prSet presAssocID="{61076B71-3875-4CED-9A22-CD4D2A7230DD}" presName="text_3" presStyleLbl="node1" presStyleIdx="2" presStyleCnt="3" custLinFactNeighborX="67" custLinFactNeighborY="9649">
        <dgm:presLayoutVars>
          <dgm:bulletEnabled val="1"/>
        </dgm:presLayoutVars>
      </dgm:prSet>
      <dgm:spPr/>
      <dgm:t>
        <a:bodyPr/>
        <a:lstStyle/>
        <a:p>
          <a:endParaRPr lang="tr-TR"/>
        </a:p>
      </dgm:t>
    </dgm:pt>
    <dgm:pt modelId="{96B2BA2E-4951-4D6D-9273-75B3E3027327}" type="pres">
      <dgm:prSet presAssocID="{61076B71-3875-4CED-9A22-CD4D2A7230DD}" presName="accent_3" presStyleCnt="0"/>
      <dgm:spPr/>
    </dgm:pt>
    <dgm:pt modelId="{02FE279B-FCFB-4524-AC85-B6BF160BA142}" type="pres">
      <dgm:prSet presAssocID="{61076B71-3875-4CED-9A22-CD4D2A7230DD}" presName="accentRepeatNode" presStyleLbl="solidFgAcc1" presStyleIdx="2" presStyleCnt="3"/>
      <dgm:spPr/>
    </dgm:pt>
  </dgm:ptLst>
  <dgm:cxnLst>
    <dgm:cxn modelId="{89606D2E-AB23-4001-B537-6B5F608C3347}" type="presOf" srcId="{61076B71-3875-4CED-9A22-CD4D2A7230DD}" destId="{0F11C3F0-1334-415E-9C5C-5BB1D95A34D0}" srcOrd="0" destOrd="0" presId="urn:microsoft.com/office/officeart/2008/layout/VerticalCurvedList"/>
    <dgm:cxn modelId="{B2DD64CB-1B56-4138-97C0-BC5EF2D2C7B6}" type="presOf" srcId="{BDBA1119-AD8F-4801-B62B-7A177C7475DD}" destId="{34E28E45-5984-472B-B123-D142204C2FE6}" srcOrd="0" destOrd="0" presId="urn:microsoft.com/office/officeart/2008/layout/VerticalCurvedList"/>
    <dgm:cxn modelId="{1B8B792A-6BE5-4C2E-ABE5-3C728EB0D541}" type="presOf" srcId="{3F48CD79-91D0-48F6-A900-A27B4F75EFFB}" destId="{04310211-080B-4F5D-963F-309D3955A3CB}" srcOrd="0" destOrd="0" presId="urn:microsoft.com/office/officeart/2008/layout/VerticalCurvedList"/>
    <dgm:cxn modelId="{9DE2F1F7-62D5-4D38-91BA-5392031EDC4D}" srcId="{5C5574C5-C0E5-48CC-98EF-D4E19848BF34}" destId="{3F48CD79-91D0-48F6-A900-A27B4F75EFFB}" srcOrd="0" destOrd="0" parTransId="{95D1476C-3DFA-4276-80A8-12204C8C0B39}" sibTransId="{BDBA1119-AD8F-4801-B62B-7A177C7475DD}"/>
    <dgm:cxn modelId="{AA6620AE-6E8C-4F42-953C-D07D92060DA6}" srcId="{5C5574C5-C0E5-48CC-98EF-D4E19848BF34}" destId="{61076B71-3875-4CED-9A22-CD4D2A7230DD}" srcOrd="2" destOrd="0" parTransId="{41D99BD3-8372-4BEA-A639-D99453D6F371}" sibTransId="{96B4B4FC-CAB0-4FF3-A69A-B42BBC95257D}"/>
    <dgm:cxn modelId="{7C3323B5-2D8B-4DC8-BF77-0A3419C112F4}" type="presOf" srcId="{5C5574C5-C0E5-48CC-98EF-D4E19848BF34}" destId="{A5D0B5D7-83A1-4527-B223-699AB9B317E9}" srcOrd="0" destOrd="0" presId="urn:microsoft.com/office/officeart/2008/layout/VerticalCurvedList"/>
    <dgm:cxn modelId="{2547429E-4872-427A-9903-854BEEAD3CE8}" srcId="{5C5574C5-C0E5-48CC-98EF-D4E19848BF34}" destId="{EEE9012E-1AE8-46DA-A597-369F8B27366D}" srcOrd="1" destOrd="0" parTransId="{2594AC28-A823-4413-8AA7-93C387C0A82B}" sibTransId="{C4CC0DAB-CE50-4DD0-970D-C54A1963812C}"/>
    <dgm:cxn modelId="{DB19E091-2D44-4B13-93C1-80B48C07DBEB}" type="presOf" srcId="{EEE9012E-1AE8-46DA-A597-369F8B27366D}" destId="{F565D881-20BE-40C8-B830-86B5E3C303CD}" srcOrd="0" destOrd="0" presId="urn:microsoft.com/office/officeart/2008/layout/VerticalCurvedList"/>
    <dgm:cxn modelId="{7A8A06FC-F208-4578-BE0F-C4DFA0570C2F}" type="presParOf" srcId="{A5D0B5D7-83A1-4527-B223-699AB9B317E9}" destId="{8514790E-500D-4E1E-9ECF-B33B9854CAE3}" srcOrd="0" destOrd="0" presId="urn:microsoft.com/office/officeart/2008/layout/VerticalCurvedList"/>
    <dgm:cxn modelId="{4F11FA1D-6B85-4CD0-BBA2-F4745859F1E4}" type="presParOf" srcId="{8514790E-500D-4E1E-9ECF-B33B9854CAE3}" destId="{7BE50CF6-FAC6-4E30-9C30-915C7445883D}" srcOrd="0" destOrd="0" presId="urn:microsoft.com/office/officeart/2008/layout/VerticalCurvedList"/>
    <dgm:cxn modelId="{38819C3F-64C1-4A76-ACFA-827553F52995}" type="presParOf" srcId="{7BE50CF6-FAC6-4E30-9C30-915C7445883D}" destId="{F1C0361E-A920-4949-9D5D-589D06945951}" srcOrd="0" destOrd="0" presId="urn:microsoft.com/office/officeart/2008/layout/VerticalCurvedList"/>
    <dgm:cxn modelId="{DEC50603-18AC-46FC-94D6-A3C3C4905681}" type="presParOf" srcId="{7BE50CF6-FAC6-4E30-9C30-915C7445883D}" destId="{34E28E45-5984-472B-B123-D142204C2FE6}" srcOrd="1" destOrd="0" presId="urn:microsoft.com/office/officeart/2008/layout/VerticalCurvedList"/>
    <dgm:cxn modelId="{265BF0BB-71A5-4B22-A795-081EB8E432EF}" type="presParOf" srcId="{7BE50CF6-FAC6-4E30-9C30-915C7445883D}" destId="{66B02A0E-A8E6-438E-9B8D-B50EBB9F9C97}" srcOrd="2" destOrd="0" presId="urn:microsoft.com/office/officeart/2008/layout/VerticalCurvedList"/>
    <dgm:cxn modelId="{C0B83206-A9F9-4637-80F1-CC25BCDCAF41}" type="presParOf" srcId="{7BE50CF6-FAC6-4E30-9C30-915C7445883D}" destId="{76509C6D-547C-4388-A2C0-436CD0E67541}" srcOrd="3" destOrd="0" presId="urn:microsoft.com/office/officeart/2008/layout/VerticalCurvedList"/>
    <dgm:cxn modelId="{7DF102E0-806D-4912-A4FD-FD8C5E098413}" type="presParOf" srcId="{8514790E-500D-4E1E-9ECF-B33B9854CAE3}" destId="{04310211-080B-4F5D-963F-309D3955A3CB}" srcOrd="1" destOrd="0" presId="urn:microsoft.com/office/officeart/2008/layout/VerticalCurvedList"/>
    <dgm:cxn modelId="{6C632FB3-C213-4FF4-93E1-952C3DC0A9C6}" type="presParOf" srcId="{8514790E-500D-4E1E-9ECF-B33B9854CAE3}" destId="{84BF4A4E-C5A7-4422-A127-C496F9CF4313}" srcOrd="2" destOrd="0" presId="urn:microsoft.com/office/officeart/2008/layout/VerticalCurvedList"/>
    <dgm:cxn modelId="{DE0B0D32-C478-4602-AAF2-A08B1FBE8B61}" type="presParOf" srcId="{84BF4A4E-C5A7-4422-A127-C496F9CF4313}" destId="{F73B4EC3-4DB2-4FBE-AFA7-A3EB4DDEEA6C}" srcOrd="0" destOrd="0" presId="urn:microsoft.com/office/officeart/2008/layout/VerticalCurvedList"/>
    <dgm:cxn modelId="{C7153EE1-98B4-4A16-A752-84FF4B57ACB6}" type="presParOf" srcId="{8514790E-500D-4E1E-9ECF-B33B9854CAE3}" destId="{F565D881-20BE-40C8-B830-86B5E3C303CD}" srcOrd="3" destOrd="0" presId="urn:microsoft.com/office/officeart/2008/layout/VerticalCurvedList"/>
    <dgm:cxn modelId="{BD14DC19-094A-431F-A2DE-235548424E4A}" type="presParOf" srcId="{8514790E-500D-4E1E-9ECF-B33B9854CAE3}" destId="{C9E22798-5CDA-449D-B304-0444015B0CF7}" srcOrd="4" destOrd="0" presId="urn:microsoft.com/office/officeart/2008/layout/VerticalCurvedList"/>
    <dgm:cxn modelId="{B4BFCFEE-6056-4739-8917-50CF627A0BD1}" type="presParOf" srcId="{C9E22798-5CDA-449D-B304-0444015B0CF7}" destId="{DD2AF98C-2E80-40E1-8216-8D98508F5594}" srcOrd="0" destOrd="0" presId="urn:microsoft.com/office/officeart/2008/layout/VerticalCurvedList"/>
    <dgm:cxn modelId="{7CC0A406-CBCB-4B68-904C-0BB6DABFAE60}" type="presParOf" srcId="{8514790E-500D-4E1E-9ECF-B33B9854CAE3}" destId="{0F11C3F0-1334-415E-9C5C-5BB1D95A34D0}" srcOrd="5" destOrd="0" presId="urn:microsoft.com/office/officeart/2008/layout/VerticalCurvedList"/>
    <dgm:cxn modelId="{21BDEC3D-3779-4005-8991-B740B2238F17}" type="presParOf" srcId="{8514790E-500D-4E1E-9ECF-B33B9854CAE3}" destId="{96B2BA2E-4951-4D6D-9273-75B3E3027327}" srcOrd="6" destOrd="0" presId="urn:microsoft.com/office/officeart/2008/layout/VerticalCurvedList"/>
    <dgm:cxn modelId="{22C479B3-41EB-4198-9BFA-48DAFD27F481}" type="presParOf" srcId="{96B2BA2E-4951-4D6D-9273-75B3E3027327}" destId="{02FE279B-FCFB-4524-AC85-B6BF160BA142}"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90CBF271-BC52-4AFC-9BFA-8EE2B8AFAC21}" type="doc">
      <dgm:prSet loTypeId="urn:microsoft.com/office/officeart/2005/8/layout/arrow2" loCatId="process" qsTypeId="urn:microsoft.com/office/officeart/2005/8/quickstyle/simple1" qsCatId="simple" csTypeId="urn:microsoft.com/office/officeart/2005/8/colors/accent1_2" csCatId="accent1" phldr="1"/>
      <dgm:spPr/>
    </dgm:pt>
    <dgm:pt modelId="{37CA612A-47EF-4DB1-83F1-DEE5581E9AEC}">
      <dgm:prSet phldrT="[Metin]"/>
      <dgm:spPr/>
      <dgm:t>
        <a:bodyPr/>
        <a:lstStyle/>
        <a:p>
          <a:r>
            <a:rPr lang="tr-TR" dirty="0" smtClean="0"/>
            <a:t>İsteyerek aşırı yarar sağlama</a:t>
          </a:r>
          <a:endParaRPr lang="tr-TR" dirty="0"/>
        </a:p>
      </dgm:t>
    </dgm:pt>
    <dgm:pt modelId="{FEC81631-4DF1-4C67-B8C3-A8FB41D87D7F}" type="parTrans" cxnId="{E627EDC6-C662-497D-A323-A8BF87F94327}">
      <dgm:prSet/>
      <dgm:spPr/>
      <dgm:t>
        <a:bodyPr/>
        <a:lstStyle/>
        <a:p>
          <a:endParaRPr lang="tr-TR"/>
        </a:p>
      </dgm:t>
    </dgm:pt>
    <dgm:pt modelId="{0AA62D5C-B776-4811-B977-997127E5FC03}" type="sibTrans" cxnId="{E627EDC6-C662-497D-A323-A8BF87F94327}">
      <dgm:prSet/>
      <dgm:spPr/>
      <dgm:t>
        <a:bodyPr/>
        <a:lstStyle/>
        <a:p>
          <a:endParaRPr lang="tr-TR"/>
        </a:p>
      </dgm:t>
    </dgm:pt>
    <dgm:pt modelId="{32370724-136F-4CB3-A057-E6CEEA69AF89}">
      <dgm:prSet phldrT="[Metin]"/>
      <dgm:spPr/>
      <dgm:t>
        <a:bodyPr/>
        <a:lstStyle/>
        <a:p>
          <a:r>
            <a:rPr lang="tr-TR" dirty="0" smtClean="0"/>
            <a:t>Edimler arasındaki açık oransızlığı bilme</a:t>
          </a:r>
          <a:endParaRPr lang="tr-TR" dirty="0"/>
        </a:p>
      </dgm:t>
    </dgm:pt>
    <dgm:pt modelId="{1F0DF832-F306-4624-BAB3-060BFC45CF37}" type="parTrans" cxnId="{23FD6441-3A3F-4619-9D20-8201D49109DE}">
      <dgm:prSet/>
      <dgm:spPr/>
      <dgm:t>
        <a:bodyPr/>
        <a:lstStyle/>
        <a:p>
          <a:endParaRPr lang="tr-TR"/>
        </a:p>
      </dgm:t>
    </dgm:pt>
    <dgm:pt modelId="{A3BF2B0A-D533-4FFB-AB11-77287C2E794B}" type="sibTrans" cxnId="{23FD6441-3A3F-4619-9D20-8201D49109DE}">
      <dgm:prSet/>
      <dgm:spPr/>
      <dgm:t>
        <a:bodyPr/>
        <a:lstStyle/>
        <a:p>
          <a:endParaRPr lang="tr-TR"/>
        </a:p>
      </dgm:t>
    </dgm:pt>
    <dgm:pt modelId="{F27D5626-9A21-4052-BC87-81AD8CB1F228}">
      <dgm:prSet phldrT="[Metin]"/>
      <dgm:spPr/>
      <dgm:t>
        <a:bodyPr/>
        <a:lstStyle/>
        <a:p>
          <a:r>
            <a:rPr lang="tr-TR" dirty="0" smtClean="0"/>
            <a:t>Karşı tarafın zayıf durumunu bilme</a:t>
          </a:r>
          <a:endParaRPr lang="tr-TR" dirty="0"/>
        </a:p>
      </dgm:t>
    </dgm:pt>
    <dgm:pt modelId="{45172925-4EF5-4068-A470-BC44500E2216}" type="parTrans" cxnId="{70EFC216-AA79-462E-B32F-AF99A21F496D}">
      <dgm:prSet/>
      <dgm:spPr/>
      <dgm:t>
        <a:bodyPr/>
        <a:lstStyle/>
        <a:p>
          <a:endParaRPr lang="tr-TR"/>
        </a:p>
      </dgm:t>
    </dgm:pt>
    <dgm:pt modelId="{7919427C-C7C8-4B51-8DC9-3A4CA2944462}" type="sibTrans" cxnId="{70EFC216-AA79-462E-B32F-AF99A21F496D}">
      <dgm:prSet/>
      <dgm:spPr/>
      <dgm:t>
        <a:bodyPr/>
        <a:lstStyle/>
        <a:p>
          <a:endParaRPr lang="tr-TR"/>
        </a:p>
      </dgm:t>
    </dgm:pt>
    <dgm:pt modelId="{A54ABB58-6CF2-4414-B7DD-6CAA4558A3E0}" type="pres">
      <dgm:prSet presAssocID="{90CBF271-BC52-4AFC-9BFA-8EE2B8AFAC21}" presName="arrowDiagram" presStyleCnt="0">
        <dgm:presLayoutVars>
          <dgm:chMax val="5"/>
          <dgm:dir/>
          <dgm:resizeHandles val="exact"/>
        </dgm:presLayoutVars>
      </dgm:prSet>
      <dgm:spPr/>
    </dgm:pt>
    <dgm:pt modelId="{972DD9DD-DCDB-4C40-94EA-6B24E107E23B}" type="pres">
      <dgm:prSet presAssocID="{90CBF271-BC52-4AFC-9BFA-8EE2B8AFAC21}" presName="arrow" presStyleLbl="bgShp" presStyleIdx="0" presStyleCnt="1"/>
      <dgm:spPr/>
    </dgm:pt>
    <dgm:pt modelId="{128DFFCA-865A-4762-BEFD-E0EE435C5360}" type="pres">
      <dgm:prSet presAssocID="{90CBF271-BC52-4AFC-9BFA-8EE2B8AFAC21}" presName="arrowDiagram3" presStyleCnt="0"/>
      <dgm:spPr/>
    </dgm:pt>
    <dgm:pt modelId="{9FEBA870-75FB-41A0-9B62-EA16723FD84F}" type="pres">
      <dgm:prSet presAssocID="{37CA612A-47EF-4DB1-83F1-DEE5581E9AEC}" presName="bullet3a" presStyleLbl="node1" presStyleIdx="0" presStyleCnt="3"/>
      <dgm:spPr/>
    </dgm:pt>
    <dgm:pt modelId="{1427DD7B-4F64-4C45-B81A-FEADE6E5FEF2}" type="pres">
      <dgm:prSet presAssocID="{37CA612A-47EF-4DB1-83F1-DEE5581E9AEC}" presName="textBox3a" presStyleLbl="revTx" presStyleIdx="0" presStyleCnt="3">
        <dgm:presLayoutVars>
          <dgm:bulletEnabled val="1"/>
        </dgm:presLayoutVars>
      </dgm:prSet>
      <dgm:spPr/>
      <dgm:t>
        <a:bodyPr/>
        <a:lstStyle/>
        <a:p>
          <a:endParaRPr lang="tr-TR"/>
        </a:p>
      </dgm:t>
    </dgm:pt>
    <dgm:pt modelId="{35643F95-8B65-4B4E-904A-5083727B3D84}" type="pres">
      <dgm:prSet presAssocID="{32370724-136F-4CB3-A057-E6CEEA69AF89}" presName="bullet3b" presStyleLbl="node1" presStyleIdx="1" presStyleCnt="3"/>
      <dgm:spPr/>
    </dgm:pt>
    <dgm:pt modelId="{0EC62DAB-1FE5-4CB8-B2A8-044D9D45BF6A}" type="pres">
      <dgm:prSet presAssocID="{32370724-136F-4CB3-A057-E6CEEA69AF89}" presName="textBox3b" presStyleLbl="revTx" presStyleIdx="1" presStyleCnt="3">
        <dgm:presLayoutVars>
          <dgm:bulletEnabled val="1"/>
        </dgm:presLayoutVars>
      </dgm:prSet>
      <dgm:spPr/>
      <dgm:t>
        <a:bodyPr/>
        <a:lstStyle/>
        <a:p>
          <a:endParaRPr lang="tr-TR"/>
        </a:p>
      </dgm:t>
    </dgm:pt>
    <dgm:pt modelId="{D73D59CD-4F14-420F-BE94-E917199E0689}" type="pres">
      <dgm:prSet presAssocID="{F27D5626-9A21-4052-BC87-81AD8CB1F228}" presName="bullet3c" presStyleLbl="node1" presStyleIdx="2" presStyleCnt="3"/>
      <dgm:spPr/>
    </dgm:pt>
    <dgm:pt modelId="{E3E16FDF-0C38-4906-AC45-FEEA446F3CCD}" type="pres">
      <dgm:prSet presAssocID="{F27D5626-9A21-4052-BC87-81AD8CB1F228}" presName="textBox3c" presStyleLbl="revTx" presStyleIdx="2" presStyleCnt="3">
        <dgm:presLayoutVars>
          <dgm:bulletEnabled val="1"/>
        </dgm:presLayoutVars>
      </dgm:prSet>
      <dgm:spPr/>
      <dgm:t>
        <a:bodyPr/>
        <a:lstStyle/>
        <a:p>
          <a:endParaRPr lang="tr-TR"/>
        </a:p>
      </dgm:t>
    </dgm:pt>
  </dgm:ptLst>
  <dgm:cxnLst>
    <dgm:cxn modelId="{0CACAF98-2A95-4931-8EB2-A26F38E4C6AC}" type="presOf" srcId="{37CA612A-47EF-4DB1-83F1-DEE5581E9AEC}" destId="{1427DD7B-4F64-4C45-B81A-FEADE6E5FEF2}" srcOrd="0" destOrd="0" presId="urn:microsoft.com/office/officeart/2005/8/layout/arrow2"/>
    <dgm:cxn modelId="{752872ED-2DD6-4F02-B051-93C02966B482}" type="presOf" srcId="{32370724-136F-4CB3-A057-E6CEEA69AF89}" destId="{0EC62DAB-1FE5-4CB8-B2A8-044D9D45BF6A}" srcOrd="0" destOrd="0" presId="urn:microsoft.com/office/officeart/2005/8/layout/arrow2"/>
    <dgm:cxn modelId="{E627EDC6-C662-497D-A323-A8BF87F94327}" srcId="{90CBF271-BC52-4AFC-9BFA-8EE2B8AFAC21}" destId="{37CA612A-47EF-4DB1-83F1-DEE5581E9AEC}" srcOrd="0" destOrd="0" parTransId="{FEC81631-4DF1-4C67-B8C3-A8FB41D87D7F}" sibTransId="{0AA62D5C-B776-4811-B977-997127E5FC03}"/>
    <dgm:cxn modelId="{64D4AB12-AE98-420A-885E-171EAFB14FDB}" type="presOf" srcId="{90CBF271-BC52-4AFC-9BFA-8EE2B8AFAC21}" destId="{A54ABB58-6CF2-4414-B7DD-6CAA4558A3E0}" srcOrd="0" destOrd="0" presId="urn:microsoft.com/office/officeart/2005/8/layout/arrow2"/>
    <dgm:cxn modelId="{ADEC8CC6-4BAB-4C5D-8875-334F78A56EFF}" type="presOf" srcId="{F27D5626-9A21-4052-BC87-81AD8CB1F228}" destId="{E3E16FDF-0C38-4906-AC45-FEEA446F3CCD}" srcOrd="0" destOrd="0" presId="urn:microsoft.com/office/officeart/2005/8/layout/arrow2"/>
    <dgm:cxn modelId="{23FD6441-3A3F-4619-9D20-8201D49109DE}" srcId="{90CBF271-BC52-4AFC-9BFA-8EE2B8AFAC21}" destId="{32370724-136F-4CB3-A057-E6CEEA69AF89}" srcOrd="1" destOrd="0" parTransId="{1F0DF832-F306-4624-BAB3-060BFC45CF37}" sibTransId="{A3BF2B0A-D533-4FFB-AB11-77287C2E794B}"/>
    <dgm:cxn modelId="{70EFC216-AA79-462E-B32F-AF99A21F496D}" srcId="{90CBF271-BC52-4AFC-9BFA-8EE2B8AFAC21}" destId="{F27D5626-9A21-4052-BC87-81AD8CB1F228}" srcOrd="2" destOrd="0" parTransId="{45172925-4EF5-4068-A470-BC44500E2216}" sibTransId="{7919427C-C7C8-4B51-8DC9-3A4CA2944462}"/>
    <dgm:cxn modelId="{7786E5C0-04D9-4868-89FF-C70D4F1AC93C}" type="presParOf" srcId="{A54ABB58-6CF2-4414-B7DD-6CAA4558A3E0}" destId="{972DD9DD-DCDB-4C40-94EA-6B24E107E23B}" srcOrd="0" destOrd="0" presId="urn:microsoft.com/office/officeart/2005/8/layout/arrow2"/>
    <dgm:cxn modelId="{29A6A494-FC16-4AE5-A6D9-4440E1BA9C77}" type="presParOf" srcId="{A54ABB58-6CF2-4414-B7DD-6CAA4558A3E0}" destId="{128DFFCA-865A-4762-BEFD-E0EE435C5360}" srcOrd="1" destOrd="0" presId="urn:microsoft.com/office/officeart/2005/8/layout/arrow2"/>
    <dgm:cxn modelId="{068C9701-3403-4D94-828C-399D70570629}" type="presParOf" srcId="{128DFFCA-865A-4762-BEFD-E0EE435C5360}" destId="{9FEBA870-75FB-41A0-9B62-EA16723FD84F}" srcOrd="0" destOrd="0" presId="urn:microsoft.com/office/officeart/2005/8/layout/arrow2"/>
    <dgm:cxn modelId="{53C9230A-BB22-4FD4-B58E-2F5319372DF4}" type="presParOf" srcId="{128DFFCA-865A-4762-BEFD-E0EE435C5360}" destId="{1427DD7B-4F64-4C45-B81A-FEADE6E5FEF2}" srcOrd="1" destOrd="0" presId="urn:microsoft.com/office/officeart/2005/8/layout/arrow2"/>
    <dgm:cxn modelId="{4170B88E-5FD5-449F-8EBF-9B8E0FEBF5CF}" type="presParOf" srcId="{128DFFCA-865A-4762-BEFD-E0EE435C5360}" destId="{35643F95-8B65-4B4E-904A-5083727B3D84}" srcOrd="2" destOrd="0" presId="urn:microsoft.com/office/officeart/2005/8/layout/arrow2"/>
    <dgm:cxn modelId="{0803C4F3-FF06-4E04-9B13-796D4CF6D9B5}" type="presParOf" srcId="{128DFFCA-865A-4762-BEFD-E0EE435C5360}" destId="{0EC62DAB-1FE5-4CB8-B2A8-044D9D45BF6A}" srcOrd="3" destOrd="0" presId="urn:microsoft.com/office/officeart/2005/8/layout/arrow2"/>
    <dgm:cxn modelId="{C23F9745-B5CC-4C0C-85C7-914EBAA53820}" type="presParOf" srcId="{128DFFCA-865A-4762-BEFD-E0EE435C5360}" destId="{D73D59CD-4F14-420F-BE94-E917199E0689}" srcOrd="4" destOrd="0" presId="urn:microsoft.com/office/officeart/2005/8/layout/arrow2"/>
    <dgm:cxn modelId="{36BEA668-D2DC-41AA-A3DC-4BEB681A234D}" type="presParOf" srcId="{128DFFCA-865A-4762-BEFD-E0EE435C5360}" destId="{E3E16FDF-0C38-4906-AC45-FEEA446F3CCD}" srcOrd="5" destOrd="0" presId="urn:microsoft.com/office/officeart/2005/8/layout/arrow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354AAB7D-ED42-402B-8241-6D0D02A0DB72}" type="doc">
      <dgm:prSet loTypeId="urn:microsoft.com/office/officeart/2005/8/layout/vList6" loCatId="process" qsTypeId="urn:microsoft.com/office/officeart/2005/8/quickstyle/simple1" qsCatId="simple" csTypeId="urn:microsoft.com/office/officeart/2005/8/colors/accent1_2" csCatId="accent1" phldr="1"/>
      <dgm:spPr/>
    </dgm:pt>
    <dgm:pt modelId="{98A09346-4428-4A61-A72E-0D51FD4BC784}">
      <dgm:prSet phldrT="[Metin]"/>
      <dgm:spPr/>
      <dgm:t>
        <a:bodyPr/>
        <a:lstStyle/>
        <a:p>
          <a:r>
            <a:rPr lang="tr-TR" dirty="0" smtClean="0"/>
            <a:t>Hak düşürücü süre</a:t>
          </a:r>
          <a:endParaRPr lang="tr-TR" dirty="0"/>
        </a:p>
      </dgm:t>
    </dgm:pt>
    <dgm:pt modelId="{0219F3D7-D4DA-455D-B1C4-FE65BF52300C}" type="parTrans" cxnId="{B942C1B3-90D4-4E89-84A0-D523C10C50F2}">
      <dgm:prSet/>
      <dgm:spPr/>
      <dgm:t>
        <a:bodyPr/>
        <a:lstStyle/>
        <a:p>
          <a:endParaRPr lang="tr-TR"/>
        </a:p>
      </dgm:t>
    </dgm:pt>
    <dgm:pt modelId="{1A116B93-B889-40D1-B855-ACA97CF5EE7D}" type="sibTrans" cxnId="{B942C1B3-90D4-4E89-84A0-D523C10C50F2}">
      <dgm:prSet/>
      <dgm:spPr/>
      <dgm:t>
        <a:bodyPr/>
        <a:lstStyle/>
        <a:p>
          <a:endParaRPr lang="tr-TR"/>
        </a:p>
      </dgm:t>
    </dgm:pt>
    <dgm:pt modelId="{3657B83C-4498-4C82-ACC1-646509E6AE73}">
      <dgm:prSet phldrT="[Metin]"/>
      <dgm:spPr/>
      <dgm:t>
        <a:bodyPr/>
        <a:lstStyle/>
        <a:p>
          <a:r>
            <a:rPr lang="tr-TR" dirty="0" smtClean="0"/>
            <a:t>BİR YIL</a:t>
          </a:r>
          <a:endParaRPr lang="tr-TR" dirty="0"/>
        </a:p>
      </dgm:t>
    </dgm:pt>
    <dgm:pt modelId="{8D214018-0968-49D5-95EA-BCEA7C5948EA}" type="parTrans" cxnId="{16DC1F08-B806-4C16-9327-353CFAE0E871}">
      <dgm:prSet/>
      <dgm:spPr/>
      <dgm:t>
        <a:bodyPr/>
        <a:lstStyle/>
        <a:p>
          <a:endParaRPr lang="tr-TR"/>
        </a:p>
      </dgm:t>
    </dgm:pt>
    <dgm:pt modelId="{922D5B4A-98ED-4DCD-8EBA-9AE3DA4A1E13}" type="sibTrans" cxnId="{16DC1F08-B806-4C16-9327-353CFAE0E871}">
      <dgm:prSet/>
      <dgm:spPr/>
      <dgm:t>
        <a:bodyPr/>
        <a:lstStyle/>
        <a:p>
          <a:endParaRPr lang="tr-TR"/>
        </a:p>
      </dgm:t>
    </dgm:pt>
    <dgm:pt modelId="{58DB20E5-7956-4D20-91AC-7DB931B25262}">
      <dgm:prSet phldrT="[Metin]"/>
      <dgm:spPr/>
      <dgm:t>
        <a:bodyPr/>
        <a:lstStyle/>
        <a:p>
          <a:r>
            <a:rPr lang="tr-TR" b="1" dirty="0" smtClean="0"/>
            <a:t>BEŞ YIL</a:t>
          </a:r>
          <a:endParaRPr lang="tr-TR" b="1" dirty="0"/>
        </a:p>
      </dgm:t>
    </dgm:pt>
    <dgm:pt modelId="{97985C2A-3477-4DCC-88F9-FD59D86DD490}" type="parTrans" cxnId="{DBB0129F-D276-4A01-8D3B-81A141BAFF96}">
      <dgm:prSet/>
      <dgm:spPr/>
      <dgm:t>
        <a:bodyPr/>
        <a:lstStyle/>
        <a:p>
          <a:endParaRPr lang="tr-TR"/>
        </a:p>
      </dgm:t>
    </dgm:pt>
    <dgm:pt modelId="{6EC6FBC9-10BA-440B-9EF7-425843D6896B}" type="sibTrans" cxnId="{DBB0129F-D276-4A01-8D3B-81A141BAFF96}">
      <dgm:prSet/>
      <dgm:spPr/>
      <dgm:t>
        <a:bodyPr/>
        <a:lstStyle/>
        <a:p>
          <a:endParaRPr lang="tr-TR"/>
        </a:p>
      </dgm:t>
    </dgm:pt>
    <dgm:pt modelId="{FB9877EC-61EB-4683-A6FE-93C598753C7B}">
      <dgm:prSet/>
      <dgm:spPr/>
      <dgm:t>
        <a:bodyPr/>
        <a:lstStyle/>
        <a:p>
          <a:endParaRPr lang="tr-TR" dirty="0"/>
        </a:p>
      </dgm:t>
    </dgm:pt>
    <dgm:pt modelId="{42EC24DE-E1B7-4E56-9D7D-E2DEE94DB1FA}" type="parTrans" cxnId="{E1D61644-D4F7-4BDA-9FAC-328690CD47DC}">
      <dgm:prSet/>
      <dgm:spPr/>
      <dgm:t>
        <a:bodyPr/>
        <a:lstStyle/>
        <a:p>
          <a:endParaRPr lang="tr-TR"/>
        </a:p>
      </dgm:t>
    </dgm:pt>
    <dgm:pt modelId="{7EEAAF59-0150-4553-93A6-DA51B89B7761}" type="sibTrans" cxnId="{E1D61644-D4F7-4BDA-9FAC-328690CD47DC}">
      <dgm:prSet/>
      <dgm:spPr/>
      <dgm:t>
        <a:bodyPr/>
        <a:lstStyle/>
        <a:p>
          <a:endParaRPr lang="tr-TR"/>
        </a:p>
      </dgm:t>
    </dgm:pt>
    <dgm:pt modelId="{53CC70D4-F4D0-4A6F-95E3-797331923F0A}">
      <dgm:prSet/>
      <dgm:spPr/>
      <dgm:t>
        <a:bodyPr/>
        <a:lstStyle/>
        <a:p>
          <a:r>
            <a:rPr lang="tr-TR" dirty="0" smtClean="0"/>
            <a:t>Deneyimsizlik ve düşüncesizlik </a:t>
          </a:r>
          <a:endParaRPr lang="tr-TR" dirty="0"/>
        </a:p>
      </dgm:t>
    </dgm:pt>
    <dgm:pt modelId="{0CE8AEFB-1C6F-45E4-AF1F-F7226858A6EA}" type="parTrans" cxnId="{65648953-C63E-4D06-905A-D9023FC4EC0E}">
      <dgm:prSet/>
      <dgm:spPr/>
      <dgm:t>
        <a:bodyPr/>
        <a:lstStyle/>
        <a:p>
          <a:endParaRPr lang="tr-TR"/>
        </a:p>
      </dgm:t>
    </dgm:pt>
    <dgm:pt modelId="{FA488C93-2EB3-46E0-B864-3D42D370E784}" type="sibTrans" cxnId="{65648953-C63E-4D06-905A-D9023FC4EC0E}">
      <dgm:prSet/>
      <dgm:spPr/>
      <dgm:t>
        <a:bodyPr/>
        <a:lstStyle/>
        <a:p>
          <a:endParaRPr lang="tr-TR"/>
        </a:p>
      </dgm:t>
    </dgm:pt>
    <dgm:pt modelId="{265D338F-4570-4DCC-8D76-9A03580D2F89}">
      <dgm:prSet/>
      <dgm:spPr/>
      <dgm:t>
        <a:bodyPr/>
        <a:lstStyle/>
        <a:p>
          <a:r>
            <a:rPr lang="tr-TR" dirty="0" smtClean="0"/>
            <a:t>Zor durumda kalma </a:t>
          </a:r>
          <a:endParaRPr lang="tr-TR" dirty="0"/>
        </a:p>
      </dgm:t>
    </dgm:pt>
    <dgm:pt modelId="{E307D2C0-2A23-4E62-99B7-3AB694FFAFE5}" type="parTrans" cxnId="{AAB8B16E-611D-4312-804D-01F9EB9FBD0B}">
      <dgm:prSet/>
      <dgm:spPr/>
      <dgm:t>
        <a:bodyPr/>
        <a:lstStyle/>
        <a:p>
          <a:endParaRPr lang="tr-TR"/>
        </a:p>
      </dgm:t>
    </dgm:pt>
    <dgm:pt modelId="{B4F762A9-FE89-4CEB-A2DD-4668B0278296}" type="sibTrans" cxnId="{AAB8B16E-611D-4312-804D-01F9EB9FBD0B}">
      <dgm:prSet/>
      <dgm:spPr/>
      <dgm:t>
        <a:bodyPr/>
        <a:lstStyle/>
        <a:p>
          <a:endParaRPr lang="tr-TR"/>
        </a:p>
      </dgm:t>
    </dgm:pt>
    <dgm:pt modelId="{01AD94F3-7270-4C03-AC50-869B64585EAA}" type="pres">
      <dgm:prSet presAssocID="{354AAB7D-ED42-402B-8241-6D0D02A0DB72}" presName="Name0" presStyleCnt="0">
        <dgm:presLayoutVars>
          <dgm:dir/>
          <dgm:animLvl val="lvl"/>
          <dgm:resizeHandles/>
        </dgm:presLayoutVars>
      </dgm:prSet>
      <dgm:spPr/>
    </dgm:pt>
    <dgm:pt modelId="{BD8246A7-0453-4F3F-B51B-F222A55269BD}" type="pres">
      <dgm:prSet presAssocID="{98A09346-4428-4A61-A72E-0D51FD4BC784}" presName="linNode" presStyleCnt="0"/>
      <dgm:spPr/>
    </dgm:pt>
    <dgm:pt modelId="{296C0DFB-B2C4-4AFF-9D21-68EF047321E8}" type="pres">
      <dgm:prSet presAssocID="{98A09346-4428-4A61-A72E-0D51FD4BC784}" presName="parentShp" presStyleLbl="node1" presStyleIdx="0" presStyleCnt="3" custLinFactNeighborX="-1449">
        <dgm:presLayoutVars>
          <dgm:bulletEnabled val="1"/>
        </dgm:presLayoutVars>
      </dgm:prSet>
      <dgm:spPr/>
      <dgm:t>
        <a:bodyPr/>
        <a:lstStyle/>
        <a:p>
          <a:endParaRPr lang="tr-TR"/>
        </a:p>
      </dgm:t>
    </dgm:pt>
    <dgm:pt modelId="{7192A6B3-D128-4AC6-984B-61D35CA85FAB}" type="pres">
      <dgm:prSet presAssocID="{98A09346-4428-4A61-A72E-0D51FD4BC784}" presName="childShp" presStyleLbl="bgAccFollowNode1" presStyleIdx="0" presStyleCnt="3" custFlipHor="1" custScaleX="1449">
        <dgm:presLayoutVars>
          <dgm:bulletEnabled val="1"/>
        </dgm:presLayoutVars>
      </dgm:prSet>
      <dgm:spPr/>
    </dgm:pt>
    <dgm:pt modelId="{3F10CC90-5B80-4CE0-AF85-D3ACEB9366F5}" type="pres">
      <dgm:prSet presAssocID="{1A116B93-B889-40D1-B855-ACA97CF5EE7D}" presName="spacing" presStyleCnt="0"/>
      <dgm:spPr/>
    </dgm:pt>
    <dgm:pt modelId="{714D887C-8841-4E1C-9CE3-EEFC1EBDA236}" type="pres">
      <dgm:prSet presAssocID="{3657B83C-4498-4C82-ACC1-646509E6AE73}" presName="linNode" presStyleCnt="0"/>
      <dgm:spPr/>
    </dgm:pt>
    <dgm:pt modelId="{E7B23456-D9C5-42FA-8D2F-D7EA9CB0C070}" type="pres">
      <dgm:prSet presAssocID="{3657B83C-4498-4C82-ACC1-646509E6AE73}" presName="parentShp" presStyleLbl="node1" presStyleIdx="1" presStyleCnt="3" custLinFactNeighborY="-1692">
        <dgm:presLayoutVars>
          <dgm:bulletEnabled val="1"/>
        </dgm:presLayoutVars>
      </dgm:prSet>
      <dgm:spPr/>
      <dgm:t>
        <a:bodyPr/>
        <a:lstStyle/>
        <a:p>
          <a:endParaRPr lang="tr-TR"/>
        </a:p>
      </dgm:t>
    </dgm:pt>
    <dgm:pt modelId="{20CC0146-16D1-4AD6-B535-5DF8E56C4D20}" type="pres">
      <dgm:prSet presAssocID="{3657B83C-4498-4C82-ACC1-646509E6AE73}" presName="childShp" presStyleLbl="bgAccFollowNode1" presStyleIdx="1" presStyleCnt="3">
        <dgm:presLayoutVars>
          <dgm:bulletEnabled val="1"/>
        </dgm:presLayoutVars>
      </dgm:prSet>
      <dgm:spPr/>
      <dgm:t>
        <a:bodyPr/>
        <a:lstStyle/>
        <a:p>
          <a:endParaRPr lang="tr-TR"/>
        </a:p>
      </dgm:t>
    </dgm:pt>
    <dgm:pt modelId="{D6558272-8783-4994-B12A-B008B83034DC}" type="pres">
      <dgm:prSet presAssocID="{922D5B4A-98ED-4DCD-8EBA-9AE3DA4A1E13}" presName="spacing" presStyleCnt="0"/>
      <dgm:spPr/>
    </dgm:pt>
    <dgm:pt modelId="{8018BA59-AF61-4E7F-B78A-2B73D4ED66B0}" type="pres">
      <dgm:prSet presAssocID="{58DB20E5-7956-4D20-91AC-7DB931B25262}" presName="linNode" presStyleCnt="0"/>
      <dgm:spPr/>
    </dgm:pt>
    <dgm:pt modelId="{A7F51083-104D-4349-A209-5F7BB858AF65}" type="pres">
      <dgm:prSet presAssocID="{58DB20E5-7956-4D20-91AC-7DB931B25262}" presName="parentShp" presStyleLbl="node1" presStyleIdx="2" presStyleCnt="3">
        <dgm:presLayoutVars>
          <dgm:bulletEnabled val="1"/>
        </dgm:presLayoutVars>
      </dgm:prSet>
      <dgm:spPr/>
      <dgm:t>
        <a:bodyPr/>
        <a:lstStyle/>
        <a:p>
          <a:endParaRPr lang="tr-TR"/>
        </a:p>
      </dgm:t>
    </dgm:pt>
    <dgm:pt modelId="{41197F41-DC2E-4C15-9251-6B673D3045D2}" type="pres">
      <dgm:prSet presAssocID="{58DB20E5-7956-4D20-91AC-7DB931B25262}" presName="childShp" presStyleLbl="bgAccFollowNode1" presStyleIdx="2" presStyleCnt="3">
        <dgm:presLayoutVars>
          <dgm:bulletEnabled val="1"/>
        </dgm:presLayoutVars>
      </dgm:prSet>
      <dgm:spPr/>
    </dgm:pt>
  </dgm:ptLst>
  <dgm:cxnLst>
    <dgm:cxn modelId="{65648953-C63E-4D06-905A-D9023FC4EC0E}" srcId="{3657B83C-4498-4C82-ACC1-646509E6AE73}" destId="{53CC70D4-F4D0-4A6F-95E3-797331923F0A}" srcOrd="1" destOrd="0" parTransId="{0CE8AEFB-1C6F-45E4-AF1F-F7226858A6EA}" sibTransId="{FA488C93-2EB3-46E0-B864-3D42D370E784}"/>
    <dgm:cxn modelId="{16DC1F08-B806-4C16-9327-353CFAE0E871}" srcId="{354AAB7D-ED42-402B-8241-6D0D02A0DB72}" destId="{3657B83C-4498-4C82-ACC1-646509E6AE73}" srcOrd="1" destOrd="0" parTransId="{8D214018-0968-49D5-95EA-BCEA7C5948EA}" sibTransId="{922D5B4A-98ED-4DCD-8EBA-9AE3DA4A1E13}"/>
    <dgm:cxn modelId="{DC0C22CE-7EFB-4467-9B36-75CB82247E52}" type="presOf" srcId="{98A09346-4428-4A61-A72E-0D51FD4BC784}" destId="{296C0DFB-B2C4-4AFF-9D21-68EF047321E8}" srcOrd="0" destOrd="0" presId="urn:microsoft.com/office/officeart/2005/8/layout/vList6"/>
    <dgm:cxn modelId="{0D405F8D-AC37-4A3F-A31E-E056F6F6B9E5}" type="presOf" srcId="{3657B83C-4498-4C82-ACC1-646509E6AE73}" destId="{E7B23456-D9C5-42FA-8D2F-D7EA9CB0C070}" srcOrd="0" destOrd="0" presId="urn:microsoft.com/office/officeart/2005/8/layout/vList6"/>
    <dgm:cxn modelId="{8AF34014-D947-499F-9247-A7C40667F571}" type="presOf" srcId="{FB9877EC-61EB-4683-A6FE-93C598753C7B}" destId="{20CC0146-16D1-4AD6-B535-5DF8E56C4D20}" srcOrd="0" destOrd="0" presId="urn:microsoft.com/office/officeart/2005/8/layout/vList6"/>
    <dgm:cxn modelId="{DBB0129F-D276-4A01-8D3B-81A141BAFF96}" srcId="{354AAB7D-ED42-402B-8241-6D0D02A0DB72}" destId="{58DB20E5-7956-4D20-91AC-7DB931B25262}" srcOrd="2" destOrd="0" parTransId="{97985C2A-3477-4DCC-88F9-FD59D86DD490}" sibTransId="{6EC6FBC9-10BA-440B-9EF7-425843D6896B}"/>
    <dgm:cxn modelId="{C80BA7EB-25C5-4EFB-AEC4-8154A1A50FD2}" type="presOf" srcId="{53CC70D4-F4D0-4A6F-95E3-797331923F0A}" destId="{20CC0146-16D1-4AD6-B535-5DF8E56C4D20}" srcOrd="0" destOrd="1" presId="urn:microsoft.com/office/officeart/2005/8/layout/vList6"/>
    <dgm:cxn modelId="{A22BCBDD-4B19-4118-9884-49F02FBB732E}" type="presOf" srcId="{265D338F-4570-4DCC-8D76-9A03580D2F89}" destId="{20CC0146-16D1-4AD6-B535-5DF8E56C4D20}" srcOrd="0" destOrd="2" presId="urn:microsoft.com/office/officeart/2005/8/layout/vList6"/>
    <dgm:cxn modelId="{E1D61644-D4F7-4BDA-9FAC-328690CD47DC}" srcId="{3657B83C-4498-4C82-ACC1-646509E6AE73}" destId="{FB9877EC-61EB-4683-A6FE-93C598753C7B}" srcOrd="0" destOrd="0" parTransId="{42EC24DE-E1B7-4E56-9D7D-E2DEE94DB1FA}" sibTransId="{7EEAAF59-0150-4553-93A6-DA51B89B7761}"/>
    <dgm:cxn modelId="{FF45971F-600A-41AD-8B8D-1CE81509354A}" type="presOf" srcId="{58DB20E5-7956-4D20-91AC-7DB931B25262}" destId="{A7F51083-104D-4349-A209-5F7BB858AF65}" srcOrd="0" destOrd="0" presId="urn:microsoft.com/office/officeart/2005/8/layout/vList6"/>
    <dgm:cxn modelId="{AAB8B16E-611D-4312-804D-01F9EB9FBD0B}" srcId="{3657B83C-4498-4C82-ACC1-646509E6AE73}" destId="{265D338F-4570-4DCC-8D76-9A03580D2F89}" srcOrd="2" destOrd="0" parTransId="{E307D2C0-2A23-4E62-99B7-3AB694FFAFE5}" sibTransId="{B4F762A9-FE89-4CEB-A2DD-4668B0278296}"/>
    <dgm:cxn modelId="{AE51126E-D6E6-42C9-AC87-94F7205B4C46}" type="presOf" srcId="{354AAB7D-ED42-402B-8241-6D0D02A0DB72}" destId="{01AD94F3-7270-4C03-AC50-869B64585EAA}" srcOrd="0" destOrd="0" presId="urn:microsoft.com/office/officeart/2005/8/layout/vList6"/>
    <dgm:cxn modelId="{B942C1B3-90D4-4E89-84A0-D523C10C50F2}" srcId="{354AAB7D-ED42-402B-8241-6D0D02A0DB72}" destId="{98A09346-4428-4A61-A72E-0D51FD4BC784}" srcOrd="0" destOrd="0" parTransId="{0219F3D7-D4DA-455D-B1C4-FE65BF52300C}" sibTransId="{1A116B93-B889-40D1-B855-ACA97CF5EE7D}"/>
    <dgm:cxn modelId="{9FB76886-C6AC-4D8C-B574-A673164FA179}" type="presParOf" srcId="{01AD94F3-7270-4C03-AC50-869B64585EAA}" destId="{BD8246A7-0453-4F3F-B51B-F222A55269BD}" srcOrd="0" destOrd="0" presId="urn:microsoft.com/office/officeart/2005/8/layout/vList6"/>
    <dgm:cxn modelId="{F2544B75-9569-44C3-A4EF-F360E8E6202D}" type="presParOf" srcId="{BD8246A7-0453-4F3F-B51B-F222A55269BD}" destId="{296C0DFB-B2C4-4AFF-9D21-68EF047321E8}" srcOrd="0" destOrd="0" presId="urn:microsoft.com/office/officeart/2005/8/layout/vList6"/>
    <dgm:cxn modelId="{5F643BDB-5381-4E7A-A31A-BC0C54149E71}" type="presParOf" srcId="{BD8246A7-0453-4F3F-B51B-F222A55269BD}" destId="{7192A6B3-D128-4AC6-984B-61D35CA85FAB}" srcOrd="1" destOrd="0" presId="urn:microsoft.com/office/officeart/2005/8/layout/vList6"/>
    <dgm:cxn modelId="{31D75259-10DE-4DF7-A900-A343CF88EB87}" type="presParOf" srcId="{01AD94F3-7270-4C03-AC50-869B64585EAA}" destId="{3F10CC90-5B80-4CE0-AF85-D3ACEB9366F5}" srcOrd="1" destOrd="0" presId="urn:microsoft.com/office/officeart/2005/8/layout/vList6"/>
    <dgm:cxn modelId="{D44BD62D-B28A-4087-AE70-ADF597E71CFC}" type="presParOf" srcId="{01AD94F3-7270-4C03-AC50-869B64585EAA}" destId="{714D887C-8841-4E1C-9CE3-EEFC1EBDA236}" srcOrd="2" destOrd="0" presId="urn:microsoft.com/office/officeart/2005/8/layout/vList6"/>
    <dgm:cxn modelId="{27890C51-6EC5-488B-9207-CF9FF20A3375}" type="presParOf" srcId="{714D887C-8841-4E1C-9CE3-EEFC1EBDA236}" destId="{E7B23456-D9C5-42FA-8D2F-D7EA9CB0C070}" srcOrd="0" destOrd="0" presId="urn:microsoft.com/office/officeart/2005/8/layout/vList6"/>
    <dgm:cxn modelId="{BEE813B6-8D3A-400B-BB1E-CB99E05AB9F0}" type="presParOf" srcId="{714D887C-8841-4E1C-9CE3-EEFC1EBDA236}" destId="{20CC0146-16D1-4AD6-B535-5DF8E56C4D20}" srcOrd="1" destOrd="0" presId="urn:microsoft.com/office/officeart/2005/8/layout/vList6"/>
    <dgm:cxn modelId="{1A2135DB-1432-4469-BDF8-B01081ACBDA3}" type="presParOf" srcId="{01AD94F3-7270-4C03-AC50-869B64585EAA}" destId="{D6558272-8783-4994-B12A-B008B83034DC}" srcOrd="3" destOrd="0" presId="urn:microsoft.com/office/officeart/2005/8/layout/vList6"/>
    <dgm:cxn modelId="{32F9EFD3-3D68-4752-A5F0-9CF686AAA777}" type="presParOf" srcId="{01AD94F3-7270-4C03-AC50-869B64585EAA}" destId="{8018BA59-AF61-4E7F-B78A-2B73D4ED66B0}" srcOrd="4" destOrd="0" presId="urn:microsoft.com/office/officeart/2005/8/layout/vList6"/>
    <dgm:cxn modelId="{38E55923-7CDF-4046-A042-72515326A3D5}" type="presParOf" srcId="{8018BA59-AF61-4E7F-B78A-2B73D4ED66B0}" destId="{A7F51083-104D-4349-A209-5F7BB858AF65}" srcOrd="0" destOrd="0" presId="urn:microsoft.com/office/officeart/2005/8/layout/vList6"/>
    <dgm:cxn modelId="{BC1C6B77-976A-4A5A-9248-93DE654917F7}" type="presParOf" srcId="{8018BA59-AF61-4E7F-B78A-2B73D4ED66B0}" destId="{41197F41-DC2E-4C15-9251-6B673D3045D2}" srcOrd="1" destOrd="0" presId="urn:microsoft.com/office/officeart/2005/8/layout/v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4E28E45-5984-472B-B123-D142204C2FE6}">
      <dsp:nvSpPr>
        <dsp:cNvPr id="0" name=""/>
        <dsp:cNvSpPr/>
      </dsp:nvSpPr>
      <dsp:spPr>
        <a:xfrm>
          <a:off x="-4640106" y="-711366"/>
          <a:ext cx="5527188" cy="5527188"/>
        </a:xfrm>
        <a:prstGeom prst="blockArc">
          <a:avLst>
            <a:gd name="adj1" fmla="val 18900000"/>
            <a:gd name="adj2" fmla="val 2700000"/>
            <a:gd name="adj3" fmla="val 391"/>
          </a:avLst>
        </a:prstGeom>
        <a:noFill/>
        <a:ln w="158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4310211-080B-4F5D-963F-309D3955A3CB}">
      <dsp:nvSpPr>
        <dsp:cNvPr id="0" name=""/>
        <dsp:cNvSpPr/>
      </dsp:nvSpPr>
      <dsp:spPr>
        <a:xfrm>
          <a:off x="570514" y="410445"/>
          <a:ext cx="8302652" cy="820891"/>
        </a:xfrm>
        <a:prstGeom prst="rect">
          <a:avLst/>
        </a:prstGeom>
        <a:gradFill rotWithShape="1">
          <a:gsLst>
            <a:gs pos="0">
              <a:schemeClr val="accent4">
                <a:tint val="0"/>
              </a:schemeClr>
            </a:gs>
            <a:gs pos="44000">
              <a:schemeClr val="accent4">
                <a:tint val="60000"/>
                <a:satMod val="120000"/>
              </a:schemeClr>
            </a:gs>
            <a:gs pos="100000">
              <a:schemeClr val="accent4">
                <a:tint val="90000"/>
                <a:alpha val="100000"/>
                <a:lumMod val="90000"/>
              </a:schemeClr>
            </a:gs>
          </a:gsLst>
          <a:lin ang="5400000" scaled="0"/>
        </a:gradFill>
        <a:ln w="9525" cap="flat" cmpd="sng" algn="ctr">
          <a:solidFill>
            <a:schemeClr val="accent4"/>
          </a:solidFill>
          <a:prstDash val="solid"/>
        </a:ln>
        <a:effectLst/>
      </dsp:spPr>
      <dsp:style>
        <a:lnRef idx="1">
          <a:schemeClr val="accent4"/>
        </a:lnRef>
        <a:fillRef idx="2">
          <a:schemeClr val="accent4"/>
        </a:fillRef>
        <a:effectRef idx="1">
          <a:schemeClr val="accent4"/>
        </a:effectRef>
        <a:fontRef idx="minor">
          <a:schemeClr val="dk1"/>
        </a:fontRef>
      </dsp:style>
      <dsp:txBody>
        <a:bodyPr spcFirstLastPara="0" vert="horz" wrap="square" lIns="651582" tIns="101600" rIns="101600" bIns="101600" numCol="1" spcCol="1270" anchor="ctr" anchorCtr="0">
          <a:noAutofit/>
        </a:bodyPr>
        <a:lstStyle/>
        <a:p>
          <a:pPr lvl="0" algn="l" defTabSz="1778000">
            <a:lnSpc>
              <a:spcPct val="90000"/>
            </a:lnSpc>
            <a:spcBef>
              <a:spcPct val="0"/>
            </a:spcBef>
            <a:spcAft>
              <a:spcPct val="35000"/>
            </a:spcAft>
          </a:pPr>
          <a:r>
            <a:rPr lang="tr-TR" sz="4000" b="1" kern="1200" dirty="0" smtClean="0"/>
            <a:t>OBJEKTİF UNSUR</a:t>
          </a:r>
          <a:endParaRPr lang="tr-TR" sz="4000" b="1" kern="1200" dirty="0"/>
        </a:p>
      </dsp:txBody>
      <dsp:txXfrm>
        <a:off x="570514" y="410445"/>
        <a:ext cx="8302652" cy="820891"/>
      </dsp:txXfrm>
    </dsp:sp>
    <dsp:sp modelId="{F73B4EC3-4DB2-4FBE-AFA7-A3EB4DDEEA6C}">
      <dsp:nvSpPr>
        <dsp:cNvPr id="0" name=""/>
        <dsp:cNvSpPr/>
      </dsp:nvSpPr>
      <dsp:spPr>
        <a:xfrm>
          <a:off x="57457" y="307834"/>
          <a:ext cx="1026114" cy="1026114"/>
        </a:xfrm>
        <a:prstGeom prst="ellipse">
          <a:avLst/>
        </a:prstGeom>
        <a:solidFill>
          <a:schemeClr val="l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F565D881-20BE-40C8-B830-86B5E3C303CD}">
      <dsp:nvSpPr>
        <dsp:cNvPr id="0" name=""/>
        <dsp:cNvSpPr/>
      </dsp:nvSpPr>
      <dsp:spPr>
        <a:xfrm>
          <a:off x="868908" y="1641782"/>
          <a:ext cx="8004258" cy="820891"/>
        </a:xfrm>
        <a:prstGeom prst="rect">
          <a:avLst/>
        </a:prstGeom>
        <a:gradFill rotWithShape="1">
          <a:gsLst>
            <a:gs pos="0">
              <a:schemeClr val="accent4">
                <a:tint val="0"/>
              </a:schemeClr>
            </a:gs>
            <a:gs pos="44000">
              <a:schemeClr val="accent4">
                <a:tint val="60000"/>
                <a:satMod val="120000"/>
              </a:schemeClr>
            </a:gs>
            <a:gs pos="100000">
              <a:schemeClr val="accent4">
                <a:tint val="90000"/>
                <a:alpha val="100000"/>
                <a:lumMod val="90000"/>
              </a:schemeClr>
            </a:gs>
          </a:gsLst>
          <a:lin ang="5400000" scaled="0"/>
        </a:gradFill>
        <a:ln w="9525" cap="flat" cmpd="sng" algn="ctr">
          <a:solidFill>
            <a:schemeClr val="accent4"/>
          </a:solidFill>
          <a:prstDash val="solid"/>
        </a:ln>
        <a:effectLst/>
      </dsp:spPr>
      <dsp:style>
        <a:lnRef idx="1">
          <a:schemeClr val="accent4"/>
        </a:lnRef>
        <a:fillRef idx="2">
          <a:schemeClr val="accent4"/>
        </a:fillRef>
        <a:effectRef idx="1">
          <a:schemeClr val="accent4"/>
        </a:effectRef>
        <a:fontRef idx="minor">
          <a:schemeClr val="dk1"/>
        </a:fontRef>
      </dsp:style>
      <dsp:txBody>
        <a:bodyPr spcFirstLastPara="0" vert="horz" wrap="square" lIns="651582" tIns="101600" rIns="101600" bIns="101600" numCol="1" spcCol="1270" anchor="ctr" anchorCtr="0">
          <a:noAutofit/>
        </a:bodyPr>
        <a:lstStyle/>
        <a:p>
          <a:pPr lvl="0" algn="l" defTabSz="1778000">
            <a:lnSpc>
              <a:spcPct val="90000"/>
            </a:lnSpc>
            <a:spcBef>
              <a:spcPct val="0"/>
            </a:spcBef>
            <a:spcAft>
              <a:spcPct val="35000"/>
            </a:spcAft>
          </a:pPr>
          <a:r>
            <a:rPr lang="tr-TR" sz="4000" b="1" kern="1200" dirty="0" smtClean="0"/>
            <a:t>SÜBJEKTİF UNSUR</a:t>
          </a:r>
          <a:endParaRPr lang="tr-TR" sz="4000" b="1" kern="1200" dirty="0"/>
        </a:p>
      </dsp:txBody>
      <dsp:txXfrm>
        <a:off x="868908" y="1641782"/>
        <a:ext cx="8004258" cy="820891"/>
      </dsp:txXfrm>
    </dsp:sp>
    <dsp:sp modelId="{DD2AF98C-2E80-40E1-8216-8D98508F5594}">
      <dsp:nvSpPr>
        <dsp:cNvPr id="0" name=""/>
        <dsp:cNvSpPr/>
      </dsp:nvSpPr>
      <dsp:spPr>
        <a:xfrm>
          <a:off x="355851" y="1539171"/>
          <a:ext cx="1026114" cy="1026114"/>
        </a:xfrm>
        <a:prstGeom prst="ellipse">
          <a:avLst/>
        </a:prstGeom>
        <a:solidFill>
          <a:schemeClr val="l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0F11C3F0-1334-415E-9C5C-5BB1D95A34D0}">
      <dsp:nvSpPr>
        <dsp:cNvPr id="0" name=""/>
        <dsp:cNvSpPr/>
      </dsp:nvSpPr>
      <dsp:spPr>
        <a:xfrm>
          <a:off x="576077" y="2952326"/>
          <a:ext cx="8302652" cy="820891"/>
        </a:xfrm>
        <a:prstGeom prst="rect">
          <a:avLst/>
        </a:prstGeom>
        <a:gradFill rotWithShape="1">
          <a:gsLst>
            <a:gs pos="0">
              <a:schemeClr val="accent4">
                <a:tint val="0"/>
              </a:schemeClr>
            </a:gs>
            <a:gs pos="44000">
              <a:schemeClr val="accent4">
                <a:tint val="60000"/>
                <a:satMod val="120000"/>
              </a:schemeClr>
            </a:gs>
            <a:gs pos="100000">
              <a:schemeClr val="accent4">
                <a:tint val="90000"/>
                <a:alpha val="100000"/>
                <a:lumMod val="90000"/>
              </a:schemeClr>
            </a:gs>
          </a:gsLst>
          <a:lin ang="5400000" scaled="0"/>
        </a:gradFill>
        <a:ln w="9525" cap="flat" cmpd="sng" algn="ctr">
          <a:solidFill>
            <a:schemeClr val="accent4"/>
          </a:solidFill>
          <a:prstDash val="solid"/>
        </a:ln>
        <a:effectLst/>
      </dsp:spPr>
      <dsp:style>
        <a:lnRef idx="1">
          <a:schemeClr val="accent4"/>
        </a:lnRef>
        <a:fillRef idx="2">
          <a:schemeClr val="accent4"/>
        </a:fillRef>
        <a:effectRef idx="1">
          <a:schemeClr val="accent4"/>
        </a:effectRef>
        <a:fontRef idx="minor">
          <a:schemeClr val="dk1"/>
        </a:fontRef>
      </dsp:style>
      <dsp:txBody>
        <a:bodyPr spcFirstLastPara="0" vert="horz" wrap="square" lIns="651582" tIns="101600" rIns="101600" bIns="101600" numCol="1" spcCol="1270" anchor="ctr" anchorCtr="0">
          <a:noAutofit/>
        </a:bodyPr>
        <a:lstStyle/>
        <a:p>
          <a:pPr lvl="0" algn="l" defTabSz="1778000">
            <a:lnSpc>
              <a:spcPct val="90000"/>
            </a:lnSpc>
            <a:spcBef>
              <a:spcPct val="0"/>
            </a:spcBef>
            <a:spcAft>
              <a:spcPct val="35000"/>
            </a:spcAft>
          </a:pPr>
          <a:r>
            <a:rPr lang="tr-TR" sz="4000" b="1" kern="1200" dirty="0" smtClean="0"/>
            <a:t>YARARLANMA KASTI</a:t>
          </a:r>
          <a:endParaRPr lang="tr-TR" sz="4000" b="1" kern="1200" dirty="0"/>
        </a:p>
      </dsp:txBody>
      <dsp:txXfrm>
        <a:off x="576077" y="2952326"/>
        <a:ext cx="8302652" cy="820891"/>
      </dsp:txXfrm>
    </dsp:sp>
    <dsp:sp modelId="{02FE279B-FCFB-4524-AC85-B6BF160BA142}">
      <dsp:nvSpPr>
        <dsp:cNvPr id="0" name=""/>
        <dsp:cNvSpPr/>
      </dsp:nvSpPr>
      <dsp:spPr>
        <a:xfrm>
          <a:off x="57457" y="2770507"/>
          <a:ext cx="1026114" cy="1026114"/>
        </a:xfrm>
        <a:prstGeom prst="ellipse">
          <a:avLst/>
        </a:prstGeom>
        <a:solidFill>
          <a:schemeClr val="l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72DD9DD-DCDB-4C40-94EA-6B24E107E23B}">
      <dsp:nvSpPr>
        <dsp:cNvPr id="0" name=""/>
        <dsp:cNvSpPr/>
      </dsp:nvSpPr>
      <dsp:spPr>
        <a:xfrm>
          <a:off x="889259" y="0"/>
          <a:ext cx="6502400" cy="4064000"/>
        </a:xfrm>
        <a:prstGeom prst="swooshArrow">
          <a:avLst>
            <a:gd name="adj1" fmla="val 25000"/>
            <a:gd name="adj2" fmla="val 25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FEBA870-75FB-41A0-9B62-EA16723FD84F}">
      <dsp:nvSpPr>
        <dsp:cNvPr id="0" name=""/>
        <dsp:cNvSpPr/>
      </dsp:nvSpPr>
      <dsp:spPr>
        <a:xfrm>
          <a:off x="1715064" y="2804972"/>
          <a:ext cx="169062" cy="169062"/>
        </a:xfrm>
        <a:prstGeom prst="ellipse">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427DD7B-4F64-4C45-B81A-FEADE6E5FEF2}">
      <dsp:nvSpPr>
        <dsp:cNvPr id="0" name=""/>
        <dsp:cNvSpPr/>
      </dsp:nvSpPr>
      <dsp:spPr>
        <a:xfrm>
          <a:off x="1799595" y="2889504"/>
          <a:ext cx="1515059" cy="117449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9583" tIns="0" rIns="0" bIns="0" numCol="1" spcCol="1270" anchor="t" anchorCtr="0">
          <a:noAutofit/>
        </a:bodyPr>
        <a:lstStyle/>
        <a:p>
          <a:pPr lvl="0" algn="l" defTabSz="1022350">
            <a:lnSpc>
              <a:spcPct val="90000"/>
            </a:lnSpc>
            <a:spcBef>
              <a:spcPct val="0"/>
            </a:spcBef>
            <a:spcAft>
              <a:spcPct val="35000"/>
            </a:spcAft>
          </a:pPr>
          <a:r>
            <a:rPr lang="tr-TR" sz="2300" kern="1200" dirty="0" smtClean="0"/>
            <a:t>İsteyerek aşırı yarar sağlama</a:t>
          </a:r>
          <a:endParaRPr lang="tr-TR" sz="2300" kern="1200" dirty="0"/>
        </a:p>
      </dsp:txBody>
      <dsp:txXfrm>
        <a:off x="1799595" y="2889504"/>
        <a:ext cx="1515059" cy="1174496"/>
      </dsp:txXfrm>
    </dsp:sp>
    <dsp:sp modelId="{35643F95-8B65-4B4E-904A-5083727B3D84}">
      <dsp:nvSpPr>
        <dsp:cNvPr id="0" name=""/>
        <dsp:cNvSpPr/>
      </dsp:nvSpPr>
      <dsp:spPr>
        <a:xfrm>
          <a:off x="3207365" y="1700377"/>
          <a:ext cx="305612" cy="305612"/>
        </a:xfrm>
        <a:prstGeom prst="ellipse">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EC62DAB-1FE5-4CB8-B2A8-044D9D45BF6A}">
      <dsp:nvSpPr>
        <dsp:cNvPr id="0" name=""/>
        <dsp:cNvSpPr/>
      </dsp:nvSpPr>
      <dsp:spPr>
        <a:xfrm>
          <a:off x="3360172" y="1853183"/>
          <a:ext cx="1560576" cy="221081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61938" tIns="0" rIns="0" bIns="0" numCol="1" spcCol="1270" anchor="t" anchorCtr="0">
          <a:noAutofit/>
        </a:bodyPr>
        <a:lstStyle/>
        <a:p>
          <a:pPr lvl="0" algn="l" defTabSz="1022350">
            <a:lnSpc>
              <a:spcPct val="90000"/>
            </a:lnSpc>
            <a:spcBef>
              <a:spcPct val="0"/>
            </a:spcBef>
            <a:spcAft>
              <a:spcPct val="35000"/>
            </a:spcAft>
          </a:pPr>
          <a:r>
            <a:rPr lang="tr-TR" sz="2300" kern="1200" dirty="0" smtClean="0"/>
            <a:t>Edimler arasındaki açık oransızlığı bilme</a:t>
          </a:r>
          <a:endParaRPr lang="tr-TR" sz="2300" kern="1200" dirty="0"/>
        </a:p>
      </dsp:txBody>
      <dsp:txXfrm>
        <a:off x="3360172" y="1853183"/>
        <a:ext cx="1560576" cy="2210816"/>
      </dsp:txXfrm>
    </dsp:sp>
    <dsp:sp modelId="{D73D59CD-4F14-420F-BE94-E917199E0689}">
      <dsp:nvSpPr>
        <dsp:cNvPr id="0" name=""/>
        <dsp:cNvSpPr/>
      </dsp:nvSpPr>
      <dsp:spPr>
        <a:xfrm>
          <a:off x="5002028" y="1028191"/>
          <a:ext cx="422656" cy="422656"/>
        </a:xfrm>
        <a:prstGeom prst="ellipse">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3E16FDF-0C38-4906-AC45-FEEA446F3CCD}">
      <dsp:nvSpPr>
        <dsp:cNvPr id="0" name=""/>
        <dsp:cNvSpPr/>
      </dsp:nvSpPr>
      <dsp:spPr>
        <a:xfrm>
          <a:off x="5213356" y="1239519"/>
          <a:ext cx="1560576" cy="28244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23957" tIns="0" rIns="0" bIns="0" numCol="1" spcCol="1270" anchor="t" anchorCtr="0">
          <a:noAutofit/>
        </a:bodyPr>
        <a:lstStyle/>
        <a:p>
          <a:pPr lvl="0" algn="l" defTabSz="1022350">
            <a:lnSpc>
              <a:spcPct val="90000"/>
            </a:lnSpc>
            <a:spcBef>
              <a:spcPct val="0"/>
            </a:spcBef>
            <a:spcAft>
              <a:spcPct val="35000"/>
            </a:spcAft>
          </a:pPr>
          <a:r>
            <a:rPr lang="tr-TR" sz="2300" kern="1200" dirty="0" smtClean="0"/>
            <a:t>Karşı tarafın zayıf durumunu bilme</a:t>
          </a:r>
          <a:endParaRPr lang="tr-TR" sz="2300" kern="1200" dirty="0"/>
        </a:p>
      </dsp:txBody>
      <dsp:txXfrm>
        <a:off x="5213356" y="1239519"/>
        <a:ext cx="1560576" cy="282448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192A6B3-D128-4AC6-984B-61D35CA85FAB}">
      <dsp:nvSpPr>
        <dsp:cNvPr id="0" name=""/>
        <dsp:cNvSpPr/>
      </dsp:nvSpPr>
      <dsp:spPr>
        <a:xfrm flipH="1">
          <a:off x="5760646" y="0"/>
          <a:ext cx="71994" cy="1462662"/>
        </a:xfrm>
        <a:prstGeom prst="rightArrow">
          <a:avLst>
            <a:gd name="adj1" fmla="val 75000"/>
            <a:gd name="adj2" fmla="val 50000"/>
          </a:avLst>
        </a:prstGeom>
        <a:solidFill>
          <a:schemeClr val="accent1">
            <a:alpha val="90000"/>
            <a:tint val="40000"/>
            <a:hueOff val="0"/>
            <a:satOff val="0"/>
            <a:lumOff val="0"/>
            <a:alphaOff val="0"/>
          </a:schemeClr>
        </a:solidFill>
        <a:ln w="15875"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296C0DFB-B2C4-4AFF-9D21-68EF047321E8}">
      <dsp:nvSpPr>
        <dsp:cNvPr id="0" name=""/>
        <dsp:cNvSpPr/>
      </dsp:nvSpPr>
      <dsp:spPr>
        <a:xfrm>
          <a:off x="2376284" y="0"/>
          <a:ext cx="3312368" cy="1462662"/>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8590" tIns="74295" rIns="148590" bIns="74295" numCol="1" spcCol="1270" anchor="ctr" anchorCtr="0">
          <a:noAutofit/>
        </a:bodyPr>
        <a:lstStyle/>
        <a:p>
          <a:pPr lvl="0" algn="ctr" defTabSz="1733550">
            <a:lnSpc>
              <a:spcPct val="90000"/>
            </a:lnSpc>
            <a:spcBef>
              <a:spcPct val="0"/>
            </a:spcBef>
            <a:spcAft>
              <a:spcPct val="35000"/>
            </a:spcAft>
          </a:pPr>
          <a:r>
            <a:rPr lang="tr-TR" sz="3900" kern="1200" dirty="0" smtClean="0"/>
            <a:t>Hak düşürücü süre</a:t>
          </a:r>
          <a:endParaRPr lang="tr-TR" sz="3900" kern="1200" dirty="0"/>
        </a:p>
      </dsp:txBody>
      <dsp:txXfrm>
        <a:off x="2447685" y="71401"/>
        <a:ext cx="3169566" cy="1319860"/>
      </dsp:txXfrm>
    </dsp:sp>
    <dsp:sp modelId="{20CC0146-16D1-4AD6-B535-5DF8E56C4D20}">
      <dsp:nvSpPr>
        <dsp:cNvPr id="0" name=""/>
        <dsp:cNvSpPr/>
      </dsp:nvSpPr>
      <dsp:spPr>
        <a:xfrm>
          <a:off x="3312367" y="1608928"/>
          <a:ext cx="4968552" cy="1462662"/>
        </a:xfrm>
        <a:prstGeom prst="rightArrow">
          <a:avLst>
            <a:gd name="adj1" fmla="val 75000"/>
            <a:gd name="adj2" fmla="val 50000"/>
          </a:avLst>
        </a:prstGeom>
        <a:solidFill>
          <a:schemeClr val="accent1">
            <a:alpha val="90000"/>
            <a:tint val="40000"/>
            <a:hueOff val="0"/>
            <a:satOff val="0"/>
            <a:lumOff val="0"/>
            <a:alphaOff val="0"/>
          </a:schemeClr>
        </a:solidFill>
        <a:ln w="15875"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3970" tIns="13970" rIns="13970" bIns="13970" numCol="1" spcCol="1270" anchor="t" anchorCtr="0">
          <a:noAutofit/>
        </a:bodyPr>
        <a:lstStyle/>
        <a:p>
          <a:pPr marL="228600" lvl="1" indent="-228600" algn="l" defTabSz="977900">
            <a:lnSpc>
              <a:spcPct val="90000"/>
            </a:lnSpc>
            <a:spcBef>
              <a:spcPct val="0"/>
            </a:spcBef>
            <a:spcAft>
              <a:spcPct val="15000"/>
            </a:spcAft>
            <a:buChar char="••"/>
          </a:pPr>
          <a:endParaRPr lang="tr-TR" sz="2200" kern="1200" dirty="0"/>
        </a:p>
        <a:p>
          <a:pPr marL="228600" lvl="1" indent="-228600" algn="l" defTabSz="977900">
            <a:lnSpc>
              <a:spcPct val="90000"/>
            </a:lnSpc>
            <a:spcBef>
              <a:spcPct val="0"/>
            </a:spcBef>
            <a:spcAft>
              <a:spcPct val="15000"/>
            </a:spcAft>
            <a:buChar char="••"/>
          </a:pPr>
          <a:r>
            <a:rPr lang="tr-TR" sz="2200" kern="1200" dirty="0" smtClean="0"/>
            <a:t>Deneyimsizlik ve düşüncesizlik </a:t>
          </a:r>
          <a:endParaRPr lang="tr-TR" sz="2200" kern="1200" dirty="0"/>
        </a:p>
        <a:p>
          <a:pPr marL="228600" lvl="1" indent="-228600" algn="l" defTabSz="977900">
            <a:lnSpc>
              <a:spcPct val="90000"/>
            </a:lnSpc>
            <a:spcBef>
              <a:spcPct val="0"/>
            </a:spcBef>
            <a:spcAft>
              <a:spcPct val="15000"/>
            </a:spcAft>
            <a:buChar char="••"/>
          </a:pPr>
          <a:r>
            <a:rPr lang="tr-TR" sz="2200" kern="1200" dirty="0" smtClean="0"/>
            <a:t>Zor durumda kalma </a:t>
          </a:r>
          <a:endParaRPr lang="tr-TR" sz="2200" kern="1200" dirty="0"/>
        </a:p>
      </dsp:txBody>
      <dsp:txXfrm>
        <a:off x="3312367" y="1791761"/>
        <a:ext cx="4420054" cy="1096996"/>
      </dsp:txXfrm>
    </dsp:sp>
    <dsp:sp modelId="{E7B23456-D9C5-42FA-8D2F-D7EA9CB0C070}">
      <dsp:nvSpPr>
        <dsp:cNvPr id="0" name=""/>
        <dsp:cNvSpPr/>
      </dsp:nvSpPr>
      <dsp:spPr>
        <a:xfrm>
          <a:off x="0" y="1584180"/>
          <a:ext cx="3312368" cy="1462662"/>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8590" tIns="74295" rIns="148590" bIns="74295" numCol="1" spcCol="1270" anchor="ctr" anchorCtr="0">
          <a:noAutofit/>
        </a:bodyPr>
        <a:lstStyle/>
        <a:p>
          <a:pPr lvl="0" algn="ctr" defTabSz="1733550">
            <a:lnSpc>
              <a:spcPct val="90000"/>
            </a:lnSpc>
            <a:spcBef>
              <a:spcPct val="0"/>
            </a:spcBef>
            <a:spcAft>
              <a:spcPct val="35000"/>
            </a:spcAft>
          </a:pPr>
          <a:r>
            <a:rPr lang="tr-TR" sz="3900" kern="1200" dirty="0" smtClean="0"/>
            <a:t>BİR YIL</a:t>
          </a:r>
          <a:endParaRPr lang="tr-TR" sz="3900" kern="1200" dirty="0"/>
        </a:p>
      </dsp:txBody>
      <dsp:txXfrm>
        <a:off x="71401" y="1655581"/>
        <a:ext cx="3169566" cy="1319860"/>
      </dsp:txXfrm>
    </dsp:sp>
    <dsp:sp modelId="{41197F41-DC2E-4C15-9251-6B673D3045D2}">
      <dsp:nvSpPr>
        <dsp:cNvPr id="0" name=""/>
        <dsp:cNvSpPr/>
      </dsp:nvSpPr>
      <dsp:spPr>
        <a:xfrm>
          <a:off x="3312367" y="3217857"/>
          <a:ext cx="4968552" cy="1462662"/>
        </a:xfrm>
        <a:prstGeom prst="rightArrow">
          <a:avLst>
            <a:gd name="adj1" fmla="val 75000"/>
            <a:gd name="adj2" fmla="val 50000"/>
          </a:avLst>
        </a:prstGeom>
        <a:solidFill>
          <a:schemeClr val="accent1">
            <a:alpha val="90000"/>
            <a:tint val="40000"/>
            <a:hueOff val="0"/>
            <a:satOff val="0"/>
            <a:lumOff val="0"/>
            <a:alphaOff val="0"/>
          </a:schemeClr>
        </a:solidFill>
        <a:ln w="15875"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A7F51083-104D-4349-A209-5F7BB858AF65}">
      <dsp:nvSpPr>
        <dsp:cNvPr id="0" name=""/>
        <dsp:cNvSpPr/>
      </dsp:nvSpPr>
      <dsp:spPr>
        <a:xfrm>
          <a:off x="0" y="3217857"/>
          <a:ext cx="3312368" cy="1462662"/>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8590" tIns="74295" rIns="148590" bIns="74295" numCol="1" spcCol="1270" anchor="ctr" anchorCtr="0">
          <a:noAutofit/>
        </a:bodyPr>
        <a:lstStyle/>
        <a:p>
          <a:pPr lvl="0" algn="ctr" defTabSz="1733550">
            <a:lnSpc>
              <a:spcPct val="90000"/>
            </a:lnSpc>
            <a:spcBef>
              <a:spcPct val="0"/>
            </a:spcBef>
            <a:spcAft>
              <a:spcPct val="35000"/>
            </a:spcAft>
          </a:pPr>
          <a:r>
            <a:rPr lang="tr-TR" sz="3900" b="1" kern="1200" dirty="0" smtClean="0"/>
            <a:t>BEŞ YIL</a:t>
          </a:r>
          <a:endParaRPr lang="tr-TR" sz="3900" b="1" kern="1200" dirty="0"/>
        </a:p>
      </dsp:txBody>
      <dsp:txXfrm>
        <a:off x="71401" y="3289258"/>
        <a:ext cx="3169566" cy="1319860"/>
      </dsp:txXfrm>
    </dsp:sp>
  </dsp:spTree>
</dsp:drawing>
</file>

<file path=ppt/diagrams/layout1.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2.xml><?xml version="1.0" encoding="utf-8"?>
<dgm:layoutDef xmlns:dgm="http://schemas.openxmlformats.org/drawingml/2006/diagram" xmlns:a="http://schemas.openxmlformats.org/drawingml/2006/main" uniqueId="urn:microsoft.com/office/officeart/2005/8/layout/arrow2">
  <dgm:title val=""/>
  <dgm:desc val=""/>
  <dgm:catLst>
    <dgm:cat type="process" pri="2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arrowDiagram">
    <dgm:varLst>
      <dgm:chMax val="5"/>
      <dgm:dir/>
      <dgm:resizeHandles val="exact"/>
    </dgm:varLst>
    <dgm:alg type="composite">
      <dgm:param type="ar" val="1.6"/>
    </dgm:alg>
    <dgm:shape xmlns:r="http://schemas.openxmlformats.org/officeDocument/2006/relationships" r:blip="">
      <dgm:adjLst/>
    </dgm:shape>
    <dgm:presOf/>
    <dgm:constrLst>
      <dgm:constr type="l" for="ch" forName="arrow"/>
      <dgm:constr type="t" for="ch" forName="arrow"/>
      <dgm:constr type="w" for="ch" forName="arrow" refType="w"/>
      <dgm:constr type="h" for="ch" forName="arrow" refType="h"/>
      <dgm:constr type="ctrX" for="ch" forName="arrowDiagram1" refType="w" fact="0.5"/>
      <dgm:constr type="ctrY" for="ch" forName="arrowDiagram1" refType="h" fact="0.5"/>
      <dgm:constr type="w" for="ch" forName="arrowDiagram1" refType="w"/>
      <dgm:constr type="h" for="ch" forName="arrowDiagram1" refType="h"/>
      <dgm:constr type="ctrX" for="ch" forName="arrowDiagram2" refType="w" fact="0.5"/>
      <dgm:constr type="ctrY" for="ch" forName="arrowDiagram2" refType="h" fact="0.5"/>
      <dgm:constr type="w" for="ch" forName="arrowDiagram2" refType="w"/>
      <dgm:constr type="h" for="ch" forName="arrowDiagram2" refType="h"/>
      <dgm:constr type="ctrX" for="ch" forName="arrowDiagram3" refType="w" fact="0.5"/>
      <dgm:constr type="ctrY" for="ch" forName="arrowDiagram3" refType="h" fact="0.5"/>
      <dgm:constr type="w" for="ch" forName="arrowDiagram3" refType="w"/>
      <dgm:constr type="h" for="ch" forName="arrowDiagram3" refType="h"/>
      <dgm:constr type="ctrX" for="ch" forName="arrowDiagram4" refType="w" fact="0.5"/>
      <dgm:constr type="ctrY" for="ch" forName="arrowDiagram4" refType="h" fact="0.5"/>
      <dgm:constr type="w" for="ch" forName="arrowDiagram4" refType="w"/>
      <dgm:constr type="h" for="ch" forName="arrowDiagram4" refType="h"/>
      <dgm:constr type="ctrX" for="ch" forName="arrowDiagram5" refType="w" fact="0.5"/>
      <dgm:constr type="ctrY" for="ch" forName="arrowDiagram5" refType="h" fact="0.5"/>
      <dgm:constr type="w" for="ch" forName="arrowDiagram5" refType="w"/>
      <dgm:constr type="h" for="ch" forName="arrowDiagram5" refType="h"/>
    </dgm:constrLst>
    <dgm:ruleLst/>
    <dgm:choose name="Name0">
      <dgm:if name="Name1" axis="ch" ptType="node" func="cnt" op="gte" val="1">
        <dgm:layoutNode name="arrow" styleLbl="bgShp">
          <dgm:alg type="sp"/>
          <dgm:shape xmlns:r="http://schemas.openxmlformats.org/officeDocument/2006/relationships" type="swooshArrow" r:blip="">
            <dgm:adjLst>
              <dgm:adj idx="2" val="0.25"/>
            </dgm:adjLst>
          </dgm:shape>
          <dgm:presOf/>
          <dgm:constrLst/>
          <dgm:ruleLst/>
        </dgm:layoutNode>
        <dgm:choose name="Name2">
          <dgm:if name="Name3" axis="ch" ptType="node" func="cnt" op="lt" val="1"/>
          <dgm:if name="Name4" axis="ch" ptType="node" func="cnt" op="equ" val="1">
            <dgm:layoutNode name="arrowDiagram1">
              <dgm:varLst>
                <dgm:bulletEnabled val="1"/>
              </dgm:varLst>
              <dgm:alg type="composite">
                <dgm:param type="vertAlign" val="none"/>
                <dgm:param type="horzAlign" val="none"/>
              </dgm:alg>
              <dgm:shape xmlns:r="http://schemas.openxmlformats.org/officeDocument/2006/relationships" r:blip="">
                <dgm:adjLst/>
              </dgm:shape>
              <dgm:presOf/>
              <dgm:constrLst>
                <dgm:constr type="ctrX" for="ch" forName="bullet1" refType="w" fact="0.8"/>
                <dgm:constr type="ctrY" for="ch" forName="bullet1" refType="h" fact="0.262"/>
                <dgm:constr type="w" for="ch" forName="bullet1" refType="w" fact="0.074"/>
                <dgm:constr type="h" for="ch" forName="bullet1" refType="w" refFor="ch" refForName="bullet1"/>
                <dgm:constr type="r" for="ch" forName="textBox1" refType="ctrX" refFor="ch" refForName="bullet1"/>
                <dgm:constr type="t" for="ch" forName="textBox1" refType="ctrY" refFor="ch" refForName="bullet1"/>
                <dgm:constr type="w" for="ch" forName="textBox1" refType="w" fact="0.4"/>
                <dgm:constr type="h" for="ch" forName="textBox1" refType="h" fact="0.738"/>
                <dgm:constr type="userA" refType="h" refFor="ch" refForName="bullet1" fact="0.53"/>
                <dgm:constr type="rMarg" for="ch" forName="textBox1" refType="userA" fact="2.834"/>
                <dgm:constr type="primFontSz" for="ch" ptType="node" op="equ" val="65"/>
              </dgm:constrLst>
              <dgm:ruleLst/>
              <dgm:forEach name="Name5" axis="ch" ptType="node" cnt="1">
                <dgm:layoutNode name="bullet1" styleLbl="node1">
                  <dgm:alg type="sp"/>
                  <dgm:shape xmlns:r="http://schemas.openxmlformats.org/officeDocument/2006/relationships" type="ellipse" r:blip="">
                    <dgm:adjLst/>
                  </dgm:shape>
                  <dgm:presOf/>
                  <dgm:constrLst/>
                  <dgm:ruleLst/>
                </dgm:layoutNode>
                <dgm:layoutNode name="textBox1" styleLbl="revTx">
                  <dgm:varLst>
                    <dgm:bulletEnabled val="1"/>
                  </dgm:varLst>
                  <dgm:alg type="tx">
                    <dgm:param type="txAnchorVert" val="t"/>
                    <dgm:param type="parTxLTRAlign" val="r"/>
                    <dgm:param type="parTxRTLAlign" val="r"/>
                  </dgm:alg>
                  <dgm:shape xmlns:r="http://schemas.openxmlformats.org/officeDocument/2006/relationships" type="round2DiagRect" r:blip="">
                    <dgm:adjLst/>
                  </dgm:shape>
                  <dgm:presOf axis="desOrSelf" ptType="node"/>
                  <dgm:constrLst>
                    <dgm:constr type="lMarg"/>
                    <dgm:constr type="tMarg"/>
                    <dgm:constr type="bMarg"/>
                  </dgm:constrLst>
                  <dgm:ruleLst>
                    <dgm:rule type="primFontSz" val="5" fact="NaN" max="NaN"/>
                  </dgm:ruleLst>
                </dgm:layoutNode>
              </dgm:forEach>
            </dgm:layoutNode>
          </dgm:if>
          <dgm:if name="Name6" axis="ch" ptType="node" func="cnt" op="equ" val="2">
            <dgm:layoutNode name="arrowDiagram2">
              <dgm:alg type="composite">
                <dgm:param type="vertAlign" val="none"/>
                <dgm:param type="horzAlign" val="none"/>
              </dgm:alg>
              <dgm:shape xmlns:r="http://schemas.openxmlformats.org/officeDocument/2006/relationships" r:blip="">
                <dgm:adjLst/>
              </dgm:shape>
              <dgm:presOf/>
              <dgm:choose name="Name7">
                <dgm:if name="Name8" func="var" arg="dir" op="equ" val="norm">
                  <dgm:constrLst>
                    <dgm:constr type="ctrX" for="ch" forName="bullet2a" refType="w" fact="0.25"/>
                    <dgm:constr type="ctrY" for="ch" forName="bullet2a" refType="h" fact="0.573"/>
                    <dgm:constr type="w" for="ch" forName="bullet2a" refType="w" fact="0.035"/>
                    <dgm:constr type="h" for="ch" forName="bullet2a" refType="w" refFor="ch" refForName="bullet2a"/>
                    <dgm:constr type="l" for="ch" forName="textBox2a" refType="ctrX" refFor="ch" refForName="bullet2a"/>
                    <dgm:constr type="t" for="ch" forName="textBox2a" refType="ctrY" refFor="ch" refForName="bullet2a"/>
                    <dgm:constr type="w" for="ch" forName="textBox2a" refType="w" fact="0.325"/>
                    <dgm:constr type="h" for="ch" forName="textBox2a" refType="h" fact="0.427"/>
                    <dgm:constr type="userA" refType="h" refFor="ch" refForName="bullet2a" fact="0.53"/>
                    <dgm:constr type="lMarg" for="ch" forName="textBox2a" refType="userA" fact="2.834"/>
                    <dgm:constr type="ctrX" for="ch" forName="bullet2b" refType="w" fact="0.585"/>
                    <dgm:constr type="ctrY" for="ch" forName="bullet2b" refType="h" fact="0.338"/>
                    <dgm:constr type="w" for="ch" forName="bullet2b" refType="w" fact="0.06"/>
                    <dgm:constr type="h" for="ch" forName="bullet2b" refType="w" refFor="ch" refForName="bullet2b"/>
                    <dgm:constr type="l" for="ch" forName="textBox2b" refType="ctrX" refFor="ch" refForName="bullet2b"/>
                    <dgm:constr type="t" for="ch" forName="textBox2b" refType="ctrY" refFor="ch" refForName="bullet2b"/>
                    <dgm:constr type="w" for="ch" forName="textBox2b" refType="w" fact="0.325"/>
                    <dgm:constr type="h" for="ch" forName="textBox2b" refType="h" fact="0.662"/>
                    <dgm:constr type="userB" refType="h" refFor="ch" refForName="bullet2b" fact="0.53"/>
                    <dgm:constr type="lMarg" for="ch" forName="textBox2b" refType="userB" fact="2.834"/>
                    <dgm:constr type="primFontSz" for="ch" ptType="node" op="equ" val="65"/>
                  </dgm:constrLst>
                </dgm:if>
                <dgm:else name="Name9">
                  <dgm:constrLst>
                    <dgm:constr type="ctrX" for="ch" forName="bullet2a" refType="w" fact="0.25"/>
                    <dgm:constr type="ctrY" for="ch" forName="bullet2a" refType="h" fact="0.573"/>
                    <dgm:constr type="w" for="ch" forName="bullet2a" refType="w" fact="0.035"/>
                    <dgm:constr type="h" for="ch" forName="bullet2a" refType="w" refFor="ch" refForName="bullet2a"/>
                    <dgm:constr type="r" for="ch" forName="textBox2a" refType="ctrX" refFor="ch" refForName="bullet2a"/>
                    <dgm:constr type="b" for="ch" forName="textBox2a" refType="ctrY" refFor="ch" refForName="bullet2a"/>
                    <dgm:constr type="w" for="ch" forName="textBox2a" refType="w" fact="0.25"/>
                    <dgm:constr type="h" for="ch" forName="textBox2a" refType="h" fact="0.573"/>
                    <dgm:constr type="userA" refType="h" refFor="ch" refForName="bullet2a" fact="0.53"/>
                    <dgm:constr type="rMarg" for="ch" forName="textBox2a" refType="userA" fact="2.834"/>
                    <dgm:constr type="ctrX" for="ch" forName="bullet2b" refType="w" fact="0.585"/>
                    <dgm:constr type="ctrY" for="ch" forName="bullet2b" refType="h" fact="0.338"/>
                    <dgm:constr type="w" for="ch" forName="bullet2b" refType="w" fact="0.06"/>
                    <dgm:constr type="h" for="ch" forName="bullet2b" refType="w" refFor="ch" refForName="bullet2b"/>
                    <dgm:constr type="r" for="ch" forName="textBox2b" refType="ctrX" refFor="ch" refForName="bullet2b"/>
                    <dgm:constr type="b" for="ch" forName="textBox2b" refType="ctrY" refFor="ch" refForName="bullet2b"/>
                    <dgm:constr type="w" for="ch" forName="textBox2b" refType="w" fact="0.28"/>
                    <dgm:constr type="h" for="ch" forName="textBox2b" refType="h" fact="0.338"/>
                    <dgm:constr type="userB" refType="h" refFor="ch" refForName="bullet2b" fact="0.53"/>
                    <dgm:constr type="rMarg" for="ch" forName="textBox2b" refType="userB" fact="2.834"/>
                    <dgm:constr type="primFontSz" for="ch" ptType="node" op="equ" val="65"/>
                  </dgm:constrLst>
                </dgm:else>
              </dgm:choose>
              <dgm:ruleLst/>
              <dgm:forEach name="Name10" axis="ch" ptType="node" cnt="1">
                <dgm:layoutNode name="bullet2a" styleLbl="node1">
                  <dgm:alg type="sp"/>
                  <dgm:shape xmlns:r="http://schemas.openxmlformats.org/officeDocument/2006/relationships" type="ellipse" r:blip="">
                    <dgm:adjLst/>
                  </dgm:shape>
                  <dgm:presOf/>
                  <dgm:constrLst/>
                  <dgm:ruleLst/>
                </dgm:layoutNode>
                <dgm:layoutNode name="textBox2a" styleLbl="revTx">
                  <dgm:varLst>
                    <dgm:bulletEnabled val="1"/>
                  </dgm:varLst>
                  <dgm:choose name="Name11">
                    <dgm:if name="Name12" func="var" arg="dir" op="equ" val="norm">
                      <dgm:choose name="Name13">
                        <dgm:if name="Name14" axis="root des" ptType="all node" func="maxDepth" op="gt" val="1">
                          <dgm:alg type="tx">
                            <dgm:param type="txAnchorVert" val="t"/>
                            <dgm:param type="parTxLTRAlign" val="l"/>
                            <dgm:param type="parTxRTLAlign" val="r"/>
                          </dgm:alg>
                        </dgm:if>
                        <dgm:else name="Name15">
                          <dgm:alg type="tx">
                            <dgm:param type="txAnchorVert" val="t"/>
                            <dgm:param type="parTxLTRAlign" val="l"/>
                            <dgm:param type="parTxRTLAlign" val="l"/>
                          </dgm:alg>
                        </dgm:else>
                      </dgm:choose>
                    </dgm:if>
                    <dgm:else name="Name16">
                      <dgm:choose name="Name17">
                        <dgm:if name="Name18" axis="root des" ptType="all node" func="maxDepth" op="gt" val="1">
                          <dgm:alg type="tx">
                            <dgm:param type="txAnchorVert" val="b"/>
                            <dgm:param type="txAnchorVertCh" val="b"/>
                            <dgm:param type="parTxLTRAlign" val="l"/>
                            <dgm:param type="parTxRTLAlign" val="r"/>
                          </dgm:alg>
                        </dgm:if>
                        <dgm:else name="Name19">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20">
                    <dgm:if name="Name21" func="var" arg="dir" op="equ" val="norm">
                      <dgm:constrLst>
                        <dgm:constr type="rMarg"/>
                        <dgm:constr type="tMarg"/>
                        <dgm:constr type="bMarg"/>
                      </dgm:constrLst>
                    </dgm:if>
                    <dgm:else name="Name22">
                      <dgm:constrLst>
                        <dgm:constr type="lMarg"/>
                        <dgm:constr type="tMarg"/>
                        <dgm:constr type="bMarg"/>
                      </dgm:constrLst>
                    </dgm:else>
                  </dgm:choose>
                  <dgm:ruleLst>
                    <dgm:rule type="primFontSz" val="5" fact="NaN" max="NaN"/>
                  </dgm:ruleLst>
                </dgm:layoutNode>
              </dgm:forEach>
              <dgm:forEach name="Name23" axis="ch" ptType="node" st="2" cnt="1">
                <dgm:layoutNode name="bullet2b" styleLbl="node1">
                  <dgm:alg type="sp"/>
                  <dgm:shape xmlns:r="http://schemas.openxmlformats.org/officeDocument/2006/relationships" type="ellipse" r:blip="">
                    <dgm:adjLst/>
                  </dgm:shape>
                  <dgm:presOf/>
                  <dgm:constrLst/>
                  <dgm:ruleLst/>
                </dgm:layoutNode>
                <dgm:layoutNode name="textBox2b" styleLbl="revTx">
                  <dgm:varLst>
                    <dgm:bulletEnabled val="1"/>
                  </dgm:varLst>
                  <dgm:choose name="Name24">
                    <dgm:if name="Name25" func="var" arg="dir" op="equ" val="norm">
                      <dgm:choose name="Name26">
                        <dgm:if name="Name27" axis="root des" ptType="all node" func="maxDepth" op="gt" val="1">
                          <dgm:alg type="tx">
                            <dgm:param type="txAnchorVert" val="t"/>
                            <dgm:param type="parTxLTRAlign" val="l"/>
                            <dgm:param type="parTxRTLAlign" val="r"/>
                          </dgm:alg>
                        </dgm:if>
                        <dgm:else name="Name28">
                          <dgm:alg type="tx">
                            <dgm:param type="txAnchorVert" val="t"/>
                            <dgm:param type="parTxLTRAlign" val="l"/>
                            <dgm:param type="parTxRTLAlign" val="l"/>
                          </dgm:alg>
                        </dgm:else>
                      </dgm:choose>
                    </dgm:if>
                    <dgm:else name="Name29">
                      <dgm:choose name="Name30">
                        <dgm:if name="Name31" axis="root des" ptType="all node" func="maxDepth" op="gt" val="1">
                          <dgm:alg type="tx">
                            <dgm:param type="txAnchorVert" val="b"/>
                            <dgm:param type="txAnchorVertCh" val="b"/>
                            <dgm:param type="parTxLTRAlign" val="l"/>
                            <dgm:param type="parTxRTLAlign" val="r"/>
                          </dgm:alg>
                        </dgm:if>
                        <dgm:else name="Name3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33">
                    <dgm:if name="Name34" func="var" arg="dir" op="equ" val="norm">
                      <dgm:constrLst>
                        <dgm:constr type="rMarg"/>
                        <dgm:constr type="tMarg"/>
                        <dgm:constr type="bMarg"/>
                      </dgm:constrLst>
                    </dgm:if>
                    <dgm:else name="Name35">
                      <dgm:constrLst>
                        <dgm:constr type="lMarg"/>
                        <dgm:constr type="tMarg"/>
                        <dgm:constr type="bMarg"/>
                      </dgm:constrLst>
                    </dgm:else>
                  </dgm:choose>
                  <dgm:ruleLst>
                    <dgm:rule type="primFontSz" val="5" fact="NaN" max="NaN"/>
                  </dgm:ruleLst>
                </dgm:layoutNode>
              </dgm:forEach>
            </dgm:layoutNode>
          </dgm:if>
          <dgm:if name="Name36" axis="ch" ptType="node" func="cnt" op="equ" val="3">
            <dgm:layoutNode name="arrowDiagram3">
              <dgm:alg type="composite">
                <dgm:param type="vertAlign" val="none"/>
                <dgm:param type="horzAlign" val="none"/>
              </dgm:alg>
              <dgm:shape xmlns:r="http://schemas.openxmlformats.org/officeDocument/2006/relationships" r:blip="">
                <dgm:adjLst/>
              </dgm:shape>
              <dgm:presOf/>
              <dgm:choose name="Name37">
                <dgm:if name="Name38" func="var" arg="dir" op="equ" val="norm">
                  <dgm:constrLst>
                    <dgm:constr type="ctrX" for="ch" forName="bullet3a" refType="w" fact="0.14"/>
                    <dgm:constr type="ctrY" for="ch" forName="bullet3a" refType="h" fact="0.711"/>
                    <dgm:constr type="w" for="ch" forName="bullet3a" refType="w" fact="0.026"/>
                    <dgm:constr type="h" for="ch" forName="bullet3a" refType="w" refFor="ch" refForName="bullet3a"/>
                    <dgm:constr type="l" for="ch" forName="textBox3a" refType="ctrX" refFor="ch" refForName="bullet3a"/>
                    <dgm:constr type="t" for="ch" forName="textBox3a" refType="ctrY" refFor="ch" refForName="bullet3a"/>
                    <dgm:constr type="w" for="ch" forName="textBox3a" refType="w" fact="0.233"/>
                    <dgm:constr type="h" for="ch" forName="textBox3a" refType="h" fact="0.289"/>
                    <dgm:constr type="userA" refType="h" refFor="ch" refForName="bullet3a" fact="0.53"/>
                    <dgm:constr type="lMarg" for="ch" forName="textBox3a" refType="userA" fact="2.834"/>
                    <dgm:constr type="ctrX" for="ch" forName="bullet3b" refType="w" fact="0.38"/>
                    <dgm:constr type="ctrY" for="ch" forName="bullet3b" refType="h" fact="0.456"/>
                    <dgm:constr type="w" for="ch" forName="bullet3b" refType="w" fact="0.047"/>
                    <dgm:constr type="h" for="ch" forName="bullet3b" refType="w" refFor="ch" refForName="bullet3b"/>
                    <dgm:constr type="l" for="ch" forName="textBox3b" refType="ctrX" refFor="ch" refForName="bullet3b"/>
                    <dgm:constr type="t" for="ch" forName="textBox3b" refType="ctrY" refFor="ch" refForName="bullet3b"/>
                    <dgm:constr type="w" for="ch" forName="textBox3b" refType="w" fact="0.24"/>
                    <dgm:constr type="h" for="ch" forName="textBox3b" refType="h" fact="0.544"/>
                    <dgm:constr type="userB" refType="h" refFor="ch" refForName="bullet3b" fact="0.53"/>
                    <dgm:constr type="lMarg" for="ch" forName="textBox3b" refType="userB" fact="2.834"/>
                    <dgm:constr type="ctrX" for="ch" forName="bullet3c" refType="w" fact="0.665"/>
                    <dgm:constr type="ctrY" for="ch" forName="bullet3c" refType="h" fact="0.305"/>
                    <dgm:constr type="w" for="ch" forName="bullet3c" refType="w" fact="0.065"/>
                    <dgm:constr type="h" for="ch" forName="bullet3c" refType="w" refFor="ch" refForName="bullet3c"/>
                    <dgm:constr type="l" for="ch" forName="textBox3c" refType="ctrX" refFor="ch" refForName="bullet3c"/>
                    <dgm:constr type="t" for="ch" forName="textBox3c" refType="ctrY" refFor="ch" refForName="bullet3c"/>
                    <dgm:constr type="w" for="ch" forName="textBox3c" refType="w" fact="0.24"/>
                    <dgm:constr type="h" for="ch" forName="textBox3c" refType="h" fact="0.695"/>
                    <dgm:constr type="userC" refType="h" refFor="ch" refForName="bullet3c" fact="0.53"/>
                    <dgm:constr type="lMarg" for="ch" forName="textBox3c" refType="userC" fact="2.834"/>
                    <dgm:constr type="primFontSz" for="ch" ptType="node" op="equ" val="65"/>
                  </dgm:constrLst>
                </dgm:if>
                <dgm:else name="Name39">
                  <dgm:constrLst>
                    <dgm:constr type="ctrX" for="ch" forName="bullet3a" refType="w" fact="0.14"/>
                    <dgm:constr type="ctrY" for="ch" forName="bullet3a" refType="h" fact="0.711"/>
                    <dgm:constr type="w" for="ch" forName="bullet3a" refType="w" fact="0.026"/>
                    <dgm:constr type="h" for="ch" forName="bullet3a" refType="w" refFor="ch" refForName="bullet3a"/>
                    <dgm:constr type="r" for="ch" forName="textBox3a" refType="ctrX" refFor="ch" refForName="bullet3a"/>
                    <dgm:constr type="b" for="ch" forName="textBox3a" refType="ctrY" refFor="ch" refForName="bullet3a"/>
                    <dgm:constr type="w" for="ch" forName="textBox3a" refType="w" fact="0.14"/>
                    <dgm:constr type="h" for="ch" forName="textBox3a" refType="h" fact="0.711"/>
                    <dgm:constr type="userA" refType="h" refFor="ch" refForName="bullet3a" fact="0.53"/>
                    <dgm:constr type="rMarg" for="ch" forName="textBox3a" refType="userA" fact="2.834"/>
                    <dgm:constr type="ctrX" for="ch" forName="bullet3b" refType="w" fact="0.38"/>
                    <dgm:constr type="ctrY" for="ch" forName="bullet3b" refType="h" fact="0.456"/>
                    <dgm:constr type="w" for="ch" forName="bullet3b" refType="w" fact="0.047"/>
                    <dgm:constr type="h" for="ch" forName="bullet3b" refType="w" refFor="ch" refForName="bullet3b"/>
                    <dgm:constr type="r" for="ch" forName="textBox3b" refType="ctrX" refFor="ch" refForName="bullet3b"/>
                    <dgm:constr type="b" for="ch" forName="textBox3b" refType="ctrY" refFor="ch" refForName="bullet3b"/>
                    <dgm:constr type="w" for="ch" forName="textBox3b" refType="w" fact="0.24"/>
                    <dgm:constr type="h" for="ch" forName="textBox3b" refType="h" fact="0.456"/>
                    <dgm:constr type="userB" refType="h" refFor="ch" refForName="bullet3b" fact="0.53"/>
                    <dgm:constr type="rMarg" for="ch" forName="textBox3b" refType="userB" fact="2.834"/>
                    <dgm:constr type="ctrX" for="ch" forName="bullet3c" refType="w" fact="0.665"/>
                    <dgm:constr type="ctrY" for="ch" forName="bullet3c" refType="h" fact="0.305"/>
                    <dgm:constr type="w" for="ch" forName="bullet3c" refType="w" fact="0.065"/>
                    <dgm:constr type="h" for="ch" forName="bullet3c" refType="w" refFor="ch" refForName="bullet3c"/>
                    <dgm:constr type="r" for="ch" forName="textBox3c" refType="ctrX" refFor="ch" refForName="bullet3c"/>
                    <dgm:constr type="b" for="ch" forName="textBox3c" refType="ctrY" refFor="ch" refForName="bullet3c"/>
                    <dgm:constr type="w" for="ch" forName="textBox3c" refType="w" fact="0.24"/>
                    <dgm:constr type="h" for="ch" forName="textBox3c" refType="h" fact="0.305"/>
                    <dgm:constr type="userC" refType="h" refFor="ch" refForName="bullet3c" fact="0.53"/>
                    <dgm:constr type="rMarg" for="ch" forName="textBox3c" refType="userC" fact="2.834"/>
                    <dgm:constr type="primFontSz" for="ch" ptType="node" op="equ" val="65"/>
                  </dgm:constrLst>
                </dgm:else>
              </dgm:choose>
              <dgm:ruleLst/>
              <dgm:forEach name="Name40" axis="ch" ptType="node" cnt="1">
                <dgm:layoutNode name="bullet3a" styleLbl="node1">
                  <dgm:alg type="sp"/>
                  <dgm:shape xmlns:r="http://schemas.openxmlformats.org/officeDocument/2006/relationships" type="ellipse" r:blip="">
                    <dgm:adjLst/>
                  </dgm:shape>
                  <dgm:presOf/>
                  <dgm:constrLst/>
                  <dgm:ruleLst/>
                </dgm:layoutNode>
                <dgm:layoutNode name="textBox3a" styleLbl="revTx">
                  <dgm:varLst>
                    <dgm:bulletEnabled val="1"/>
                  </dgm:varLst>
                  <dgm:choose name="Name41">
                    <dgm:if name="Name42" func="var" arg="dir" op="equ" val="norm">
                      <dgm:choose name="Name43">
                        <dgm:if name="Name44" axis="root des" ptType="all node" func="maxDepth" op="gt" val="1">
                          <dgm:alg type="tx">
                            <dgm:param type="txAnchorVert" val="t"/>
                            <dgm:param type="parTxLTRAlign" val="l"/>
                            <dgm:param type="parTxRTLAlign" val="r"/>
                          </dgm:alg>
                        </dgm:if>
                        <dgm:else name="Name45">
                          <dgm:alg type="tx">
                            <dgm:param type="txAnchorVert" val="t"/>
                            <dgm:param type="parTxLTRAlign" val="l"/>
                            <dgm:param type="parTxRTLAlign" val="l"/>
                          </dgm:alg>
                        </dgm:else>
                      </dgm:choose>
                    </dgm:if>
                    <dgm:else name="Name46">
                      <dgm:choose name="Name47">
                        <dgm:if name="Name48" axis="root des" ptType="all node" func="maxDepth" op="gt" val="1">
                          <dgm:alg type="tx">
                            <dgm:param type="txAnchorVert" val="b"/>
                            <dgm:param type="txAnchorVertCh" val="b"/>
                            <dgm:param type="parTxLTRAlign" val="l"/>
                            <dgm:param type="parTxRTLAlign" val="r"/>
                          </dgm:alg>
                        </dgm:if>
                        <dgm:else name="Name49">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50">
                    <dgm:if name="Name51" func="var" arg="dir" op="equ" val="norm">
                      <dgm:constrLst>
                        <dgm:constr type="rMarg"/>
                        <dgm:constr type="tMarg"/>
                        <dgm:constr type="bMarg"/>
                      </dgm:constrLst>
                    </dgm:if>
                    <dgm:else name="Name52">
                      <dgm:constrLst>
                        <dgm:constr type="lMarg"/>
                        <dgm:constr type="tMarg"/>
                        <dgm:constr type="bMarg"/>
                      </dgm:constrLst>
                    </dgm:else>
                  </dgm:choose>
                  <dgm:ruleLst>
                    <dgm:rule type="primFontSz" val="5" fact="NaN" max="NaN"/>
                  </dgm:ruleLst>
                </dgm:layoutNode>
              </dgm:forEach>
              <dgm:forEach name="Name53" axis="ch" ptType="node" st="2" cnt="1">
                <dgm:layoutNode name="bullet3b" styleLbl="node1">
                  <dgm:alg type="sp"/>
                  <dgm:shape xmlns:r="http://schemas.openxmlformats.org/officeDocument/2006/relationships" type="ellipse" r:blip="">
                    <dgm:adjLst/>
                  </dgm:shape>
                  <dgm:presOf/>
                  <dgm:constrLst/>
                  <dgm:ruleLst/>
                </dgm:layoutNode>
                <dgm:layoutNode name="textBox3b" styleLbl="revTx">
                  <dgm:varLst>
                    <dgm:bulletEnabled val="1"/>
                  </dgm:varLst>
                  <dgm:choose name="Name54">
                    <dgm:if name="Name55" func="var" arg="dir" op="equ" val="norm">
                      <dgm:choose name="Name56">
                        <dgm:if name="Name57" axis="root des" ptType="all node" func="maxDepth" op="gt" val="1">
                          <dgm:alg type="tx">
                            <dgm:param type="txAnchorVert" val="t"/>
                            <dgm:param type="parTxLTRAlign" val="l"/>
                            <dgm:param type="parTxRTLAlign" val="r"/>
                          </dgm:alg>
                        </dgm:if>
                        <dgm:else name="Name58">
                          <dgm:alg type="tx">
                            <dgm:param type="txAnchorVert" val="t"/>
                            <dgm:param type="parTxLTRAlign" val="l"/>
                            <dgm:param type="parTxRTLAlign" val="l"/>
                          </dgm:alg>
                        </dgm:else>
                      </dgm:choose>
                    </dgm:if>
                    <dgm:else name="Name59">
                      <dgm:choose name="Name60">
                        <dgm:if name="Name61" axis="root des" ptType="all node" func="maxDepth" op="gt" val="1">
                          <dgm:alg type="tx">
                            <dgm:param type="txAnchorVert" val="b"/>
                            <dgm:param type="txAnchorVertCh" val="b"/>
                            <dgm:param type="parTxLTRAlign" val="l"/>
                            <dgm:param type="parTxRTLAlign" val="r"/>
                          </dgm:alg>
                        </dgm:if>
                        <dgm:else name="Name6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63">
                    <dgm:if name="Name64" func="var" arg="dir" op="equ" val="norm">
                      <dgm:constrLst>
                        <dgm:constr type="rMarg"/>
                        <dgm:constr type="tMarg"/>
                        <dgm:constr type="bMarg"/>
                      </dgm:constrLst>
                    </dgm:if>
                    <dgm:else name="Name65">
                      <dgm:constrLst>
                        <dgm:constr type="lMarg"/>
                        <dgm:constr type="tMarg"/>
                        <dgm:constr type="bMarg"/>
                      </dgm:constrLst>
                    </dgm:else>
                  </dgm:choose>
                  <dgm:ruleLst>
                    <dgm:rule type="primFontSz" val="5" fact="NaN" max="NaN"/>
                  </dgm:ruleLst>
                </dgm:layoutNode>
              </dgm:forEach>
              <dgm:forEach name="Name66" axis="ch" ptType="node" st="3" cnt="1">
                <dgm:layoutNode name="bullet3c" styleLbl="node1">
                  <dgm:alg type="sp"/>
                  <dgm:shape xmlns:r="http://schemas.openxmlformats.org/officeDocument/2006/relationships" type="ellipse" r:blip="">
                    <dgm:adjLst/>
                  </dgm:shape>
                  <dgm:presOf/>
                  <dgm:constrLst/>
                  <dgm:ruleLst/>
                </dgm:layoutNode>
                <dgm:layoutNode name="textBox3c" styleLbl="revTx">
                  <dgm:varLst>
                    <dgm:bulletEnabled val="1"/>
                  </dgm:varLst>
                  <dgm:choose name="Name67">
                    <dgm:if name="Name68" func="var" arg="dir" op="equ" val="norm">
                      <dgm:choose name="Name69">
                        <dgm:if name="Name70" axis="root des" ptType="all node" func="maxDepth" op="gt" val="1">
                          <dgm:alg type="tx">
                            <dgm:param type="txAnchorVert" val="t"/>
                            <dgm:param type="parTxLTRAlign" val="l"/>
                            <dgm:param type="parTxRTLAlign" val="r"/>
                          </dgm:alg>
                        </dgm:if>
                        <dgm:else name="Name71">
                          <dgm:alg type="tx">
                            <dgm:param type="txAnchorVert" val="t"/>
                            <dgm:param type="parTxLTRAlign" val="l"/>
                            <dgm:param type="parTxRTLAlign" val="l"/>
                          </dgm:alg>
                        </dgm:else>
                      </dgm:choose>
                    </dgm:if>
                    <dgm:else name="Name72">
                      <dgm:choose name="Name73">
                        <dgm:if name="Name74" axis="root des" ptType="all node" func="maxDepth" op="gt" val="1">
                          <dgm:alg type="tx">
                            <dgm:param type="txAnchorVert" val="b"/>
                            <dgm:param type="txAnchorVertCh" val="b"/>
                            <dgm:param type="parTxLTRAlign" val="l"/>
                            <dgm:param type="parTxRTLAlign" val="r"/>
                          </dgm:alg>
                        </dgm:if>
                        <dgm:else name="Name75">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76">
                    <dgm:if name="Name77" func="var" arg="dir" op="equ" val="norm">
                      <dgm:constrLst>
                        <dgm:constr type="rMarg"/>
                        <dgm:constr type="tMarg"/>
                        <dgm:constr type="bMarg"/>
                      </dgm:constrLst>
                    </dgm:if>
                    <dgm:else name="Name78">
                      <dgm:constrLst>
                        <dgm:constr type="lMarg"/>
                        <dgm:constr type="tMarg"/>
                        <dgm:constr type="bMarg"/>
                      </dgm:constrLst>
                    </dgm:else>
                  </dgm:choose>
                  <dgm:ruleLst>
                    <dgm:rule type="primFontSz" val="5" fact="NaN" max="NaN"/>
                  </dgm:ruleLst>
                </dgm:layoutNode>
              </dgm:forEach>
            </dgm:layoutNode>
          </dgm:if>
          <dgm:if name="Name79" axis="ch" ptType="node" func="cnt" op="equ" val="4">
            <dgm:layoutNode name="arrowDiagram4">
              <dgm:alg type="composite">
                <dgm:param type="vertAlign" val="none"/>
                <dgm:param type="horzAlign" val="none"/>
              </dgm:alg>
              <dgm:shape xmlns:r="http://schemas.openxmlformats.org/officeDocument/2006/relationships" r:blip="">
                <dgm:adjLst/>
              </dgm:shape>
              <dgm:presOf/>
              <dgm:choose name="Name80">
                <dgm:if name="Name81" func="var" arg="dir" op="equ" val="norm">
                  <dgm:constrLst>
                    <dgm:constr type="ctrX" for="ch" forName="bullet4a" refType="w" fact="0.11"/>
                    <dgm:constr type="ctrY" for="ch" forName="bullet4a" refType="h" fact="0.762"/>
                    <dgm:constr type="w" for="ch" forName="bullet4a" refType="w" fact="0.023"/>
                    <dgm:constr type="h" for="ch" forName="bullet4a" refType="w" refFor="ch" refForName="bullet4a"/>
                    <dgm:constr type="l" for="ch" forName="textBox4a" refType="ctrX" refFor="ch" refForName="bullet4a"/>
                    <dgm:constr type="t" for="ch" forName="textBox4a" refType="ctrY" refFor="ch" refForName="bullet4a"/>
                    <dgm:constr type="w" for="ch" forName="textBox4a" refType="w" fact="0.171"/>
                    <dgm:constr type="h" for="ch" forName="textBox4a" refType="h" fact="0.238"/>
                    <dgm:constr type="userA" refType="h" refFor="ch" refForName="bullet4a" fact="0.53"/>
                    <dgm:constr type="lMarg" for="ch" forName="textBox4a" refType="userA" fact="2.834"/>
                    <dgm:constr type="ctrX" for="ch" forName="bullet4b" refType="w" fact="0.281"/>
                    <dgm:constr type="ctrY" for="ch" forName="bullet4b" refType="h" fact="0.543"/>
                    <dgm:constr type="w" for="ch" forName="bullet4b" refType="w" fact="0.04"/>
                    <dgm:constr type="h" for="ch" forName="bullet4b" refType="w" refFor="ch" refForName="bullet4b"/>
                    <dgm:constr type="l" for="ch" forName="textBox4b" refType="ctrX" refFor="ch" refForName="bullet4b"/>
                    <dgm:constr type="t" for="ch" forName="textBox4b" refType="ctrY" refFor="ch" refForName="bullet4b"/>
                    <dgm:constr type="w" for="ch" forName="textBox4b" refType="w" fact="0.21"/>
                    <dgm:constr type="h" for="ch" forName="textBox4b" refType="h" fact="0.457"/>
                    <dgm:constr type="userB" refType="h" refFor="ch" refForName="bullet4b" fact="0.53"/>
                    <dgm:constr type="lMarg" for="ch" forName="textBox4b" refType="userB" fact="2.834"/>
                    <dgm:constr type="ctrX" for="ch" forName="bullet4c" refType="w" fact="0.495"/>
                    <dgm:constr type="ctrY" for="ch" forName="bullet4c" refType="h" fact="0.382"/>
                    <dgm:constr type="w" for="ch" forName="bullet4c" refType="w" fact="0.053"/>
                    <dgm:constr type="h" for="ch" forName="bullet4c" refType="w" refFor="ch" refForName="bullet4c"/>
                    <dgm:constr type="l" for="ch" forName="textBox4c" refType="ctrX" refFor="ch" refForName="bullet4c"/>
                    <dgm:constr type="t" for="ch" forName="textBox4c" refType="ctrY" refFor="ch" refForName="bullet4c"/>
                    <dgm:constr type="w" for="ch" forName="textBox4c" refType="w" fact="0.21"/>
                    <dgm:constr type="h" for="ch" forName="textBox4c" refType="h" fact="0.618"/>
                    <dgm:constr type="userC" refType="h" refFor="ch" refForName="bullet4c" fact="0.53"/>
                    <dgm:constr type="lMarg" for="ch" forName="textBox4c" refType="userC" fact="2.834"/>
                    <dgm:constr type="ctrX" for="ch" forName="bullet4d" refType="w" fact="0.73"/>
                    <dgm:constr type="ctrY" for="ch" forName="bullet4d" refType="h" fact="0.283"/>
                    <dgm:constr type="w" for="ch" forName="bullet4d" refType="w" fact="0.071"/>
                    <dgm:constr type="h" for="ch" forName="bullet4d" refType="w" refFor="ch" refForName="bullet4d"/>
                    <dgm:constr type="l" for="ch" forName="textBox4d" refType="ctrX" refFor="ch" refForName="bullet4d"/>
                    <dgm:constr type="t" for="ch" forName="textBox4d" refType="ctrY" refFor="ch" refForName="bullet4d"/>
                    <dgm:constr type="w" for="ch" forName="textBox4d" refType="w" fact="0.21"/>
                    <dgm:constr type="h" for="ch" forName="textBox4d" refType="h" fact="0.717"/>
                    <dgm:constr type="userD" refType="h" refFor="ch" refForName="bullet4d" fact="0.53"/>
                    <dgm:constr type="lMarg" for="ch" forName="textBox4d" refType="userD" fact="2.834"/>
                    <dgm:constr type="primFontSz" for="ch" ptType="node" op="equ" val="65"/>
                  </dgm:constrLst>
                </dgm:if>
                <dgm:else name="Name82">
                  <dgm:constrLst>
                    <dgm:constr type="ctrX" for="ch" forName="bullet4a" refType="w" fact="0.11"/>
                    <dgm:constr type="ctrY" for="ch" forName="bullet4a" refType="h" fact="0.762"/>
                    <dgm:constr type="w" for="ch" forName="bullet4a" refType="w" fact="0.023"/>
                    <dgm:constr type="h" for="ch" forName="bullet4a" refType="w" refFor="ch" refForName="bullet4a"/>
                    <dgm:constr type="r" for="ch" forName="textBox4a" refType="ctrX" refFor="ch" refForName="bullet4a"/>
                    <dgm:constr type="b" for="ch" forName="textBox4a" refType="ctrY" refFor="ch" refForName="bullet4a"/>
                    <dgm:constr type="w" for="ch" forName="textBox4a" refType="w" fact="0.11"/>
                    <dgm:constr type="h" for="ch" forName="textBox4a" refType="h" fact="0.762"/>
                    <dgm:constr type="userA" refType="h" refFor="ch" refForName="bullet4a" fact="0.53"/>
                    <dgm:constr type="rMarg" for="ch" forName="textBox4a" refType="userA" fact="2.834"/>
                    <dgm:constr type="ctrX" for="ch" forName="bullet4b" refType="w" fact="0.281"/>
                    <dgm:constr type="ctrY" for="ch" forName="bullet4b" refType="h" fact="0.543"/>
                    <dgm:constr type="w" for="ch" forName="bullet4b" refType="w" fact="0.04"/>
                    <dgm:constr type="h" for="ch" forName="bullet4b" refType="w" refFor="ch" refForName="bullet4b"/>
                    <dgm:constr type="r" for="ch" forName="textBox4b" refType="ctrX" refFor="ch" refForName="bullet4b"/>
                    <dgm:constr type="b" for="ch" forName="textBox4b" refType="ctrY" refFor="ch" refForName="bullet4b"/>
                    <dgm:constr type="w" for="ch" forName="textBox4b" refType="w" fact="0.171"/>
                    <dgm:constr type="h" for="ch" forName="textBox4b" refType="h" fact="0.543"/>
                    <dgm:constr type="userB" refType="h" refFor="ch" refForName="bullet4b" fact="0.53"/>
                    <dgm:constr type="rMarg" for="ch" forName="textBox4b" refType="userB" fact="2.834"/>
                    <dgm:constr type="ctrX" for="ch" forName="bullet4c" refType="w" fact="0.495"/>
                    <dgm:constr type="ctrY" for="ch" forName="bullet4c" refType="h" fact="0.382"/>
                    <dgm:constr type="w" for="ch" forName="bullet4c" refType="w" fact="0.053"/>
                    <dgm:constr type="h" for="ch" forName="bullet4c" refType="w" refFor="ch" refForName="bullet4c"/>
                    <dgm:constr type="r" for="ch" forName="textBox4c" refType="ctrX" refFor="ch" refForName="bullet4c"/>
                    <dgm:constr type="b" for="ch" forName="textBox4c" refType="ctrY" refFor="ch" refForName="bullet4c"/>
                    <dgm:constr type="w" for="ch" forName="textBox4c" refType="w" fact="0.21"/>
                    <dgm:constr type="h" for="ch" forName="textBox4c" refType="h" fact="0.382"/>
                    <dgm:constr type="userC" refType="h" refFor="ch" refForName="bullet4c" fact="0.53"/>
                    <dgm:constr type="rMarg" for="ch" forName="textBox4c" refType="userC" fact="2.834"/>
                    <dgm:constr type="ctrX" for="ch" forName="bullet4d" refType="w" fact="0.73"/>
                    <dgm:constr type="ctrY" for="ch" forName="bullet4d" refType="h" fact="0.283"/>
                    <dgm:constr type="w" for="ch" forName="bullet4d" refType="w" fact="0.071"/>
                    <dgm:constr type="h" for="ch" forName="bullet4d" refType="w" refFor="ch" refForName="bullet4d"/>
                    <dgm:constr type="r" for="ch" forName="textBox4d" refType="ctrX" refFor="ch" refForName="bullet4d"/>
                    <dgm:constr type="b" for="ch" forName="textBox4d" refType="ctrY" refFor="ch" refForName="bullet4d"/>
                    <dgm:constr type="w" for="ch" forName="textBox4d" refType="w" fact="0.21"/>
                    <dgm:constr type="h" for="ch" forName="textBox4d" refType="h" fact="0.283"/>
                    <dgm:constr type="userD" refType="h" refFor="ch" refForName="bullet4d" fact="0.53"/>
                    <dgm:constr type="rMarg" for="ch" forName="textBox4d" refType="userD" fact="2.834"/>
                    <dgm:constr type="primFontSz" for="ch" ptType="node" op="equ" val="65"/>
                  </dgm:constrLst>
                </dgm:else>
              </dgm:choose>
              <dgm:ruleLst/>
              <dgm:forEach name="Name83" axis="ch" ptType="node" cnt="1">
                <dgm:layoutNode name="bullet4a" styleLbl="node1">
                  <dgm:alg type="sp"/>
                  <dgm:shape xmlns:r="http://schemas.openxmlformats.org/officeDocument/2006/relationships" type="ellipse" r:blip="">
                    <dgm:adjLst/>
                  </dgm:shape>
                  <dgm:presOf/>
                  <dgm:constrLst/>
                  <dgm:ruleLst/>
                </dgm:layoutNode>
                <dgm:layoutNode name="textBox4a" styleLbl="revTx">
                  <dgm:varLst>
                    <dgm:bulletEnabled val="1"/>
                  </dgm:varLst>
                  <dgm:choose name="Name84">
                    <dgm:if name="Name85" func="var" arg="dir" op="equ" val="norm">
                      <dgm:choose name="Name86">
                        <dgm:if name="Name87" axis="root des" ptType="all node" func="maxDepth" op="gt" val="1">
                          <dgm:alg type="tx">
                            <dgm:param type="txAnchorVert" val="t"/>
                            <dgm:param type="parTxLTRAlign" val="l"/>
                            <dgm:param type="parTxRTLAlign" val="r"/>
                          </dgm:alg>
                        </dgm:if>
                        <dgm:else name="Name88">
                          <dgm:alg type="tx">
                            <dgm:param type="txAnchorVert" val="t"/>
                            <dgm:param type="parTxLTRAlign" val="l"/>
                            <dgm:param type="parTxRTLAlign" val="l"/>
                          </dgm:alg>
                        </dgm:else>
                      </dgm:choose>
                    </dgm:if>
                    <dgm:else name="Name89">
                      <dgm:choose name="Name90">
                        <dgm:if name="Name91" axis="root des" ptType="all node" func="maxDepth" op="gt" val="1">
                          <dgm:alg type="tx">
                            <dgm:param type="txAnchorVert" val="b"/>
                            <dgm:param type="txAnchorVertCh" val="b"/>
                            <dgm:param type="parTxLTRAlign" val="l"/>
                            <dgm:param type="parTxRTLAlign" val="r"/>
                          </dgm:alg>
                        </dgm:if>
                        <dgm:else name="Name9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93">
                    <dgm:if name="Name94" func="var" arg="dir" op="equ" val="norm">
                      <dgm:constrLst>
                        <dgm:constr type="rMarg"/>
                        <dgm:constr type="tMarg"/>
                        <dgm:constr type="bMarg"/>
                      </dgm:constrLst>
                    </dgm:if>
                    <dgm:else name="Name95">
                      <dgm:constrLst>
                        <dgm:constr type="lMarg"/>
                        <dgm:constr type="tMarg"/>
                        <dgm:constr type="bMarg"/>
                      </dgm:constrLst>
                    </dgm:else>
                  </dgm:choose>
                  <dgm:ruleLst>
                    <dgm:rule type="primFontSz" val="5" fact="NaN" max="NaN"/>
                  </dgm:ruleLst>
                </dgm:layoutNode>
              </dgm:forEach>
              <dgm:forEach name="Name96" axis="ch" ptType="node" st="2" cnt="1">
                <dgm:layoutNode name="bullet4b" styleLbl="node1">
                  <dgm:alg type="sp"/>
                  <dgm:shape xmlns:r="http://schemas.openxmlformats.org/officeDocument/2006/relationships" type="ellipse" r:blip="">
                    <dgm:adjLst/>
                  </dgm:shape>
                  <dgm:presOf/>
                  <dgm:constrLst/>
                  <dgm:ruleLst/>
                </dgm:layoutNode>
                <dgm:layoutNode name="textBox4b" styleLbl="revTx">
                  <dgm:varLst>
                    <dgm:bulletEnabled val="1"/>
                  </dgm:varLst>
                  <dgm:choose name="Name97">
                    <dgm:if name="Name98" func="var" arg="dir" op="equ" val="norm">
                      <dgm:choose name="Name99">
                        <dgm:if name="Name100" axis="root des" ptType="all node" func="maxDepth" op="gt" val="1">
                          <dgm:alg type="tx">
                            <dgm:param type="txAnchorVert" val="t"/>
                            <dgm:param type="parTxLTRAlign" val="l"/>
                            <dgm:param type="parTxRTLAlign" val="r"/>
                          </dgm:alg>
                        </dgm:if>
                        <dgm:else name="Name101">
                          <dgm:alg type="tx">
                            <dgm:param type="txAnchorVert" val="t"/>
                            <dgm:param type="parTxLTRAlign" val="l"/>
                            <dgm:param type="parTxRTLAlign" val="l"/>
                          </dgm:alg>
                        </dgm:else>
                      </dgm:choose>
                    </dgm:if>
                    <dgm:else name="Name102">
                      <dgm:choose name="Name103">
                        <dgm:if name="Name104" axis="root des" ptType="all node" func="maxDepth" op="gt" val="1">
                          <dgm:alg type="tx">
                            <dgm:param type="txAnchorVert" val="b"/>
                            <dgm:param type="txAnchorVertCh" val="b"/>
                            <dgm:param type="parTxLTRAlign" val="l"/>
                            <dgm:param type="parTxRTLAlign" val="r"/>
                          </dgm:alg>
                        </dgm:if>
                        <dgm:else name="Name105">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06">
                    <dgm:if name="Name107" func="var" arg="dir" op="equ" val="norm">
                      <dgm:constrLst>
                        <dgm:constr type="rMarg"/>
                        <dgm:constr type="tMarg"/>
                        <dgm:constr type="bMarg"/>
                      </dgm:constrLst>
                    </dgm:if>
                    <dgm:else name="Name108">
                      <dgm:constrLst>
                        <dgm:constr type="lMarg"/>
                        <dgm:constr type="tMarg"/>
                        <dgm:constr type="bMarg"/>
                      </dgm:constrLst>
                    </dgm:else>
                  </dgm:choose>
                  <dgm:ruleLst>
                    <dgm:rule type="primFontSz" val="5" fact="NaN" max="NaN"/>
                  </dgm:ruleLst>
                </dgm:layoutNode>
              </dgm:forEach>
              <dgm:forEach name="Name109" axis="ch" ptType="node" st="3" cnt="1">
                <dgm:layoutNode name="bullet4c" styleLbl="node1">
                  <dgm:alg type="sp"/>
                  <dgm:shape xmlns:r="http://schemas.openxmlformats.org/officeDocument/2006/relationships" type="ellipse" r:blip="">
                    <dgm:adjLst/>
                  </dgm:shape>
                  <dgm:presOf/>
                  <dgm:constrLst/>
                  <dgm:ruleLst/>
                </dgm:layoutNode>
                <dgm:layoutNode name="textBox4c" styleLbl="revTx">
                  <dgm:varLst>
                    <dgm:bulletEnabled val="1"/>
                  </dgm:varLst>
                  <dgm:choose name="Name110">
                    <dgm:if name="Name111" func="var" arg="dir" op="equ" val="norm">
                      <dgm:choose name="Name112">
                        <dgm:if name="Name113" axis="root des" ptType="all node" func="maxDepth" op="gt" val="1">
                          <dgm:alg type="tx">
                            <dgm:param type="txAnchorVert" val="t"/>
                            <dgm:param type="parTxLTRAlign" val="l"/>
                            <dgm:param type="parTxRTLAlign" val="r"/>
                          </dgm:alg>
                        </dgm:if>
                        <dgm:else name="Name114">
                          <dgm:alg type="tx">
                            <dgm:param type="txAnchorVert" val="t"/>
                            <dgm:param type="parTxLTRAlign" val="l"/>
                            <dgm:param type="parTxRTLAlign" val="l"/>
                          </dgm:alg>
                        </dgm:else>
                      </dgm:choose>
                    </dgm:if>
                    <dgm:else name="Name115">
                      <dgm:choose name="Name116">
                        <dgm:if name="Name117" axis="root des" ptType="all node" func="maxDepth" op="gt" val="1">
                          <dgm:alg type="tx">
                            <dgm:param type="txAnchorVert" val="b"/>
                            <dgm:param type="txAnchorVertCh" val="b"/>
                            <dgm:param type="parTxLTRAlign" val="l"/>
                            <dgm:param type="parTxRTLAlign" val="r"/>
                          </dgm:alg>
                        </dgm:if>
                        <dgm:else name="Name118">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19">
                    <dgm:if name="Name120" func="var" arg="dir" op="equ" val="norm">
                      <dgm:constrLst>
                        <dgm:constr type="rMarg"/>
                        <dgm:constr type="tMarg"/>
                        <dgm:constr type="bMarg"/>
                      </dgm:constrLst>
                    </dgm:if>
                    <dgm:else name="Name121">
                      <dgm:constrLst>
                        <dgm:constr type="lMarg"/>
                        <dgm:constr type="tMarg"/>
                        <dgm:constr type="bMarg"/>
                      </dgm:constrLst>
                    </dgm:else>
                  </dgm:choose>
                  <dgm:ruleLst>
                    <dgm:rule type="primFontSz" val="5" fact="NaN" max="NaN"/>
                  </dgm:ruleLst>
                </dgm:layoutNode>
              </dgm:forEach>
              <dgm:forEach name="Name122" axis="ch" ptType="node" st="4" cnt="1">
                <dgm:layoutNode name="bullet4d" styleLbl="node1">
                  <dgm:alg type="sp"/>
                  <dgm:shape xmlns:r="http://schemas.openxmlformats.org/officeDocument/2006/relationships" type="ellipse" r:blip="">
                    <dgm:adjLst/>
                  </dgm:shape>
                  <dgm:presOf/>
                  <dgm:constrLst/>
                  <dgm:ruleLst/>
                </dgm:layoutNode>
                <dgm:layoutNode name="textBox4d" styleLbl="revTx">
                  <dgm:varLst>
                    <dgm:bulletEnabled val="1"/>
                  </dgm:varLst>
                  <dgm:choose name="Name123">
                    <dgm:if name="Name124" func="var" arg="dir" op="equ" val="norm">
                      <dgm:choose name="Name125">
                        <dgm:if name="Name126" axis="root des" ptType="all node" func="maxDepth" op="gt" val="1">
                          <dgm:alg type="tx">
                            <dgm:param type="txAnchorVert" val="t"/>
                            <dgm:param type="parTxLTRAlign" val="l"/>
                            <dgm:param type="parTxRTLAlign" val="r"/>
                          </dgm:alg>
                        </dgm:if>
                        <dgm:else name="Name127">
                          <dgm:alg type="tx">
                            <dgm:param type="txAnchorVert" val="t"/>
                            <dgm:param type="parTxLTRAlign" val="l"/>
                            <dgm:param type="parTxRTLAlign" val="l"/>
                          </dgm:alg>
                        </dgm:else>
                      </dgm:choose>
                    </dgm:if>
                    <dgm:else name="Name128">
                      <dgm:choose name="Name129">
                        <dgm:if name="Name130" axis="root des" ptType="all node" func="maxDepth" op="gt" val="1">
                          <dgm:alg type="tx">
                            <dgm:param type="txAnchorVert" val="b"/>
                            <dgm:param type="txAnchorVertCh" val="b"/>
                            <dgm:param type="parTxLTRAlign" val="l"/>
                            <dgm:param type="parTxRTLAlign" val="r"/>
                          </dgm:alg>
                        </dgm:if>
                        <dgm:else name="Name131">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32">
                    <dgm:if name="Name133" func="var" arg="dir" op="equ" val="norm">
                      <dgm:constrLst>
                        <dgm:constr type="rMarg"/>
                        <dgm:constr type="tMarg"/>
                        <dgm:constr type="bMarg"/>
                      </dgm:constrLst>
                    </dgm:if>
                    <dgm:else name="Name134">
                      <dgm:constrLst>
                        <dgm:constr type="lMarg"/>
                        <dgm:constr type="tMarg"/>
                        <dgm:constr type="bMarg"/>
                      </dgm:constrLst>
                    </dgm:else>
                  </dgm:choose>
                  <dgm:ruleLst>
                    <dgm:rule type="primFontSz" val="5" fact="NaN" max="NaN"/>
                  </dgm:ruleLst>
                </dgm:layoutNode>
              </dgm:forEach>
            </dgm:layoutNode>
          </dgm:if>
          <dgm:else name="Name135">
            <dgm:layoutNode name="arrowDiagram5">
              <dgm:alg type="composite">
                <dgm:param type="vertAlign" val="none"/>
                <dgm:param type="horzAlign" val="none"/>
              </dgm:alg>
              <dgm:shape xmlns:r="http://schemas.openxmlformats.org/officeDocument/2006/relationships" r:blip="">
                <dgm:adjLst/>
              </dgm:shape>
              <dgm:presOf/>
              <dgm:choose name="Name136">
                <dgm:if name="Name137" func="var" arg="dir" op="equ" val="norm">
                  <dgm:constrLst>
                    <dgm:constr type="ctrX" for="ch" forName="bullet5a" refType="w" fact="0.11"/>
                    <dgm:constr type="ctrY" for="ch" forName="bullet5a" refType="h" fact="0.762"/>
                    <dgm:constr type="w" for="ch" forName="bullet5a" refType="w" fact="0.023"/>
                    <dgm:constr type="h" for="ch" forName="bullet5a" refType="w" refFor="ch" refForName="bullet5a"/>
                    <dgm:constr type="l" for="ch" forName="textBox5a" refType="ctrX" refFor="ch" refForName="bullet5a"/>
                    <dgm:constr type="t" for="ch" forName="textBox5a" refType="ctrY" refFor="ch" refForName="bullet5a"/>
                    <dgm:constr type="w" for="ch" forName="textBox5a" refType="w" fact="0.131"/>
                    <dgm:constr type="h" for="ch" forName="textBox5a" refType="h" fact="0.238"/>
                    <dgm:constr type="userA" refType="h" refFor="ch" refForName="bullet5a" fact="0.53"/>
                    <dgm:constr type="lMarg" for="ch" forName="textBox5a" refType="userA" fact="2.834"/>
                    <dgm:constr type="ctrX" for="ch" forName="bullet5b" refType="w" fact="0.241"/>
                    <dgm:constr type="ctrY" for="ch" forName="bullet5b" refType="h" fact="0.581"/>
                    <dgm:constr type="w" for="ch" forName="bullet5b" refType="w" fact="0.036"/>
                    <dgm:constr type="h" for="ch" forName="bullet5b" refType="w" refFor="ch" refForName="bullet5b"/>
                    <dgm:constr type="l" for="ch" forName="textBox5b" refType="ctrX" refFor="ch" refForName="bullet5b"/>
                    <dgm:constr type="t" for="ch" forName="textBox5b" refType="ctrY" refFor="ch" refForName="bullet5b"/>
                    <dgm:constr type="w" for="ch" forName="textBox5b" refType="w" fact="0.166"/>
                    <dgm:constr type="h" for="ch" forName="textBox5b" refType="h" fact="0.419"/>
                    <dgm:constr type="userB" refType="h" refFor="ch" refForName="bullet5b" fact="0.53"/>
                    <dgm:constr type="lMarg" for="ch" forName="textBox5b" refType="userB" fact="2.834"/>
                    <dgm:constr type="ctrX" for="ch" forName="bullet5c" refType="w" fact="0.407"/>
                    <dgm:constr type="ctrY" for="ch" forName="bullet5c" refType="h" fact="0.438"/>
                    <dgm:constr type="w" for="ch" forName="bullet5c" refType="w" fact="0.048"/>
                    <dgm:constr type="h" for="ch" forName="bullet5c" refType="w" refFor="ch" refForName="bullet5c"/>
                    <dgm:constr type="l" for="ch" forName="textBox5c" refType="ctrX" refFor="ch" refForName="bullet5c"/>
                    <dgm:constr type="t" for="ch" forName="textBox5c" refType="ctrY" refFor="ch" refForName="bullet5c"/>
                    <dgm:constr type="w" for="ch" forName="textBox5c" refType="w" fact="0.193"/>
                    <dgm:constr type="h" for="ch" forName="textBox5c" refType="h" fact="0.562"/>
                    <dgm:constr type="userC" refType="h" refFor="ch" refForName="bullet5c" fact="0.53"/>
                    <dgm:constr type="lMarg" for="ch" forName="textBox5c" refType="userC" fact="2.834"/>
                    <dgm:constr type="ctrX" for="ch" forName="bullet5d" refType="w" fact="0.6"/>
                    <dgm:constr type="ctrY" for="ch" forName="bullet5d" refType="h" fact="0.33"/>
                    <dgm:constr type="w" for="ch" forName="bullet5d" refType="w" fact="0.062"/>
                    <dgm:constr type="h" for="ch" forName="bullet5d" refType="w" refFor="ch" refForName="bullet5d"/>
                    <dgm:constr type="l" for="ch" forName="textBox5d" refType="ctrX" refFor="ch" refForName="bullet5d"/>
                    <dgm:constr type="t" for="ch" forName="textBox5d" refType="ctrY" refFor="ch" refForName="bullet5d"/>
                    <dgm:constr type="w" for="ch" forName="textBox5d" refType="w" fact="0.2"/>
                    <dgm:constr type="h" for="ch" forName="textBox5d" refType="h" fact="0.67"/>
                    <dgm:constr type="userD" refType="h" refFor="ch" refForName="bullet5d" fact="0.53"/>
                    <dgm:constr type="lMarg" for="ch" forName="textBox5d" refType="userD" fact="2.834"/>
                    <dgm:constr type="ctrX" for="ch" forName="bullet5e" refType="w" fact="0.8"/>
                    <dgm:constr type="ctrY" for="ch" forName="bullet5e" refType="h" fact="0.264"/>
                    <dgm:constr type="w" for="ch" forName="bullet5e" refType="w" fact="0.079"/>
                    <dgm:constr type="h" for="ch" forName="bullet5e" refType="w" refFor="ch" refForName="bullet5e"/>
                    <dgm:constr type="l" for="ch" forName="textBox5e" refType="ctrX" refFor="ch" refForName="bullet5e"/>
                    <dgm:constr type="t" for="ch" forName="textBox5e" refType="ctrY" refFor="ch" refForName="bullet5e"/>
                    <dgm:constr type="w" for="ch" forName="textBox5e" refType="w" fact="0.2"/>
                    <dgm:constr type="h" for="ch" forName="textBox5e" refType="h" fact="0.736"/>
                    <dgm:constr type="userE" refType="h" refFor="ch" refForName="bullet5e" fact="0.53"/>
                    <dgm:constr type="lMarg" for="ch" forName="textBox5e" refType="userE" fact="2.834"/>
                    <dgm:constr type="primFontSz" for="ch" ptType="node" op="equ" val="65"/>
                  </dgm:constrLst>
                </dgm:if>
                <dgm:else name="Name138">
                  <dgm:constrLst>
                    <dgm:constr type="ctrX" for="ch" forName="bullet5a" refType="w" fact="0.11"/>
                    <dgm:constr type="ctrY" for="ch" forName="bullet5a" refType="h" fact="0.762"/>
                    <dgm:constr type="w" for="ch" forName="bullet5a" refType="w" fact="0.023"/>
                    <dgm:constr type="h" for="ch" forName="bullet5a" refType="w" refFor="ch" refForName="bullet5a"/>
                    <dgm:constr type="r" for="ch" forName="textBox5a" refType="ctrX" refFor="ch" refForName="bullet5a"/>
                    <dgm:constr type="b" for="ch" forName="textBox5a" refType="ctrY" refFor="ch" refForName="bullet5a"/>
                    <dgm:constr type="w" for="ch" forName="textBox5a" refType="w" fact="0.11"/>
                    <dgm:constr type="h" for="ch" forName="textBox5a" refType="h" fact="0.762"/>
                    <dgm:constr type="userA" refType="h" refFor="ch" refForName="bullet5a" fact="0.53"/>
                    <dgm:constr type="rMarg" for="ch" forName="textBox5a" refType="userA" fact="2.834"/>
                    <dgm:constr type="ctrX" for="ch" forName="bullet5b" refType="w" fact="0.241"/>
                    <dgm:constr type="ctrY" for="ch" forName="bullet5b" refType="h" fact="0.581"/>
                    <dgm:constr type="w" for="ch" forName="bullet5b" refType="w" fact="0.036"/>
                    <dgm:constr type="h" for="ch" forName="bullet5b" refType="w" refFor="ch" refForName="bullet5b"/>
                    <dgm:constr type="r" for="ch" forName="textBox5b" refType="ctrX" refFor="ch" refForName="bullet5b"/>
                    <dgm:constr type="b" for="ch" forName="textBox5b" refType="ctrY" refFor="ch" refForName="bullet5b"/>
                    <dgm:constr type="w" for="ch" forName="textBox5b" refType="w" fact="0.131"/>
                    <dgm:constr type="h" for="ch" forName="textBox5b" refType="h" fact="0.581"/>
                    <dgm:constr type="userB" refType="h" refFor="ch" refForName="bullet5b" fact="0.53"/>
                    <dgm:constr type="rMarg" for="ch" forName="textBox5b" refType="userB" fact="2.834"/>
                    <dgm:constr type="ctrX" for="ch" forName="bullet5c" refType="w" fact="0.407"/>
                    <dgm:constr type="ctrY" for="ch" forName="bullet5c" refType="h" fact="0.438"/>
                    <dgm:constr type="w" for="ch" forName="bullet5c" refType="w" fact="0.048"/>
                    <dgm:constr type="h" for="ch" forName="bullet5c" refType="w" refFor="ch" refForName="bullet5c"/>
                    <dgm:constr type="r" for="ch" forName="textBox5c" refType="ctrX" refFor="ch" refForName="bullet5c"/>
                    <dgm:constr type="b" for="ch" forName="textBox5c" refType="ctrY" refFor="ch" refForName="bullet5c"/>
                    <dgm:constr type="w" for="ch" forName="textBox5c" refType="w" fact="0.166"/>
                    <dgm:constr type="h" for="ch" forName="textBox5c" refType="h" fact="0.438"/>
                    <dgm:constr type="userC" refType="h" refFor="ch" refForName="bullet5c" fact="0.53"/>
                    <dgm:constr type="rMarg" for="ch" forName="textBox5c" refType="userC" fact="2.834"/>
                    <dgm:constr type="ctrX" for="ch" forName="bullet5d" refType="w" fact="0.6"/>
                    <dgm:constr type="ctrY" for="ch" forName="bullet5d" refType="h" fact="0.33"/>
                    <dgm:constr type="w" for="ch" forName="bullet5d" refType="w" fact="0.062"/>
                    <dgm:constr type="h" for="ch" forName="bullet5d" refType="w" refFor="ch" refForName="bullet5d"/>
                    <dgm:constr type="r" for="ch" forName="textBox5d" refType="ctrX" refFor="ch" refForName="bullet5d"/>
                    <dgm:constr type="b" for="ch" forName="textBox5d" refType="ctrY" refFor="ch" refForName="bullet5d"/>
                    <dgm:constr type="w" for="ch" forName="textBox5d" refType="w" fact="0.193"/>
                    <dgm:constr type="h" for="ch" forName="textBox5d" refType="h" fact="0.33"/>
                    <dgm:constr type="userD" refType="h" refFor="ch" refForName="bullet5d" fact="0.53"/>
                    <dgm:constr type="rMarg" for="ch" forName="textBox5d" refType="userD" fact="2.834"/>
                    <dgm:constr type="ctrX" for="ch" forName="bullet5e" refType="w" fact="0.8"/>
                    <dgm:constr type="ctrY" for="ch" forName="bullet5e" refType="h" fact="0.264"/>
                    <dgm:constr type="w" for="ch" forName="bullet5e" refType="w" fact="0.079"/>
                    <dgm:constr type="h" for="ch" forName="bullet5e" refType="w" refFor="ch" refForName="bullet5e"/>
                    <dgm:constr type="r" for="ch" forName="textBox5e" refType="ctrX" refFor="ch" refForName="bullet5e"/>
                    <dgm:constr type="b" for="ch" forName="textBox5e" refType="ctrY" refFor="ch" refForName="bullet5e"/>
                    <dgm:constr type="w" for="ch" forName="textBox5e" refType="w" fact="0.2"/>
                    <dgm:constr type="h" for="ch" forName="textBox5e" refType="h" fact="0.264"/>
                    <dgm:constr type="userE" refType="h" refFor="ch" refForName="bullet5e" fact="0.53"/>
                    <dgm:constr type="rMarg" for="ch" forName="textBox5e" refType="userE" fact="2.834"/>
                    <dgm:constr type="primFontSz" for="ch" ptType="node" op="equ" val="65"/>
                  </dgm:constrLst>
                </dgm:else>
              </dgm:choose>
              <dgm:ruleLst/>
              <dgm:forEach name="Name139" axis="ch" ptType="node" cnt="1">
                <dgm:layoutNode name="bullet5a" styleLbl="node1">
                  <dgm:alg type="sp"/>
                  <dgm:shape xmlns:r="http://schemas.openxmlformats.org/officeDocument/2006/relationships" type="ellipse" r:blip="">
                    <dgm:adjLst/>
                  </dgm:shape>
                  <dgm:presOf/>
                  <dgm:constrLst/>
                  <dgm:ruleLst/>
                </dgm:layoutNode>
                <dgm:layoutNode name="textBox5a" styleLbl="revTx">
                  <dgm:varLst>
                    <dgm:bulletEnabled val="1"/>
                  </dgm:varLst>
                  <dgm:choose name="Name140">
                    <dgm:if name="Name141" func="var" arg="dir" op="equ" val="norm">
                      <dgm:choose name="Name142">
                        <dgm:if name="Name143" axis="root des" ptType="all node" func="maxDepth" op="gt" val="1">
                          <dgm:alg type="tx">
                            <dgm:param type="txAnchorVert" val="t"/>
                            <dgm:param type="parTxLTRAlign" val="l"/>
                            <dgm:param type="parTxRTLAlign" val="r"/>
                          </dgm:alg>
                        </dgm:if>
                        <dgm:else name="Name144">
                          <dgm:alg type="tx">
                            <dgm:param type="txAnchorVert" val="t"/>
                            <dgm:param type="parTxLTRAlign" val="l"/>
                            <dgm:param type="parTxRTLAlign" val="l"/>
                          </dgm:alg>
                        </dgm:else>
                      </dgm:choose>
                    </dgm:if>
                    <dgm:else name="Name145">
                      <dgm:choose name="Name146">
                        <dgm:if name="Name147" axis="root des" ptType="all node" func="maxDepth" op="gt" val="1">
                          <dgm:alg type="tx">
                            <dgm:param type="txAnchorVert" val="b"/>
                            <dgm:param type="txAnchorVertCh" val="b"/>
                            <dgm:param type="parTxLTRAlign" val="l"/>
                            <dgm:param type="parTxRTLAlign" val="r"/>
                          </dgm:alg>
                        </dgm:if>
                        <dgm:else name="Name148">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49">
                    <dgm:if name="Name150" func="var" arg="dir" op="equ" val="norm">
                      <dgm:constrLst>
                        <dgm:constr type="rMarg"/>
                        <dgm:constr type="tMarg"/>
                        <dgm:constr type="bMarg"/>
                      </dgm:constrLst>
                    </dgm:if>
                    <dgm:else name="Name151">
                      <dgm:constrLst>
                        <dgm:constr type="lMarg"/>
                        <dgm:constr type="tMarg"/>
                        <dgm:constr type="bMarg"/>
                      </dgm:constrLst>
                    </dgm:else>
                  </dgm:choose>
                  <dgm:ruleLst>
                    <dgm:rule type="primFontSz" val="5" fact="NaN" max="NaN"/>
                  </dgm:ruleLst>
                </dgm:layoutNode>
              </dgm:forEach>
              <dgm:forEach name="Name152" axis="ch" ptType="node" st="2" cnt="1">
                <dgm:layoutNode name="bullet5b" styleLbl="node1">
                  <dgm:alg type="sp"/>
                  <dgm:shape xmlns:r="http://schemas.openxmlformats.org/officeDocument/2006/relationships" type="ellipse" r:blip="">
                    <dgm:adjLst/>
                  </dgm:shape>
                  <dgm:presOf/>
                  <dgm:constrLst/>
                  <dgm:ruleLst/>
                </dgm:layoutNode>
                <dgm:layoutNode name="textBox5b" styleLbl="revTx">
                  <dgm:varLst>
                    <dgm:bulletEnabled val="1"/>
                  </dgm:varLst>
                  <dgm:choose name="Name153">
                    <dgm:if name="Name154" func="var" arg="dir" op="equ" val="norm">
                      <dgm:choose name="Name155">
                        <dgm:if name="Name156" axis="root des" ptType="all node" func="maxDepth" op="gt" val="1">
                          <dgm:alg type="tx">
                            <dgm:param type="txAnchorVert" val="t"/>
                            <dgm:param type="parTxLTRAlign" val="l"/>
                            <dgm:param type="parTxRTLAlign" val="r"/>
                          </dgm:alg>
                        </dgm:if>
                        <dgm:else name="Name157">
                          <dgm:alg type="tx">
                            <dgm:param type="txAnchorVert" val="t"/>
                            <dgm:param type="parTxLTRAlign" val="l"/>
                            <dgm:param type="parTxRTLAlign" val="l"/>
                          </dgm:alg>
                        </dgm:else>
                      </dgm:choose>
                    </dgm:if>
                    <dgm:else name="Name158">
                      <dgm:choose name="Name159">
                        <dgm:if name="Name160" axis="root des" ptType="all node" func="maxDepth" op="gt" val="1">
                          <dgm:alg type="tx">
                            <dgm:param type="txAnchorVert" val="b"/>
                            <dgm:param type="txAnchorVertCh" val="b"/>
                            <dgm:param type="parTxLTRAlign" val="l"/>
                            <dgm:param type="parTxRTLAlign" val="r"/>
                          </dgm:alg>
                        </dgm:if>
                        <dgm:else name="Name161">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62">
                    <dgm:if name="Name163" func="var" arg="dir" op="equ" val="norm">
                      <dgm:constrLst>
                        <dgm:constr type="rMarg"/>
                        <dgm:constr type="tMarg"/>
                        <dgm:constr type="bMarg"/>
                      </dgm:constrLst>
                    </dgm:if>
                    <dgm:else name="Name164">
                      <dgm:constrLst>
                        <dgm:constr type="lMarg"/>
                        <dgm:constr type="tMarg"/>
                        <dgm:constr type="bMarg"/>
                      </dgm:constrLst>
                    </dgm:else>
                  </dgm:choose>
                  <dgm:ruleLst>
                    <dgm:rule type="primFontSz" val="5" fact="NaN" max="NaN"/>
                  </dgm:ruleLst>
                </dgm:layoutNode>
              </dgm:forEach>
              <dgm:forEach name="Name165" axis="ch" ptType="node" st="3" cnt="1">
                <dgm:layoutNode name="bullet5c" styleLbl="node1">
                  <dgm:alg type="sp"/>
                  <dgm:shape xmlns:r="http://schemas.openxmlformats.org/officeDocument/2006/relationships" type="ellipse" r:blip="">
                    <dgm:adjLst/>
                  </dgm:shape>
                  <dgm:presOf/>
                  <dgm:constrLst/>
                  <dgm:ruleLst/>
                </dgm:layoutNode>
                <dgm:layoutNode name="textBox5c" styleLbl="revTx">
                  <dgm:varLst>
                    <dgm:bulletEnabled val="1"/>
                  </dgm:varLst>
                  <dgm:choose name="Name166">
                    <dgm:if name="Name167" func="var" arg="dir" op="equ" val="norm">
                      <dgm:choose name="Name168">
                        <dgm:if name="Name169" axis="root des" ptType="all node" func="maxDepth" op="gt" val="1">
                          <dgm:alg type="tx">
                            <dgm:param type="txAnchorVert" val="t"/>
                            <dgm:param type="parTxLTRAlign" val="l"/>
                            <dgm:param type="parTxRTLAlign" val="r"/>
                          </dgm:alg>
                        </dgm:if>
                        <dgm:else name="Name170">
                          <dgm:alg type="tx">
                            <dgm:param type="txAnchorVert" val="t"/>
                            <dgm:param type="parTxLTRAlign" val="l"/>
                            <dgm:param type="parTxRTLAlign" val="l"/>
                          </dgm:alg>
                        </dgm:else>
                      </dgm:choose>
                    </dgm:if>
                    <dgm:else name="Name171">
                      <dgm:choose name="Name172">
                        <dgm:if name="Name173" axis="root des" ptType="all node" func="maxDepth" op="gt" val="1">
                          <dgm:alg type="tx">
                            <dgm:param type="txAnchorVert" val="b"/>
                            <dgm:param type="txAnchorVertCh" val="b"/>
                            <dgm:param type="parTxLTRAlign" val="l"/>
                            <dgm:param type="parTxRTLAlign" val="r"/>
                          </dgm:alg>
                        </dgm:if>
                        <dgm:else name="Name174">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75">
                    <dgm:if name="Name176" func="var" arg="dir" op="equ" val="norm">
                      <dgm:constrLst>
                        <dgm:constr type="rMarg"/>
                        <dgm:constr type="tMarg"/>
                        <dgm:constr type="bMarg"/>
                      </dgm:constrLst>
                    </dgm:if>
                    <dgm:else name="Name177">
                      <dgm:constrLst>
                        <dgm:constr type="lMarg"/>
                        <dgm:constr type="tMarg"/>
                        <dgm:constr type="bMarg"/>
                      </dgm:constrLst>
                    </dgm:else>
                  </dgm:choose>
                  <dgm:ruleLst>
                    <dgm:rule type="primFontSz" val="5" fact="NaN" max="NaN"/>
                  </dgm:ruleLst>
                </dgm:layoutNode>
              </dgm:forEach>
              <dgm:forEach name="Name178" axis="ch" ptType="node" st="4" cnt="1">
                <dgm:layoutNode name="bullet5d" styleLbl="node1">
                  <dgm:alg type="sp"/>
                  <dgm:shape xmlns:r="http://schemas.openxmlformats.org/officeDocument/2006/relationships" type="ellipse" r:blip="">
                    <dgm:adjLst/>
                  </dgm:shape>
                  <dgm:presOf/>
                  <dgm:constrLst/>
                  <dgm:ruleLst/>
                </dgm:layoutNode>
                <dgm:layoutNode name="textBox5d" styleLbl="revTx">
                  <dgm:varLst>
                    <dgm:bulletEnabled val="1"/>
                  </dgm:varLst>
                  <dgm:choose name="Name179">
                    <dgm:if name="Name180" func="var" arg="dir" op="equ" val="norm">
                      <dgm:choose name="Name181">
                        <dgm:if name="Name182" axis="root des" ptType="all node" func="maxDepth" op="gt" val="1">
                          <dgm:alg type="tx">
                            <dgm:param type="txAnchorVert" val="t"/>
                            <dgm:param type="parTxLTRAlign" val="l"/>
                            <dgm:param type="parTxRTLAlign" val="r"/>
                          </dgm:alg>
                        </dgm:if>
                        <dgm:else name="Name183">
                          <dgm:alg type="tx">
                            <dgm:param type="txAnchorVert" val="t"/>
                            <dgm:param type="parTxLTRAlign" val="l"/>
                            <dgm:param type="parTxRTLAlign" val="l"/>
                          </dgm:alg>
                        </dgm:else>
                      </dgm:choose>
                    </dgm:if>
                    <dgm:else name="Name184">
                      <dgm:choose name="Name185">
                        <dgm:if name="Name186" axis="root des" ptType="all node" func="maxDepth" op="gt" val="1">
                          <dgm:alg type="tx">
                            <dgm:param type="txAnchorVert" val="b"/>
                            <dgm:param type="txAnchorVertCh" val="b"/>
                            <dgm:param type="parTxLTRAlign" val="l"/>
                            <dgm:param type="parTxRTLAlign" val="r"/>
                          </dgm:alg>
                        </dgm:if>
                        <dgm:else name="Name187">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88">
                    <dgm:if name="Name189" func="var" arg="dir" op="equ" val="norm">
                      <dgm:constrLst>
                        <dgm:constr type="rMarg"/>
                        <dgm:constr type="tMarg"/>
                        <dgm:constr type="bMarg"/>
                      </dgm:constrLst>
                    </dgm:if>
                    <dgm:else name="Name190">
                      <dgm:constrLst>
                        <dgm:constr type="lMarg"/>
                        <dgm:constr type="tMarg"/>
                        <dgm:constr type="bMarg"/>
                      </dgm:constrLst>
                    </dgm:else>
                  </dgm:choose>
                  <dgm:ruleLst>
                    <dgm:rule type="primFontSz" val="5" fact="NaN" max="NaN"/>
                  </dgm:ruleLst>
                </dgm:layoutNode>
              </dgm:forEach>
              <dgm:forEach name="Name191" axis="ch" ptType="node" st="5" cnt="1">
                <dgm:layoutNode name="bullet5e" styleLbl="node1">
                  <dgm:alg type="sp"/>
                  <dgm:shape xmlns:r="http://schemas.openxmlformats.org/officeDocument/2006/relationships" type="ellipse" r:blip="">
                    <dgm:adjLst/>
                  </dgm:shape>
                  <dgm:presOf/>
                  <dgm:constrLst/>
                  <dgm:ruleLst/>
                </dgm:layoutNode>
                <dgm:layoutNode name="textBox5e" styleLbl="revTx">
                  <dgm:varLst>
                    <dgm:bulletEnabled val="1"/>
                  </dgm:varLst>
                  <dgm:choose name="Name192">
                    <dgm:if name="Name193" func="var" arg="dir" op="equ" val="norm">
                      <dgm:choose name="Name194">
                        <dgm:if name="Name195" axis="root des" ptType="all node" func="maxDepth" op="gt" val="1">
                          <dgm:alg type="tx">
                            <dgm:param type="txAnchorVert" val="t"/>
                            <dgm:param type="parTxLTRAlign" val="l"/>
                            <dgm:param type="parTxRTLAlign" val="r"/>
                          </dgm:alg>
                        </dgm:if>
                        <dgm:else name="Name196">
                          <dgm:alg type="tx">
                            <dgm:param type="txAnchorVert" val="t"/>
                            <dgm:param type="parTxLTRAlign" val="l"/>
                            <dgm:param type="parTxRTLAlign" val="l"/>
                          </dgm:alg>
                        </dgm:else>
                      </dgm:choose>
                    </dgm:if>
                    <dgm:else name="Name197">
                      <dgm:choose name="Name198">
                        <dgm:if name="Name199" axis="root des" ptType="all node" func="maxDepth" op="gt" val="1">
                          <dgm:alg type="tx">
                            <dgm:param type="txAnchorVert" val="b"/>
                            <dgm:param type="txAnchorVertCh" val="b"/>
                            <dgm:param type="parTxLTRAlign" val="l"/>
                            <dgm:param type="parTxRTLAlign" val="r"/>
                          </dgm:alg>
                        </dgm:if>
                        <dgm:else name="Name200">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201">
                    <dgm:if name="Name202" func="var" arg="dir" op="equ" val="norm">
                      <dgm:constrLst>
                        <dgm:constr type="rMarg"/>
                        <dgm:constr type="tMarg"/>
                        <dgm:constr type="bMarg"/>
                      </dgm:constrLst>
                    </dgm:if>
                    <dgm:else name="Name203">
                      <dgm:constrLst>
                        <dgm:constr type="lMarg"/>
                        <dgm:constr type="tMarg"/>
                        <dgm:constr type="bMarg"/>
                      </dgm:constrLst>
                    </dgm:else>
                  </dgm:choose>
                  <dgm:ruleLst>
                    <dgm:rule type="primFontSz" val="5" fact="NaN" max="NaN"/>
                  </dgm:ruleLst>
                </dgm:layoutNode>
              </dgm:forEach>
            </dgm:layoutNode>
          </dgm:else>
        </dgm:choose>
      </dgm:if>
      <dgm:else name="Name204"/>
    </dgm:choose>
  </dgm:layoutNode>
</dgm:layoutDef>
</file>

<file path=ppt/diagrams/layout3.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16" name="Rounded Rectangle 15"/>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nvGrpSpPr>
          <p:cNvPr id="7" name="Group 9"/>
          <p:cNvGrpSpPr>
            <a:grpSpLocks noChangeAspect="1"/>
          </p:cNvGrpSpPr>
          <p:nvPr/>
        </p:nvGrpSpPr>
        <p:grpSpPr bwMode="hidden">
          <a:xfrm>
            <a:off x="211665" y="5353963"/>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9E63E05B-1DE1-46DD-B489-A42E6039A81D}" type="datetimeFigureOut">
              <a:rPr lang="tr-TR" smtClean="0">
                <a:solidFill>
                  <a:srgbClr val="073E87"/>
                </a:solidFill>
              </a:rPr>
              <a:pPr/>
              <a:t>03.03.2018</a:t>
            </a:fld>
            <a:endParaRPr lang="tr-TR">
              <a:solidFill>
                <a:srgbClr val="073E87"/>
              </a:solidFill>
            </a:endParaRPr>
          </a:p>
        </p:txBody>
      </p:sp>
      <p:sp>
        <p:nvSpPr>
          <p:cNvPr id="5" name="Footer Placeholder 4"/>
          <p:cNvSpPr>
            <a:spLocks noGrp="1"/>
          </p:cNvSpPr>
          <p:nvPr>
            <p:ph type="ftr" sz="quarter" idx="11"/>
          </p:nvPr>
        </p:nvSpPr>
        <p:spPr/>
        <p:txBody>
          <a:bodyPr/>
          <a:lstStyle/>
          <a:p>
            <a:endParaRPr lang="tr-TR">
              <a:solidFill>
                <a:srgbClr val="073E87"/>
              </a:solidFill>
            </a:endParaRPr>
          </a:p>
        </p:txBody>
      </p:sp>
      <p:sp>
        <p:nvSpPr>
          <p:cNvPr id="6" name="Slide Number Placeholder 5"/>
          <p:cNvSpPr>
            <a:spLocks noGrp="1"/>
          </p:cNvSpPr>
          <p:nvPr>
            <p:ph type="sldNum" sz="quarter" idx="12"/>
          </p:nvPr>
        </p:nvSpPr>
        <p:spPr/>
        <p:txBody>
          <a:bodyPr/>
          <a:lstStyle/>
          <a:p>
            <a:fld id="{70B00E80-B4E9-4E5C-A46F-8721FBC2B769}" type="slidenum">
              <a:rPr lang="tr-TR" smtClean="0">
                <a:solidFill>
                  <a:srgbClr val="073E87"/>
                </a:solidFill>
              </a:rPr>
              <a:pPr/>
              <a:t>‹#›</a:t>
            </a:fld>
            <a:endParaRPr lang="tr-TR">
              <a:solidFill>
                <a:srgbClr val="073E87"/>
              </a:solidFill>
            </a:endParaRPr>
          </a:p>
        </p:txBody>
      </p:sp>
    </p:spTree>
    <p:extLst>
      <p:ext uri="{BB962C8B-B14F-4D97-AF65-F5344CB8AC3E}">
        <p14:creationId xmlns:p14="http://schemas.microsoft.com/office/powerpoint/2010/main" val="25050015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9E63E05B-1DE1-46DD-B489-A42E6039A81D}" type="datetimeFigureOut">
              <a:rPr lang="tr-TR" smtClean="0">
                <a:solidFill>
                  <a:srgbClr val="073E87"/>
                </a:solidFill>
              </a:rPr>
              <a:pPr/>
              <a:t>03.03.2018</a:t>
            </a:fld>
            <a:endParaRPr lang="tr-TR">
              <a:solidFill>
                <a:srgbClr val="073E87"/>
              </a:solidFill>
            </a:endParaRPr>
          </a:p>
        </p:txBody>
      </p:sp>
      <p:sp>
        <p:nvSpPr>
          <p:cNvPr id="5" name="Footer Placeholder 4"/>
          <p:cNvSpPr>
            <a:spLocks noGrp="1"/>
          </p:cNvSpPr>
          <p:nvPr>
            <p:ph type="ftr" sz="quarter" idx="11"/>
          </p:nvPr>
        </p:nvSpPr>
        <p:spPr/>
        <p:txBody>
          <a:bodyPr/>
          <a:lstStyle/>
          <a:p>
            <a:endParaRPr lang="tr-TR">
              <a:solidFill>
                <a:srgbClr val="073E87"/>
              </a:solidFill>
            </a:endParaRPr>
          </a:p>
        </p:txBody>
      </p:sp>
      <p:sp>
        <p:nvSpPr>
          <p:cNvPr id="6" name="Slide Number Placeholder 5"/>
          <p:cNvSpPr>
            <a:spLocks noGrp="1"/>
          </p:cNvSpPr>
          <p:nvPr>
            <p:ph type="sldNum" sz="quarter" idx="12"/>
          </p:nvPr>
        </p:nvSpPr>
        <p:spPr/>
        <p:txBody>
          <a:bodyPr/>
          <a:lstStyle/>
          <a:p>
            <a:fld id="{70B00E80-B4E9-4E5C-A46F-8721FBC2B769}" type="slidenum">
              <a:rPr lang="tr-TR" smtClean="0">
                <a:solidFill>
                  <a:srgbClr val="073E87"/>
                </a:solidFill>
              </a:rPr>
              <a:pPr/>
              <a:t>‹#›</a:t>
            </a:fld>
            <a:endParaRPr lang="tr-TR">
              <a:solidFill>
                <a:srgbClr val="073E87"/>
              </a:solidFill>
            </a:endParaRPr>
          </a:p>
        </p:txBody>
      </p:sp>
    </p:spTree>
    <p:extLst>
      <p:ext uri="{BB962C8B-B14F-4D97-AF65-F5344CB8AC3E}">
        <p14:creationId xmlns:p14="http://schemas.microsoft.com/office/powerpoint/2010/main" val="40394094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4" name="Date Placeholder 3"/>
          <p:cNvSpPr>
            <a:spLocks noGrp="1"/>
          </p:cNvSpPr>
          <p:nvPr>
            <p:ph type="dt" sz="half" idx="10"/>
          </p:nvPr>
        </p:nvSpPr>
        <p:spPr/>
        <p:txBody>
          <a:bodyPr/>
          <a:lstStyle/>
          <a:p>
            <a:fld id="{9E63E05B-1DE1-46DD-B489-A42E6039A81D}" type="datetimeFigureOut">
              <a:rPr lang="tr-TR" smtClean="0">
                <a:solidFill>
                  <a:srgbClr val="073E87"/>
                </a:solidFill>
              </a:rPr>
              <a:pPr/>
              <a:t>03.03.2018</a:t>
            </a:fld>
            <a:endParaRPr lang="tr-TR">
              <a:solidFill>
                <a:srgbClr val="073E87"/>
              </a:solidFill>
            </a:endParaRPr>
          </a:p>
        </p:txBody>
      </p:sp>
      <p:sp>
        <p:nvSpPr>
          <p:cNvPr id="5" name="Footer Placeholder 4"/>
          <p:cNvSpPr>
            <a:spLocks noGrp="1"/>
          </p:cNvSpPr>
          <p:nvPr>
            <p:ph type="ftr" sz="quarter" idx="11"/>
          </p:nvPr>
        </p:nvSpPr>
        <p:spPr/>
        <p:txBody>
          <a:bodyPr/>
          <a:lstStyle/>
          <a:p>
            <a:endParaRPr lang="tr-TR">
              <a:solidFill>
                <a:srgbClr val="073E87"/>
              </a:solidFill>
            </a:endParaRPr>
          </a:p>
        </p:txBody>
      </p:sp>
      <p:sp>
        <p:nvSpPr>
          <p:cNvPr id="6" name="Slide Number Placeholder 5"/>
          <p:cNvSpPr>
            <a:spLocks noGrp="1"/>
          </p:cNvSpPr>
          <p:nvPr>
            <p:ph type="sldNum" sz="quarter" idx="12"/>
          </p:nvPr>
        </p:nvSpPr>
        <p:spPr/>
        <p:txBody>
          <a:bodyPr/>
          <a:lstStyle/>
          <a:p>
            <a:fld id="{70B00E80-B4E9-4E5C-A46F-8721FBC2B769}" type="slidenum">
              <a:rPr lang="tr-TR" smtClean="0">
                <a:solidFill>
                  <a:srgbClr val="073E87"/>
                </a:solidFill>
              </a:rPr>
              <a:pPr/>
              <a:t>‹#›</a:t>
            </a:fld>
            <a:endParaRPr lang="tr-TR">
              <a:solidFill>
                <a:srgbClr val="073E87"/>
              </a:solidFill>
            </a:endParaRPr>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extLst>
      <p:ext uri="{BB962C8B-B14F-4D97-AF65-F5344CB8AC3E}">
        <p14:creationId xmlns:p14="http://schemas.microsoft.com/office/powerpoint/2010/main" val="7201936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9E63E05B-1DE1-46DD-B489-A42E6039A81D}" type="datetimeFigureOut">
              <a:rPr lang="tr-TR" smtClean="0">
                <a:solidFill>
                  <a:srgbClr val="073E87"/>
                </a:solidFill>
              </a:rPr>
              <a:pPr/>
              <a:t>03.03.2018</a:t>
            </a:fld>
            <a:endParaRPr lang="tr-TR">
              <a:solidFill>
                <a:srgbClr val="073E87"/>
              </a:solidFill>
            </a:endParaRPr>
          </a:p>
        </p:txBody>
      </p:sp>
      <p:sp>
        <p:nvSpPr>
          <p:cNvPr id="5" name="Footer Placeholder 4"/>
          <p:cNvSpPr>
            <a:spLocks noGrp="1"/>
          </p:cNvSpPr>
          <p:nvPr>
            <p:ph type="ftr" sz="quarter" idx="11"/>
          </p:nvPr>
        </p:nvSpPr>
        <p:spPr/>
        <p:txBody>
          <a:bodyPr/>
          <a:lstStyle/>
          <a:p>
            <a:endParaRPr lang="tr-TR">
              <a:solidFill>
                <a:srgbClr val="073E87"/>
              </a:solidFill>
            </a:endParaRPr>
          </a:p>
        </p:txBody>
      </p:sp>
      <p:sp>
        <p:nvSpPr>
          <p:cNvPr id="6" name="Slide Number Placeholder 5"/>
          <p:cNvSpPr>
            <a:spLocks noGrp="1"/>
          </p:cNvSpPr>
          <p:nvPr>
            <p:ph type="sldNum" sz="quarter" idx="12"/>
          </p:nvPr>
        </p:nvSpPr>
        <p:spPr/>
        <p:txBody>
          <a:bodyPr/>
          <a:lstStyle/>
          <a:p>
            <a:fld id="{70B00E80-B4E9-4E5C-A46F-8721FBC2B769}" type="slidenum">
              <a:rPr lang="tr-TR" smtClean="0">
                <a:solidFill>
                  <a:srgbClr val="073E87"/>
                </a:solidFill>
              </a:rPr>
              <a:pPr/>
              <a:t>‹#›</a:t>
            </a:fld>
            <a:endParaRPr lang="tr-TR">
              <a:solidFill>
                <a:srgbClr val="073E87"/>
              </a:solidFill>
            </a:endParaRPr>
          </a:p>
        </p:txBody>
      </p:sp>
      <p:sp>
        <p:nvSpPr>
          <p:cNvPr id="7" name="Title 6"/>
          <p:cNvSpPr>
            <a:spLocks noGrp="1"/>
          </p:cNvSpPr>
          <p:nvPr>
            <p:ph type="title"/>
          </p:nvPr>
        </p:nvSpPr>
        <p:spPr/>
        <p:txBody>
          <a:bodyPr/>
          <a:lstStyle/>
          <a:p>
            <a:r>
              <a:rPr lang="tr-TR" smtClean="0"/>
              <a:t>Asıl başlık stili için tıklatın</a:t>
            </a:r>
            <a:endParaRPr lang="en-US"/>
          </a:p>
        </p:txBody>
      </p:sp>
    </p:spTree>
    <p:extLst>
      <p:ext uri="{BB962C8B-B14F-4D97-AF65-F5344CB8AC3E}">
        <p14:creationId xmlns:p14="http://schemas.microsoft.com/office/powerpoint/2010/main" val="23850756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9" name="Freeform 14"/>
          <p:cNvSpPr>
            <a:spLocks/>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9E63E05B-1DE1-46DD-B489-A42E6039A81D}" type="datetimeFigureOut">
              <a:rPr lang="tr-TR" smtClean="0">
                <a:solidFill>
                  <a:srgbClr val="073E87"/>
                </a:solidFill>
              </a:rPr>
              <a:pPr/>
              <a:t>03.03.2018</a:t>
            </a:fld>
            <a:endParaRPr lang="tr-TR">
              <a:solidFill>
                <a:srgbClr val="073E87"/>
              </a:solidFill>
            </a:endParaRPr>
          </a:p>
        </p:txBody>
      </p:sp>
      <p:sp>
        <p:nvSpPr>
          <p:cNvPr id="5" name="Footer Placeholder 4"/>
          <p:cNvSpPr>
            <a:spLocks noGrp="1"/>
          </p:cNvSpPr>
          <p:nvPr>
            <p:ph type="ftr" sz="quarter" idx="11"/>
          </p:nvPr>
        </p:nvSpPr>
        <p:spPr/>
        <p:txBody>
          <a:bodyPr/>
          <a:lstStyle/>
          <a:p>
            <a:endParaRPr lang="tr-TR">
              <a:solidFill>
                <a:srgbClr val="073E87"/>
              </a:solidFill>
            </a:endParaRPr>
          </a:p>
        </p:txBody>
      </p:sp>
      <p:sp>
        <p:nvSpPr>
          <p:cNvPr id="6" name="Slide Number Placeholder 5"/>
          <p:cNvSpPr>
            <a:spLocks noGrp="1"/>
          </p:cNvSpPr>
          <p:nvPr>
            <p:ph type="sldNum" sz="quarter" idx="12"/>
          </p:nvPr>
        </p:nvSpPr>
        <p:spPr/>
        <p:txBody>
          <a:bodyPr/>
          <a:lstStyle/>
          <a:p>
            <a:fld id="{70B00E80-B4E9-4E5C-A46F-8721FBC2B769}" type="slidenum">
              <a:rPr lang="tr-TR" smtClean="0">
                <a:solidFill>
                  <a:srgbClr val="073E87"/>
                </a:solidFill>
              </a:rPr>
              <a:pPr/>
              <a:t>‹#›</a:t>
            </a:fld>
            <a:endParaRPr lang="tr-TR">
              <a:solidFill>
                <a:srgbClr val="073E87"/>
              </a:solidFill>
            </a:endParaRPr>
          </a:p>
        </p:txBody>
      </p:sp>
    </p:spTree>
    <p:extLst>
      <p:ext uri="{BB962C8B-B14F-4D97-AF65-F5344CB8AC3E}">
        <p14:creationId xmlns:p14="http://schemas.microsoft.com/office/powerpoint/2010/main" val="40931241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5" name="Date Placeholder 4"/>
          <p:cNvSpPr>
            <a:spLocks noGrp="1"/>
          </p:cNvSpPr>
          <p:nvPr>
            <p:ph type="dt" sz="half" idx="10"/>
          </p:nvPr>
        </p:nvSpPr>
        <p:spPr/>
        <p:txBody>
          <a:bodyPr/>
          <a:lstStyle/>
          <a:p>
            <a:fld id="{9E63E05B-1DE1-46DD-B489-A42E6039A81D}" type="datetimeFigureOut">
              <a:rPr lang="tr-TR" smtClean="0">
                <a:solidFill>
                  <a:srgbClr val="073E87"/>
                </a:solidFill>
              </a:rPr>
              <a:pPr/>
              <a:t>03.03.2018</a:t>
            </a:fld>
            <a:endParaRPr lang="tr-TR">
              <a:solidFill>
                <a:srgbClr val="073E87"/>
              </a:solidFill>
            </a:endParaRPr>
          </a:p>
        </p:txBody>
      </p:sp>
      <p:sp>
        <p:nvSpPr>
          <p:cNvPr id="6" name="Footer Placeholder 5"/>
          <p:cNvSpPr>
            <a:spLocks noGrp="1"/>
          </p:cNvSpPr>
          <p:nvPr>
            <p:ph type="ftr" sz="quarter" idx="11"/>
          </p:nvPr>
        </p:nvSpPr>
        <p:spPr/>
        <p:txBody>
          <a:bodyPr/>
          <a:lstStyle/>
          <a:p>
            <a:endParaRPr lang="tr-TR">
              <a:solidFill>
                <a:srgbClr val="073E87"/>
              </a:solidFill>
            </a:endParaRPr>
          </a:p>
        </p:txBody>
      </p:sp>
      <p:sp>
        <p:nvSpPr>
          <p:cNvPr id="7" name="Slide Number Placeholder 6"/>
          <p:cNvSpPr>
            <a:spLocks noGrp="1"/>
          </p:cNvSpPr>
          <p:nvPr>
            <p:ph type="sldNum" sz="quarter" idx="12"/>
          </p:nvPr>
        </p:nvSpPr>
        <p:spPr/>
        <p:txBody>
          <a:bodyPr/>
          <a:lstStyle/>
          <a:p>
            <a:fld id="{70B00E80-B4E9-4E5C-A46F-8721FBC2B769}" type="slidenum">
              <a:rPr lang="tr-TR" smtClean="0">
                <a:solidFill>
                  <a:srgbClr val="073E87"/>
                </a:solidFill>
              </a:rPr>
              <a:pPr/>
              <a:t>‹#›</a:t>
            </a:fld>
            <a:endParaRPr lang="tr-TR">
              <a:solidFill>
                <a:srgbClr val="073E87"/>
              </a:solidFill>
            </a:endParaRPr>
          </a:p>
        </p:txBody>
      </p:sp>
      <p:sp>
        <p:nvSpPr>
          <p:cNvPr id="9" name="Content Placeholder 8"/>
          <p:cNvSpPr>
            <a:spLocks noGrp="1"/>
          </p:cNvSpPr>
          <p:nvPr>
            <p:ph sz="quarter" idx="13"/>
          </p:nvPr>
        </p:nvSpPr>
        <p:spPr>
          <a:xfrm>
            <a:off x="676655" y="2679192"/>
            <a:ext cx="3822192" cy="34472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11" name="Content Placeholder 10"/>
          <p:cNvSpPr>
            <a:spLocks noGrp="1"/>
          </p:cNvSpPr>
          <p:nvPr>
            <p:ph sz="quarter" idx="14"/>
          </p:nvPr>
        </p:nvSpPr>
        <p:spPr>
          <a:xfrm>
            <a:off x="4645152" y="2679192"/>
            <a:ext cx="3822192" cy="34472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Tree>
    <p:extLst>
      <p:ext uri="{BB962C8B-B14F-4D97-AF65-F5344CB8AC3E}">
        <p14:creationId xmlns:p14="http://schemas.microsoft.com/office/powerpoint/2010/main" val="406774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9E63E05B-1DE1-46DD-B489-A42E6039A81D}" type="datetimeFigureOut">
              <a:rPr lang="tr-TR" smtClean="0">
                <a:solidFill>
                  <a:srgbClr val="073E87"/>
                </a:solidFill>
              </a:rPr>
              <a:pPr/>
              <a:t>03.03.2018</a:t>
            </a:fld>
            <a:endParaRPr lang="tr-TR">
              <a:solidFill>
                <a:srgbClr val="073E87"/>
              </a:solidFill>
            </a:endParaRPr>
          </a:p>
        </p:txBody>
      </p:sp>
      <p:sp>
        <p:nvSpPr>
          <p:cNvPr id="8" name="Footer Placeholder 7"/>
          <p:cNvSpPr>
            <a:spLocks noGrp="1"/>
          </p:cNvSpPr>
          <p:nvPr>
            <p:ph type="ftr" sz="quarter" idx="11"/>
          </p:nvPr>
        </p:nvSpPr>
        <p:spPr/>
        <p:txBody>
          <a:bodyPr/>
          <a:lstStyle/>
          <a:p>
            <a:endParaRPr lang="tr-TR">
              <a:solidFill>
                <a:srgbClr val="073E87"/>
              </a:solidFill>
            </a:endParaRPr>
          </a:p>
        </p:txBody>
      </p:sp>
      <p:sp>
        <p:nvSpPr>
          <p:cNvPr id="9" name="Slide Number Placeholder 8"/>
          <p:cNvSpPr>
            <a:spLocks noGrp="1"/>
          </p:cNvSpPr>
          <p:nvPr>
            <p:ph type="sldNum" sz="quarter" idx="12"/>
          </p:nvPr>
        </p:nvSpPr>
        <p:spPr/>
        <p:txBody>
          <a:bodyPr/>
          <a:lstStyle/>
          <a:p>
            <a:fld id="{70B00E80-B4E9-4E5C-A46F-8721FBC2B769}" type="slidenum">
              <a:rPr lang="tr-TR" smtClean="0">
                <a:solidFill>
                  <a:srgbClr val="073E87"/>
                </a:solidFill>
              </a:rPr>
              <a:pPr/>
              <a:t>‹#›</a:t>
            </a:fld>
            <a:endParaRPr lang="tr-TR">
              <a:solidFill>
                <a:srgbClr val="073E87"/>
              </a:solidFill>
            </a:endParaRPr>
          </a:p>
        </p:txBody>
      </p:sp>
    </p:spTree>
    <p:extLst>
      <p:ext uri="{BB962C8B-B14F-4D97-AF65-F5344CB8AC3E}">
        <p14:creationId xmlns:p14="http://schemas.microsoft.com/office/powerpoint/2010/main" val="16121658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Date Placeholder 2"/>
          <p:cNvSpPr>
            <a:spLocks noGrp="1"/>
          </p:cNvSpPr>
          <p:nvPr>
            <p:ph type="dt" sz="half" idx="10"/>
          </p:nvPr>
        </p:nvSpPr>
        <p:spPr/>
        <p:txBody>
          <a:bodyPr/>
          <a:lstStyle/>
          <a:p>
            <a:fld id="{9E63E05B-1DE1-46DD-B489-A42E6039A81D}" type="datetimeFigureOut">
              <a:rPr lang="tr-TR" smtClean="0">
                <a:solidFill>
                  <a:srgbClr val="073E87"/>
                </a:solidFill>
              </a:rPr>
              <a:pPr/>
              <a:t>03.03.2018</a:t>
            </a:fld>
            <a:endParaRPr lang="tr-TR">
              <a:solidFill>
                <a:srgbClr val="073E87"/>
              </a:solidFill>
            </a:endParaRPr>
          </a:p>
        </p:txBody>
      </p:sp>
      <p:sp>
        <p:nvSpPr>
          <p:cNvPr id="4" name="Footer Placeholder 3"/>
          <p:cNvSpPr>
            <a:spLocks noGrp="1"/>
          </p:cNvSpPr>
          <p:nvPr>
            <p:ph type="ftr" sz="quarter" idx="11"/>
          </p:nvPr>
        </p:nvSpPr>
        <p:spPr/>
        <p:txBody>
          <a:bodyPr/>
          <a:lstStyle/>
          <a:p>
            <a:endParaRPr lang="tr-TR">
              <a:solidFill>
                <a:srgbClr val="073E87"/>
              </a:solidFill>
            </a:endParaRPr>
          </a:p>
        </p:txBody>
      </p:sp>
      <p:sp>
        <p:nvSpPr>
          <p:cNvPr id="5" name="Slide Number Placeholder 4"/>
          <p:cNvSpPr>
            <a:spLocks noGrp="1"/>
          </p:cNvSpPr>
          <p:nvPr>
            <p:ph type="sldNum" sz="quarter" idx="12"/>
          </p:nvPr>
        </p:nvSpPr>
        <p:spPr/>
        <p:txBody>
          <a:bodyPr/>
          <a:lstStyle/>
          <a:p>
            <a:fld id="{70B00E80-B4E9-4E5C-A46F-8721FBC2B769}" type="slidenum">
              <a:rPr lang="tr-TR" smtClean="0">
                <a:solidFill>
                  <a:srgbClr val="073E87"/>
                </a:solidFill>
              </a:rPr>
              <a:pPr/>
              <a:t>‹#›</a:t>
            </a:fld>
            <a:endParaRPr lang="tr-TR">
              <a:solidFill>
                <a:srgbClr val="073E87"/>
              </a:solidFill>
            </a:endParaRPr>
          </a:p>
        </p:txBody>
      </p:sp>
    </p:spTree>
    <p:extLst>
      <p:ext uri="{BB962C8B-B14F-4D97-AF65-F5344CB8AC3E}">
        <p14:creationId xmlns:p14="http://schemas.microsoft.com/office/powerpoint/2010/main" val="2510596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grpSp>
      <p:sp>
        <p:nvSpPr>
          <p:cNvPr id="2" name="Date Placeholder 1"/>
          <p:cNvSpPr>
            <a:spLocks noGrp="1"/>
          </p:cNvSpPr>
          <p:nvPr>
            <p:ph type="dt" sz="half" idx="10"/>
          </p:nvPr>
        </p:nvSpPr>
        <p:spPr/>
        <p:txBody>
          <a:bodyPr/>
          <a:lstStyle/>
          <a:p>
            <a:fld id="{9E63E05B-1DE1-46DD-B489-A42E6039A81D}" type="datetimeFigureOut">
              <a:rPr lang="tr-TR" smtClean="0">
                <a:solidFill>
                  <a:srgbClr val="073E87"/>
                </a:solidFill>
              </a:rPr>
              <a:pPr/>
              <a:t>03.03.2018</a:t>
            </a:fld>
            <a:endParaRPr lang="tr-TR">
              <a:solidFill>
                <a:srgbClr val="073E87"/>
              </a:solidFill>
            </a:endParaRPr>
          </a:p>
        </p:txBody>
      </p:sp>
      <p:sp>
        <p:nvSpPr>
          <p:cNvPr id="3" name="Footer Placeholder 2"/>
          <p:cNvSpPr>
            <a:spLocks noGrp="1"/>
          </p:cNvSpPr>
          <p:nvPr>
            <p:ph type="ftr" sz="quarter" idx="11"/>
          </p:nvPr>
        </p:nvSpPr>
        <p:spPr/>
        <p:txBody>
          <a:bodyPr/>
          <a:lstStyle/>
          <a:p>
            <a:endParaRPr lang="tr-TR">
              <a:solidFill>
                <a:srgbClr val="073E87"/>
              </a:solidFill>
            </a:endParaRPr>
          </a:p>
        </p:txBody>
      </p:sp>
      <p:sp>
        <p:nvSpPr>
          <p:cNvPr id="4" name="Slide Number Placeholder 3"/>
          <p:cNvSpPr>
            <a:spLocks noGrp="1"/>
          </p:cNvSpPr>
          <p:nvPr>
            <p:ph type="sldNum" sz="quarter" idx="12"/>
          </p:nvPr>
        </p:nvSpPr>
        <p:spPr/>
        <p:txBody>
          <a:bodyPr/>
          <a:lstStyle/>
          <a:p>
            <a:fld id="{70B00E80-B4E9-4E5C-A46F-8721FBC2B769}" type="slidenum">
              <a:rPr lang="tr-TR" smtClean="0">
                <a:solidFill>
                  <a:srgbClr val="073E87"/>
                </a:solidFill>
              </a:rPr>
              <a:pPr/>
              <a:t>‹#›</a:t>
            </a:fld>
            <a:endParaRPr lang="tr-TR">
              <a:solidFill>
                <a:srgbClr val="073E87"/>
              </a:solidFill>
            </a:endParaRPr>
          </a:p>
        </p:txBody>
      </p:sp>
    </p:spTree>
    <p:extLst>
      <p:ext uri="{BB962C8B-B14F-4D97-AF65-F5344CB8AC3E}">
        <p14:creationId xmlns:p14="http://schemas.microsoft.com/office/powerpoint/2010/main" val="6960355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5" name="Date Placeholder 4"/>
          <p:cNvSpPr>
            <a:spLocks noGrp="1"/>
          </p:cNvSpPr>
          <p:nvPr>
            <p:ph type="dt" sz="half" idx="10"/>
          </p:nvPr>
        </p:nvSpPr>
        <p:spPr/>
        <p:txBody>
          <a:bodyPr/>
          <a:lstStyle/>
          <a:p>
            <a:fld id="{9E63E05B-1DE1-46DD-B489-A42E6039A81D}" type="datetimeFigureOut">
              <a:rPr lang="tr-TR" smtClean="0">
                <a:solidFill>
                  <a:srgbClr val="073E87"/>
                </a:solidFill>
              </a:rPr>
              <a:pPr/>
              <a:t>03.03.2018</a:t>
            </a:fld>
            <a:endParaRPr lang="tr-TR">
              <a:solidFill>
                <a:srgbClr val="073E87"/>
              </a:solidFill>
            </a:endParaRPr>
          </a:p>
        </p:txBody>
      </p:sp>
      <p:sp>
        <p:nvSpPr>
          <p:cNvPr id="6" name="Footer Placeholder 5"/>
          <p:cNvSpPr>
            <a:spLocks noGrp="1"/>
          </p:cNvSpPr>
          <p:nvPr>
            <p:ph type="ftr" sz="quarter" idx="11"/>
          </p:nvPr>
        </p:nvSpPr>
        <p:spPr/>
        <p:txBody>
          <a:bodyPr/>
          <a:lstStyle/>
          <a:p>
            <a:endParaRPr lang="tr-TR">
              <a:solidFill>
                <a:srgbClr val="073E87"/>
              </a:solidFill>
            </a:endParaRPr>
          </a:p>
        </p:txBody>
      </p:sp>
      <p:sp>
        <p:nvSpPr>
          <p:cNvPr id="7" name="Slide Number Placeholder 6"/>
          <p:cNvSpPr>
            <a:spLocks noGrp="1"/>
          </p:cNvSpPr>
          <p:nvPr>
            <p:ph type="sldNum" sz="quarter" idx="12"/>
          </p:nvPr>
        </p:nvSpPr>
        <p:spPr/>
        <p:txBody>
          <a:bodyPr/>
          <a:lstStyle/>
          <a:p>
            <a:fld id="{70B00E80-B4E9-4E5C-A46F-8721FBC2B769}" type="slidenum">
              <a:rPr lang="tr-TR" smtClean="0">
                <a:solidFill>
                  <a:srgbClr val="073E87"/>
                </a:solidFill>
              </a:rPr>
              <a:pPr/>
              <a:t>‹#›</a:t>
            </a:fld>
            <a:endParaRPr lang="tr-TR">
              <a:solidFill>
                <a:srgbClr val="073E87"/>
              </a:solidFill>
            </a:endParaRPr>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tr-TR" smtClean="0"/>
              <a:t>Asıl başlık stili için tıklatın</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extLst>
      <p:ext uri="{BB962C8B-B14F-4D97-AF65-F5344CB8AC3E}">
        <p14:creationId xmlns:p14="http://schemas.microsoft.com/office/powerpoint/2010/main" val="17860983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9E63E05B-1DE1-46DD-B489-A42E6039A81D}" type="datetimeFigureOut">
              <a:rPr lang="tr-TR" smtClean="0">
                <a:solidFill>
                  <a:srgbClr val="073E87"/>
                </a:solidFill>
              </a:rPr>
              <a:pPr/>
              <a:t>03.03.2018</a:t>
            </a:fld>
            <a:endParaRPr lang="tr-TR">
              <a:solidFill>
                <a:srgbClr val="073E87"/>
              </a:solidFill>
            </a:endParaRPr>
          </a:p>
        </p:txBody>
      </p:sp>
      <p:sp>
        <p:nvSpPr>
          <p:cNvPr id="6" name="Footer Placeholder 5"/>
          <p:cNvSpPr>
            <a:spLocks noGrp="1"/>
          </p:cNvSpPr>
          <p:nvPr>
            <p:ph type="ftr" sz="quarter" idx="11"/>
          </p:nvPr>
        </p:nvSpPr>
        <p:spPr/>
        <p:txBody>
          <a:bodyPr/>
          <a:lstStyle/>
          <a:p>
            <a:endParaRPr lang="tr-TR">
              <a:solidFill>
                <a:srgbClr val="073E87"/>
              </a:solidFill>
            </a:endParaRPr>
          </a:p>
        </p:txBody>
      </p:sp>
      <p:sp>
        <p:nvSpPr>
          <p:cNvPr id="7" name="Slide Number Placeholder 6"/>
          <p:cNvSpPr>
            <a:spLocks noGrp="1"/>
          </p:cNvSpPr>
          <p:nvPr>
            <p:ph type="sldNum" sz="quarter" idx="12"/>
          </p:nvPr>
        </p:nvSpPr>
        <p:spPr/>
        <p:txBody>
          <a:bodyPr/>
          <a:lstStyle/>
          <a:p>
            <a:fld id="{70B00E80-B4E9-4E5C-A46F-8721FBC2B769}" type="slidenum">
              <a:rPr lang="tr-TR" smtClean="0">
                <a:solidFill>
                  <a:srgbClr val="073E87"/>
                </a:solidFill>
              </a:rPr>
              <a:pPr/>
              <a:t>‹#›</a:t>
            </a:fld>
            <a:endParaRPr lang="tr-TR">
              <a:solidFill>
                <a:srgbClr val="073E87"/>
              </a:solidFill>
            </a:endParaRPr>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Tree>
    <p:extLst>
      <p:ext uri="{BB962C8B-B14F-4D97-AF65-F5344CB8AC3E}">
        <p14:creationId xmlns:p14="http://schemas.microsoft.com/office/powerpoint/2010/main" val="2352796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tr-TR" smtClean="0"/>
              <a:t>Asıl başlık stili için tıklatın</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fld id="{9E63E05B-1DE1-46DD-B489-A42E6039A81D}" type="datetimeFigureOut">
              <a:rPr lang="tr-TR" smtClean="0">
                <a:solidFill>
                  <a:srgbClr val="073E87"/>
                </a:solidFill>
              </a:rPr>
              <a:pPr/>
              <a:t>03.03.2018</a:t>
            </a:fld>
            <a:endParaRPr lang="tr-TR">
              <a:solidFill>
                <a:srgbClr val="073E87"/>
              </a:solidFill>
            </a:endParaRPr>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endParaRPr lang="tr-TR">
              <a:solidFill>
                <a:srgbClr val="073E87"/>
              </a:solidFill>
            </a:endParaRPr>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fld id="{70B00E80-B4E9-4E5C-A46F-8721FBC2B769}" type="slidenum">
              <a:rPr lang="tr-TR" smtClean="0">
                <a:solidFill>
                  <a:srgbClr val="073E87"/>
                </a:solidFill>
              </a:rPr>
              <a:pPr/>
              <a:t>‹#›</a:t>
            </a:fld>
            <a:endParaRPr lang="tr-TR">
              <a:solidFill>
                <a:srgbClr val="073E87"/>
              </a:solidFill>
            </a:endParaRPr>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extLst>
      <p:ext uri="{BB962C8B-B14F-4D97-AF65-F5344CB8AC3E}">
        <p14:creationId xmlns:p14="http://schemas.microsoft.com/office/powerpoint/2010/main" val="203764458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79513" y="540328"/>
            <a:ext cx="8507288" cy="6317672"/>
          </a:xfrm>
        </p:spPr>
        <p:txBody>
          <a:bodyPr>
            <a:normAutofit/>
          </a:bodyPr>
          <a:lstStyle/>
          <a:p>
            <a:pPr marL="0" indent="0" algn="ctr">
              <a:buNone/>
            </a:pPr>
            <a:r>
              <a:rPr lang="tr-TR" sz="4600" b="1" cap="all" dirty="0" smtClean="0"/>
              <a:t>İRADE BOZUKLUĞU</a:t>
            </a:r>
            <a:r>
              <a:rPr lang="tr-TR" cap="all" dirty="0"/>
              <a:t>	</a:t>
            </a:r>
            <a:endParaRPr lang="tr-TR" b="1" cap="all" dirty="0"/>
          </a:p>
          <a:p>
            <a:pPr marL="0" indent="0" defTabSz="360000">
              <a:buNone/>
            </a:pPr>
            <a:r>
              <a:rPr lang="tr-TR" cap="all" dirty="0" smtClean="0"/>
              <a:t>I. ÇEŞİTLERİ</a:t>
            </a:r>
            <a:r>
              <a:rPr lang="tr-TR" cap="all" dirty="0"/>
              <a:t/>
            </a:r>
            <a:br>
              <a:rPr lang="tr-TR" cap="all" dirty="0"/>
            </a:br>
            <a:r>
              <a:rPr lang="tr-TR" cap="all" dirty="0"/>
              <a:t>	</a:t>
            </a:r>
          </a:p>
          <a:p>
            <a:pPr marL="0" indent="0" defTabSz="360000">
              <a:buNone/>
            </a:pPr>
            <a:r>
              <a:rPr lang="tr-TR" cap="all" dirty="0" smtClean="0"/>
              <a:t>II.İRADEYİ </a:t>
            </a:r>
            <a:r>
              <a:rPr lang="tr-TR" cap="all" dirty="0"/>
              <a:t>BOZAN SEBEPLER 	</a:t>
            </a:r>
          </a:p>
          <a:p>
            <a:pPr marL="0" indent="0" defTabSz="360000">
              <a:buNone/>
            </a:pPr>
            <a:r>
              <a:rPr lang="tr-TR" dirty="0" smtClean="0"/>
              <a:t>	</a:t>
            </a:r>
            <a:r>
              <a:rPr lang="tr-TR" b="1" dirty="0" smtClean="0"/>
              <a:t>1.Yanılma</a:t>
            </a:r>
          </a:p>
          <a:p>
            <a:pPr marL="0" indent="0" defTabSz="360000">
              <a:buNone/>
            </a:pPr>
            <a:r>
              <a:rPr lang="tr-TR" b="1" dirty="0" smtClean="0"/>
              <a:t>      2.Aldatma</a:t>
            </a:r>
            <a:endParaRPr lang="tr-TR" b="1" dirty="0"/>
          </a:p>
          <a:p>
            <a:pPr marL="0" indent="0" defTabSz="360000">
              <a:buNone/>
            </a:pPr>
            <a:r>
              <a:rPr lang="tr-TR" dirty="0" smtClean="0"/>
              <a:t>	</a:t>
            </a:r>
            <a:r>
              <a:rPr lang="tr-TR" b="1" dirty="0" smtClean="0"/>
              <a:t>3.Korkutma</a:t>
            </a:r>
            <a:r>
              <a:rPr lang="tr-TR" dirty="0"/>
              <a:t>	</a:t>
            </a:r>
          </a:p>
          <a:p>
            <a:pPr marL="0" indent="0">
              <a:buNone/>
            </a:pPr>
            <a:r>
              <a:rPr lang="tr-TR" cap="all" dirty="0"/>
              <a:t>IV.SÖZLEŞMENİN KURULMASI İLE İRADE BOZUKLUĞU, ÖZELLİKLE YANILMA ARASINDAKİ İLİŞKİ	</a:t>
            </a:r>
          </a:p>
          <a:p>
            <a:pPr marL="0" indent="0">
              <a:buNone/>
            </a:pPr>
            <a:r>
              <a:rPr lang="tr-TR" cap="all" dirty="0"/>
              <a:t>V.İRADE BOZUKLUĞUNUN SONUÇLARI	</a:t>
            </a:r>
          </a:p>
          <a:p>
            <a:pPr marL="0" indent="0">
              <a:buNone/>
            </a:pPr>
            <a:r>
              <a:rPr lang="tr-TR" dirty="0"/>
              <a:t>    </a:t>
            </a:r>
          </a:p>
          <a:p>
            <a:pPr marL="0" indent="0" defTabSz="360000">
              <a:buNone/>
            </a:pPr>
            <a:endParaRPr lang="tr-TR" dirty="0"/>
          </a:p>
        </p:txBody>
      </p:sp>
    </p:spTree>
    <p:extLst>
      <p:ext uri="{BB962C8B-B14F-4D97-AF65-F5344CB8AC3E}">
        <p14:creationId xmlns:p14="http://schemas.microsoft.com/office/powerpoint/2010/main" val="204915359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lstStyle/>
          <a:p>
            <a:r>
              <a:rPr lang="tr-TR" sz="4000" b="1" dirty="0">
                <a:latin typeface="Times New Roman" pitchFamily="18" charset="0"/>
                <a:cs typeface="Times New Roman" pitchFamily="18" charset="0"/>
              </a:rPr>
              <a:t>ÖZET : </a:t>
            </a:r>
            <a:r>
              <a:rPr lang="tr-TR" sz="4000" dirty="0">
                <a:latin typeface="Times New Roman" pitchFamily="18" charset="0"/>
                <a:cs typeface="Times New Roman" pitchFamily="18" charset="0"/>
              </a:rPr>
              <a:t>İradeyi </a:t>
            </a:r>
            <a:r>
              <a:rPr lang="tr-TR" sz="4000" dirty="0" err="1">
                <a:latin typeface="Times New Roman" pitchFamily="18" charset="0"/>
                <a:cs typeface="Times New Roman" pitchFamily="18" charset="0"/>
              </a:rPr>
              <a:t>sakatlıyan</a:t>
            </a:r>
            <a:r>
              <a:rPr lang="tr-TR" sz="4000" dirty="0">
                <a:latin typeface="Times New Roman" pitchFamily="18" charset="0"/>
                <a:cs typeface="Times New Roman" pitchFamily="18" charset="0"/>
              </a:rPr>
              <a:t> sebeplerin gerçekleşmesi halinde mirasın reddine ilişkin beyandan dönülebilir.</a:t>
            </a:r>
          </a:p>
          <a:p>
            <a:endParaRPr lang="tr-TR" dirty="0"/>
          </a:p>
        </p:txBody>
      </p:sp>
      <p:sp>
        <p:nvSpPr>
          <p:cNvPr id="3" name="Başlık 2"/>
          <p:cNvSpPr>
            <a:spLocks noGrp="1"/>
          </p:cNvSpPr>
          <p:nvPr>
            <p:ph type="title"/>
          </p:nvPr>
        </p:nvSpPr>
        <p:spPr/>
        <p:txBody>
          <a:bodyPr>
            <a:noAutofit/>
          </a:bodyPr>
          <a:lstStyle/>
          <a:p>
            <a:r>
              <a:rPr lang="tr-TR" sz="2000" b="1" dirty="0" smtClean="0">
                <a:solidFill>
                  <a:schemeClr val="tx1"/>
                </a:solidFill>
                <a:latin typeface="Times New Roman" pitchFamily="18" charset="0"/>
                <a:cs typeface="Times New Roman" pitchFamily="18" charset="0"/>
              </a:rPr>
              <a:t/>
            </a:r>
            <a:br>
              <a:rPr lang="tr-TR" sz="2000" b="1" dirty="0" smtClean="0">
                <a:solidFill>
                  <a:schemeClr val="tx1"/>
                </a:solidFill>
                <a:latin typeface="Times New Roman" pitchFamily="18" charset="0"/>
                <a:cs typeface="Times New Roman" pitchFamily="18" charset="0"/>
              </a:rPr>
            </a:br>
            <a:r>
              <a:rPr lang="tr-TR" sz="2000" b="1" dirty="0">
                <a:solidFill>
                  <a:schemeClr val="tx1"/>
                </a:solidFill>
                <a:latin typeface="Times New Roman" pitchFamily="18" charset="0"/>
                <a:cs typeface="Times New Roman" pitchFamily="18" charset="0"/>
              </a:rPr>
              <a:t/>
            </a:r>
            <a:br>
              <a:rPr lang="tr-TR" sz="2000" b="1" dirty="0">
                <a:solidFill>
                  <a:schemeClr val="tx1"/>
                </a:solidFill>
                <a:latin typeface="Times New Roman" pitchFamily="18" charset="0"/>
                <a:cs typeface="Times New Roman" pitchFamily="18" charset="0"/>
              </a:rPr>
            </a:br>
            <a:r>
              <a:rPr lang="tr-TR" sz="2000" b="1" dirty="0" smtClean="0">
                <a:solidFill>
                  <a:schemeClr val="tx1"/>
                </a:solidFill>
                <a:latin typeface="Times New Roman" pitchFamily="18" charset="0"/>
                <a:cs typeface="Times New Roman" pitchFamily="18" charset="0"/>
              </a:rPr>
              <a:t>T.C</a:t>
            </a:r>
            <a:r>
              <a:rPr lang="tr-TR" sz="2000" b="1" dirty="0">
                <a:solidFill>
                  <a:schemeClr val="tx1"/>
                </a:solidFill>
                <a:latin typeface="Times New Roman" pitchFamily="18" charset="0"/>
                <a:cs typeface="Times New Roman" pitchFamily="18" charset="0"/>
              </a:rPr>
              <a:t>.</a:t>
            </a:r>
            <a:br>
              <a:rPr lang="tr-TR" sz="2000" b="1" dirty="0">
                <a:solidFill>
                  <a:schemeClr val="tx1"/>
                </a:solidFill>
                <a:latin typeface="Times New Roman" pitchFamily="18" charset="0"/>
                <a:cs typeface="Times New Roman" pitchFamily="18" charset="0"/>
              </a:rPr>
            </a:br>
            <a:r>
              <a:rPr lang="tr-TR" sz="2000" b="1" dirty="0" smtClean="0">
                <a:solidFill>
                  <a:schemeClr val="tx1"/>
                </a:solidFill>
                <a:latin typeface="Times New Roman" pitchFamily="18" charset="0"/>
                <a:cs typeface="Times New Roman" pitchFamily="18" charset="0"/>
              </a:rPr>
              <a:t>YARGITAY 2</a:t>
            </a:r>
            <a:r>
              <a:rPr lang="tr-TR" sz="2000" b="1" dirty="0">
                <a:solidFill>
                  <a:schemeClr val="tx1"/>
                </a:solidFill>
                <a:latin typeface="Times New Roman" pitchFamily="18" charset="0"/>
                <a:cs typeface="Times New Roman" pitchFamily="18" charset="0"/>
              </a:rPr>
              <a:t>. HUKUK DAİRESİ</a:t>
            </a:r>
            <a:br>
              <a:rPr lang="tr-TR" sz="2000" b="1" dirty="0">
                <a:solidFill>
                  <a:schemeClr val="tx1"/>
                </a:solidFill>
                <a:latin typeface="Times New Roman" pitchFamily="18" charset="0"/>
                <a:cs typeface="Times New Roman" pitchFamily="18" charset="0"/>
              </a:rPr>
            </a:br>
            <a:r>
              <a:rPr lang="tr-TR" sz="2000" b="1" dirty="0">
                <a:solidFill>
                  <a:schemeClr val="tx1"/>
                </a:solidFill>
                <a:latin typeface="Times New Roman" pitchFamily="18" charset="0"/>
                <a:cs typeface="Times New Roman" pitchFamily="18" charset="0"/>
              </a:rPr>
              <a:t>E. </a:t>
            </a:r>
            <a:r>
              <a:rPr lang="tr-TR" sz="2000" b="1" dirty="0" smtClean="0">
                <a:solidFill>
                  <a:schemeClr val="tx1"/>
                </a:solidFill>
                <a:latin typeface="Times New Roman" pitchFamily="18" charset="0"/>
                <a:cs typeface="Times New Roman" pitchFamily="18" charset="0"/>
              </a:rPr>
              <a:t>1978/5695 K</a:t>
            </a:r>
            <a:r>
              <a:rPr lang="tr-TR" sz="2000" b="1" dirty="0">
                <a:solidFill>
                  <a:schemeClr val="tx1"/>
                </a:solidFill>
                <a:latin typeface="Times New Roman" pitchFamily="18" charset="0"/>
                <a:cs typeface="Times New Roman" pitchFamily="18" charset="0"/>
              </a:rPr>
              <a:t>. </a:t>
            </a:r>
            <a:r>
              <a:rPr lang="tr-TR" sz="2000" b="1" dirty="0" smtClean="0">
                <a:solidFill>
                  <a:schemeClr val="tx1"/>
                </a:solidFill>
                <a:latin typeface="Times New Roman" pitchFamily="18" charset="0"/>
                <a:cs typeface="Times New Roman" pitchFamily="18" charset="0"/>
              </a:rPr>
              <a:t>1978/5977 T</a:t>
            </a:r>
            <a:r>
              <a:rPr lang="tr-TR" sz="2000" b="1" dirty="0">
                <a:solidFill>
                  <a:schemeClr val="tx1"/>
                </a:solidFill>
                <a:latin typeface="Times New Roman" pitchFamily="18" charset="0"/>
                <a:cs typeface="Times New Roman" pitchFamily="18" charset="0"/>
              </a:rPr>
              <a:t>. 12.9.1978</a:t>
            </a:r>
            <a:br>
              <a:rPr lang="tr-TR" sz="2000" b="1" dirty="0">
                <a:solidFill>
                  <a:schemeClr val="tx1"/>
                </a:solidFill>
                <a:latin typeface="Times New Roman" pitchFamily="18" charset="0"/>
                <a:cs typeface="Times New Roman" pitchFamily="18" charset="0"/>
              </a:rPr>
            </a:br>
            <a:endParaRPr lang="tr-TR" sz="2000" dirty="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val="20556838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79513" y="540328"/>
            <a:ext cx="8507288" cy="6317672"/>
          </a:xfrm>
        </p:spPr>
        <p:txBody>
          <a:bodyPr>
            <a:normAutofit/>
          </a:bodyPr>
          <a:lstStyle/>
          <a:p>
            <a:pPr marL="0" indent="0" algn="ctr" defTabSz="360000">
              <a:buNone/>
            </a:pPr>
            <a:r>
              <a:rPr lang="tr-TR" sz="3300" b="1" cap="all" dirty="0" smtClean="0"/>
              <a:t>AŞIRI </a:t>
            </a:r>
            <a:r>
              <a:rPr lang="tr-TR" sz="3300" b="1" cap="all" dirty="0"/>
              <a:t>YARARLANMA (GABİN)</a:t>
            </a:r>
            <a:r>
              <a:rPr lang="tr-TR" sz="3300" cap="all" dirty="0"/>
              <a:t>	</a:t>
            </a:r>
            <a:endParaRPr lang="tr-TR" sz="3300" b="1" cap="all" dirty="0"/>
          </a:p>
          <a:p>
            <a:pPr marL="0" indent="0" defTabSz="360000">
              <a:buNone/>
            </a:pPr>
            <a:r>
              <a:rPr lang="tr-TR" cap="all" dirty="0" smtClean="0"/>
              <a:t>I.AŞIRI </a:t>
            </a:r>
            <a:r>
              <a:rPr lang="tr-TR" cap="all" dirty="0"/>
              <a:t>YARARLANMANIN UNSURLARI	</a:t>
            </a:r>
          </a:p>
          <a:p>
            <a:pPr marL="0" indent="0" defTabSz="360000">
              <a:buNone/>
            </a:pPr>
            <a:r>
              <a:rPr lang="tr-TR" dirty="0" smtClean="0"/>
              <a:t>	</a:t>
            </a:r>
            <a:r>
              <a:rPr lang="tr-TR" dirty="0"/>
              <a:t>	</a:t>
            </a:r>
          </a:p>
          <a:p>
            <a:pPr marL="0" indent="0" defTabSz="360000">
              <a:buNone/>
            </a:pPr>
            <a:r>
              <a:rPr lang="tr-TR" cap="all" dirty="0" smtClean="0"/>
              <a:t>II.AŞIRI </a:t>
            </a:r>
            <a:r>
              <a:rPr lang="tr-TR" cap="all" dirty="0"/>
              <a:t>YARARLANMANIN SONUÇLARI	</a:t>
            </a:r>
          </a:p>
          <a:p>
            <a:pPr marL="0" indent="0" defTabSz="360000">
              <a:buNone/>
            </a:pPr>
            <a:r>
              <a:rPr lang="tr-TR" dirty="0" smtClean="0"/>
              <a:t>	</a:t>
            </a:r>
            <a:endParaRPr lang="tr-TR" dirty="0"/>
          </a:p>
        </p:txBody>
      </p:sp>
    </p:spTree>
    <p:extLst>
      <p:ext uri="{BB962C8B-B14F-4D97-AF65-F5344CB8AC3E}">
        <p14:creationId xmlns:p14="http://schemas.microsoft.com/office/powerpoint/2010/main" val="321278338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up 3"/>
          <p:cNvGrpSpPr/>
          <p:nvPr/>
        </p:nvGrpSpPr>
        <p:grpSpPr>
          <a:xfrm>
            <a:off x="2543482" y="1193002"/>
            <a:ext cx="4093866" cy="631218"/>
            <a:chOff x="2525066" y="148153"/>
            <a:chExt cx="4093866" cy="631218"/>
          </a:xfrm>
        </p:grpSpPr>
        <p:sp>
          <p:nvSpPr>
            <p:cNvPr id="25" name="Yuvarlatılmış Dikdörtgen 24"/>
            <p:cNvSpPr/>
            <p:nvPr/>
          </p:nvSpPr>
          <p:spPr>
            <a:xfrm>
              <a:off x="2525066" y="148153"/>
              <a:ext cx="4093866" cy="631218"/>
            </a:xfrm>
            <a:prstGeom prst="roundRect">
              <a:avLst>
                <a:gd name="adj" fmla="val 10000"/>
              </a:avLst>
            </a:prstGeom>
          </p:spPr>
          <p:style>
            <a:lnRef idx="1">
              <a:schemeClr val="accent6"/>
            </a:lnRef>
            <a:fillRef idx="2">
              <a:schemeClr val="accent6"/>
            </a:fillRef>
            <a:effectRef idx="1">
              <a:schemeClr val="accent6"/>
            </a:effectRef>
            <a:fontRef idx="minor">
              <a:schemeClr val="dk1"/>
            </a:fontRef>
          </p:style>
        </p:sp>
        <p:sp>
          <p:nvSpPr>
            <p:cNvPr id="26" name="Yuvarlatılmış Dikdörtgen 4"/>
            <p:cNvSpPr/>
            <p:nvPr/>
          </p:nvSpPr>
          <p:spPr>
            <a:xfrm>
              <a:off x="2543554" y="166641"/>
              <a:ext cx="4056890" cy="594242"/>
            </a:xfrm>
            <a:prstGeom prst="rect">
              <a:avLst/>
            </a:prstGeom>
          </p:spPr>
          <p:style>
            <a:lnRef idx="1">
              <a:schemeClr val="accent6"/>
            </a:lnRef>
            <a:fillRef idx="2">
              <a:schemeClr val="accent6"/>
            </a:fillRef>
            <a:effectRef idx="1">
              <a:schemeClr val="accent6"/>
            </a:effectRef>
            <a:fontRef idx="minor">
              <a:schemeClr val="dk1"/>
            </a:fontRef>
          </p:style>
          <p:txBody>
            <a:bodyPr spcFirstLastPara="0" vert="horz" wrap="square" lIns="137160" tIns="137160" rIns="137160" bIns="137160" numCol="1" spcCol="1270" anchor="ctr" anchorCtr="0">
              <a:noAutofit/>
            </a:bodyPr>
            <a:lstStyle/>
            <a:p>
              <a:pPr lvl="0" algn="ctr" defTabSz="1600200">
                <a:lnSpc>
                  <a:spcPct val="90000"/>
                </a:lnSpc>
                <a:spcBef>
                  <a:spcPct val="0"/>
                </a:spcBef>
                <a:spcAft>
                  <a:spcPct val="35000"/>
                </a:spcAft>
              </a:pPr>
              <a:r>
                <a:rPr lang="tr-TR" sz="3600" b="1" kern="1200" dirty="0" smtClean="0"/>
                <a:t>Hukukî Nitelik</a:t>
              </a:r>
              <a:endParaRPr lang="tr-TR" sz="3600" kern="1200" dirty="0"/>
            </a:p>
          </p:txBody>
        </p:sp>
      </p:grpSp>
      <p:sp>
        <p:nvSpPr>
          <p:cNvPr id="5" name="Düz Bağlayıcı 5"/>
          <p:cNvSpPr/>
          <p:nvPr/>
        </p:nvSpPr>
        <p:spPr>
          <a:xfrm>
            <a:off x="1226705" y="1824220"/>
            <a:ext cx="3363710" cy="588777"/>
          </a:xfrm>
          <a:custGeom>
            <a:avLst/>
            <a:gdLst/>
            <a:ahLst/>
            <a:cxnLst/>
            <a:rect l="0" t="0" r="0" b="0"/>
            <a:pathLst>
              <a:path>
                <a:moveTo>
                  <a:pt x="3363710" y="0"/>
                </a:moveTo>
                <a:lnTo>
                  <a:pt x="3363710" y="294388"/>
                </a:lnTo>
                <a:lnTo>
                  <a:pt x="0" y="294388"/>
                </a:lnTo>
                <a:lnTo>
                  <a:pt x="0" y="588777"/>
                </a:lnTo>
              </a:path>
            </a:pathLst>
          </a:custGeom>
        </p:spPr>
        <p:style>
          <a:lnRef idx="1">
            <a:schemeClr val="accent6"/>
          </a:lnRef>
          <a:fillRef idx="2">
            <a:schemeClr val="accent6"/>
          </a:fillRef>
          <a:effectRef idx="1">
            <a:schemeClr val="accent6"/>
          </a:effectRef>
          <a:fontRef idx="minor">
            <a:schemeClr val="dk1"/>
          </a:fontRef>
        </p:style>
      </p:sp>
      <p:grpSp>
        <p:nvGrpSpPr>
          <p:cNvPr id="6" name="Grup 5"/>
          <p:cNvGrpSpPr/>
          <p:nvPr/>
        </p:nvGrpSpPr>
        <p:grpSpPr>
          <a:xfrm>
            <a:off x="197925" y="2412998"/>
            <a:ext cx="2057560" cy="1371706"/>
            <a:chOff x="179509" y="1368149"/>
            <a:chExt cx="2057560" cy="1371706"/>
          </a:xfrm>
        </p:grpSpPr>
        <p:sp>
          <p:nvSpPr>
            <p:cNvPr id="23" name="Yuvarlatılmış Dikdörtgen 22"/>
            <p:cNvSpPr/>
            <p:nvPr/>
          </p:nvSpPr>
          <p:spPr>
            <a:xfrm>
              <a:off x="179509" y="1368149"/>
              <a:ext cx="2057560" cy="1371706"/>
            </a:xfrm>
            <a:prstGeom prst="roundRect">
              <a:avLst>
                <a:gd name="adj" fmla="val 10000"/>
              </a:avLst>
            </a:prstGeom>
          </p:spPr>
          <p:style>
            <a:lnRef idx="1">
              <a:schemeClr val="accent6"/>
            </a:lnRef>
            <a:fillRef idx="2">
              <a:schemeClr val="accent6"/>
            </a:fillRef>
            <a:effectRef idx="1">
              <a:schemeClr val="accent6"/>
            </a:effectRef>
            <a:fontRef idx="minor">
              <a:schemeClr val="dk1"/>
            </a:fontRef>
          </p:style>
        </p:sp>
        <p:sp>
          <p:nvSpPr>
            <p:cNvPr id="24" name="Yuvarlatılmış Dikdörtgen 7"/>
            <p:cNvSpPr/>
            <p:nvPr/>
          </p:nvSpPr>
          <p:spPr>
            <a:xfrm>
              <a:off x="219685" y="1408325"/>
              <a:ext cx="1977208" cy="1291354"/>
            </a:xfrm>
            <a:prstGeom prst="rect">
              <a:avLst/>
            </a:prstGeom>
          </p:spPr>
          <p:style>
            <a:lnRef idx="1">
              <a:schemeClr val="accent6"/>
            </a:lnRef>
            <a:fillRef idx="2">
              <a:schemeClr val="accent6"/>
            </a:fillRef>
            <a:effectRef idx="1">
              <a:schemeClr val="accent6"/>
            </a:effectRef>
            <a:fontRef idx="minor">
              <a:schemeClr val="dk1"/>
            </a:fontRef>
          </p:style>
          <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lang="tr-TR" sz="2800" kern="1200" dirty="0" smtClean="0"/>
                <a:t>İrade Sakatlığı</a:t>
              </a:r>
              <a:endParaRPr lang="tr-TR" sz="2800" kern="1200" dirty="0"/>
            </a:p>
          </p:txBody>
        </p:sp>
      </p:grpSp>
      <p:sp>
        <p:nvSpPr>
          <p:cNvPr id="7" name="Düz Bağlayıcı 8"/>
          <p:cNvSpPr/>
          <p:nvPr/>
        </p:nvSpPr>
        <p:spPr>
          <a:xfrm>
            <a:off x="4544696" y="1824220"/>
            <a:ext cx="91440" cy="548682"/>
          </a:xfrm>
          <a:custGeom>
            <a:avLst/>
            <a:gdLst/>
            <a:ahLst/>
            <a:cxnLst/>
            <a:rect l="0" t="0" r="0" b="0"/>
            <a:pathLst>
              <a:path>
                <a:moveTo>
                  <a:pt x="45720" y="0"/>
                </a:moveTo>
                <a:lnTo>
                  <a:pt x="45720" y="548682"/>
                </a:lnTo>
              </a:path>
            </a:pathLst>
          </a:custGeom>
        </p:spPr>
        <p:style>
          <a:lnRef idx="1">
            <a:schemeClr val="accent6"/>
          </a:lnRef>
          <a:fillRef idx="2">
            <a:schemeClr val="accent6"/>
          </a:fillRef>
          <a:effectRef idx="1">
            <a:schemeClr val="accent6"/>
          </a:effectRef>
          <a:fontRef idx="minor">
            <a:schemeClr val="dk1"/>
          </a:fontRef>
        </p:style>
      </p:sp>
      <p:grpSp>
        <p:nvGrpSpPr>
          <p:cNvPr id="8" name="Grup 7"/>
          <p:cNvGrpSpPr/>
          <p:nvPr/>
        </p:nvGrpSpPr>
        <p:grpSpPr>
          <a:xfrm>
            <a:off x="2909584" y="2372903"/>
            <a:ext cx="3361662" cy="1371706"/>
            <a:chOff x="2891168" y="1328054"/>
            <a:chExt cx="3361662" cy="1371706"/>
          </a:xfrm>
        </p:grpSpPr>
        <p:sp>
          <p:nvSpPr>
            <p:cNvPr id="21" name="Yuvarlatılmış Dikdörtgen 20"/>
            <p:cNvSpPr/>
            <p:nvPr/>
          </p:nvSpPr>
          <p:spPr>
            <a:xfrm>
              <a:off x="2891168" y="1328054"/>
              <a:ext cx="3361662" cy="1371706"/>
            </a:xfrm>
            <a:prstGeom prst="roundRect">
              <a:avLst>
                <a:gd name="adj" fmla="val 10000"/>
              </a:avLst>
            </a:prstGeom>
          </p:spPr>
          <p:style>
            <a:lnRef idx="1">
              <a:schemeClr val="accent6"/>
            </a:lnRef>
            <a:fillRef idx="2">
              <a:schemeClr val="accent6"/>
            </a:fillRef>
            <a:effectRef idx="1">
              <a:schemeClr val="accent6"/>
            </a:effectRef>
            <a:fontRef idx="minor">
              <a:schemeClr val="dk1"/>
            </a:fontRef>
          </p:style>
        </p:sp>
        <p:sp>
          <p:nvSpPr>
            <p:cNvPr id="22" name="Yuvarlatılmış Dikdörtgen 10"/>
            <p:cNvSpPr/>
            <p:nvPr/>
          </p:nvSpPr>
          <p:spPr>
            <a:xfrm>
              <a:off x="2931344" y="1368230"/>
              <a:ext cx="3281310" cy="1291354"/>
            </a:xfrm>
            <a:prstGeom prst="rect">
              <a:avLst/>
            </a:prstGeom>
          </p:spPr>
          <p:style>
            <a:lnRef idx="1">
              <a:schemeClr val="accent6"/>
            </a:lnRef>
            <a:fillRef idx="2">
              <a:schemeClr val="accent6"/>
            </a:fillRef>
            <a:effectRef idx="1">
              <a:schemeClr val="accent6"/>
            </a:effectRef>
            <a:fontRef idx="minor">
              <a:schemeClr val="dk1"/>
            </a:fontRef>
          </p:style>
          <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tr-TR" sz="2400" kern="1200" dirty="0" smtClean="0"/>
                <a:t>Sözleşme Özgürlüğüne Getirilen Sınırlama</a:t>
              </a:r>
              <a:endParaRPr lang="tr-TR" sz="2400" kern="1200" dirty="0"/>
            </a:p>
          </p:txBody>
        </p:sp>
      </p:grpSp>
      <p:sp>
        <p:nvSpPr>
          <p:cNvPr id="9" name="Düz Bağlayıcı 11"/>
          <p:cNvSpPr/>
          <p:nvPr/>
        </p:nvSpPr>
        <p:spPr>
          <a:xfrm>
            <a:off x="3253001" y="3744610"/>
            <a:ext cx="1337414" cy="548682"/>
          </a:xfrm>
          <a:custGeom>
            <a:avLst/>
            <a:gdLst/>
            <a:ahLst/>
            <a:cxnLst/>
            <a:rect l="0" t="0" r="0" b="0"/>
            <a:pathLst>
              <a:path>
                <a:moveTo>
                  <a:pt x="1337414" y="0"/>
                </a:moveTo>
                <a:lnTo>
                  <a:pt x="1337414" y="274341"/>
                </a:lnTo>
                <a:lnTo>
                  <a:pt x="0" y="274341"/>
                </a:lnTo>
                <a:lnTo>
                  <a:pt x="0" y="548682"/>
                </a:lnTo>
              </a:path>
            </a:pathLst>
          </a:custGeom>
        </p:spPr>
        <p:style>
          <a:lnRef idx="1">
            <a:schemeClr val="accent6"/>
          </a:lnRef>
          <a:fillRef idx="2">
            <a:schemeClr val="accent6"/>
          </a:fillRef>
          <a:effectRef idx="1">
            <a:schemeClr val="accent6"/>
          </a:effectRef>
          <a:fontRef idx="minor">
            <a:schemeClr val="dk1"/>
          </a:fontRef>
        </p:style>
      </p:sp>
      <p:grpSp>
        <p:nvGrpSpPr>
          <p:cNvPr id="10" name="Grup 9"/>
          <p:cNvGrpSpPr/>
          <p:nvPr/>
        </p:nvGrpSpPr>
        <p:grpSpPr>
          <a:xfrm>
            <a:off x="2224221" y="4293292"/>
            <a:ext cx="2057560" cy="1371706"/>
            <a:chOff x="2205805" y="3248443"/>
            <a:chExt cx="2057560" cy="1371706"/>
          </a:xfrm>
        </p:grpSpPr>
        <p:sp>
          <p:nvSpPr>
            <p:cNvPr id="19" name="Yuvarlatılmış Dikdörtgen 18"/>
            <p:cNvSpPr/>
            <p:nvPr/>
          </p:nvSpPr>
          <p:spPr>
            <a:xfrm>
              <a:off x="2205805" y="3248443"/>
              <a:ext cx="2057560" cy="1371706"/>
            </a:xfrm>
            <a:prstGeom prst="roundRect">
              <a:avLst>
                <a:gd name="adj" fmla="val 10000"/>
              </a:avLst>
            </a:prstGeom>
          </p:spPr>
          <p:style>
            <a:lnRef idx="1">
              <a:schemeClr val="accent6"/>
            </a:lnRef>
            <a:fillRef idx="2">
              <a:schemeClr val="accent6"/>
            </a:fillRef>
            <a:effectRef idx="1">
              <a:schemeClr val="accent6"/>
            </a:effectRef>
            <a:fontRef idx="minor">
              <a:schemeClr val="dk1"/>
            </a:fontRef>
          </p:style>
        </p:sp>
        <p:sp>
          <p:nvSpPr>
            <p:cNvPr id="20" name="Yuvarlatılmış Dikdörtgen 13"/>
            <p:cNvSpPr/>
            <p:nvPr/>
          </p:nvSpPr>
          <p:spPr>
            <a:xfrm>
              <a:off x="2245981" y="3288619"/>
              <a:ext cx="1977208" cy="1291354"/>
            </a:xfrm>
            <a:prstGeom prst="rect">
              <a:avLst/>
            </a:prstGeom>
          </p:spPr>
          <p:style>
            <a:lnRef idx="1">
              <a:schemeClr val="accent6"/>
            </a:lnRef>
            <a:fillRef idx="2">
              <a:schemeClr val="accent6"/>
            </a:fillRef>
            <a:effectRef idx="1">
              <a:schemeClr val="accent6"/>
            </a:effectRef>
            <a:fontRef idx="minor">
              <a:schemeClr val="dk1"/>
            </a:fontRef>
          </p:style>
          <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tr-TR" sz="1600" kern="1200" dirty="0" smtClean="0"/>
                <a:t>Tipik Bir Ahlâka Aykırılık hali</a:t>
              </a:r>
            </a:p>
          </p:txBody>
        </p:sp>
      </p:grpSp>
      <p:sp>
        <p:nvSpPr>
          <p:cNvPr id="11" name="Düz Bağlayıcı 14"/>
          <p:cNvSpPr/>
          <p:nvPr/>
        </p:nvSpPr>
        <p:spPr>
          <a:xfrm>
            <a:off x="4590415" y="3744610"/>
            <a:ext cx="1337414" cy="548682"/>
          </a:xfrm>
          <a:custGeom>
            <a:avLst/>
            <a:gdLst/>
            <a:ahLst/>
            <a:cxnLst/>
            <a:rect l="0" t="0" r="0" b="0"/>
            <a:pathLst>
              <a:path>
                <a:moveTo>
                  <a:pt x="0" y="0"/>
                </a:moveTo>
                <a:lnTo>
                  <a:pt x="0" y="274341"/>
                </a:lnTo>
                <a:lnTo>
                  <a:pt x="1337414" y="274341"/>
                </a:lnTo>
                <a:lnTo>
                  <a:pt x="1337414" y="548682"/>
                </a:lnTo>
              </a:path>
            </a:pathLst>
          </a:custGeom>
        </p:spPr>
        <p:style>
          <a:lnRef idx="1">
            <a:schemeClr val="accent6"/>
          </a:lnRef>
          <a:fillRef idx="2">
            <a:schemeClr val="accent6"/>
          </a:fillRef>
          <a:effectRef idx="1">
            <a:schemeClr val="accent6"/>
          </a:effectRef>
          <a:fontRef idx="minor">
            <a:schemeClr val="dk1"/>
          </a:fontRef>
        </p:style>
      </p:sp>
      <p:grpSp>
        <p:nvGrpSpPr>
          <p:cNvPr id="12" name="Grup 11"/>
          <p:cNvGrpSpPr/>
          <p:nvPr/>
        </p:nvGrpSpPr>
        <p:grpSpPr>
          <a:xfrm>
            <a:off x="4899050" y="4293292"/>
            <a:ext cx="2057560" cy="1371706"/>
            <a:chOff x="4880634" y="3248443"/>
            <a:chExt cx="2057560" cy="1371706"/>
          </a:xfrm>
        </p:grpSpPr>
        <p:sp>
          <p:nvSpPr>
            <p:cNvPr id="17" name="Yuvarlatılmış Dikdörtgen 16"/>
            <p:cNvSpPr/>
            <p:nvPr/>
          </p:nvSpPr>
          <p:spPr>
            <a:xfrm>
              <a:off x="4880634" y="3248443"/>
              <a:ext cx="2057560" cy="1371706"/>
            </a:xfrm>
            <a:prstGeom prst="roundRect">
              <a:avLst>
                <a:gd name="adj" fmla="val 10000"/>
              </a:avLst>
            </a:prstGeom>
          </p:spPr>
          <p:style>
            <a:lnRef idx="1">
              <a:schemeClr val="accent6"/>
            </a:lnRef>
            <a:fillRef idx="2">
              <a:schemeClr val="accent6"/>
            </a:fillRef>
            <a:effectRef idx="1">
              <a:schemeClr val="accent6"/>
            </a:effectRef>
            <a:fontRef idx="minor">
              <a:schemeClr val="dk1"/>
            </a:fontRef>
          </p:style>
        </p:sp>
        <p:sp>
          <p:nvSpPr>
            <p:cNvPr id="18" name="Yuvarlatılmış Dikdörtgen 16"/>
            <p:cNvSpPr/>
            <p:nvPr/>
          </p:nvSpPr>
          <p:spPr>
            <a:xfrm>
              <a:off x="4920810" y="3288619"/>
              <a:ext cx="1977208" cy="1291354"/>
            </a:xfrm>
            <a:prstGeom prst="rect">
              <a:avLst/>
            </a:prstGeom>
          </p:spPr>
          <p:style>
            <a:lnRef idx="1">
              <a:schemeClr val="accent6"/>
            </a:lnRef>
            <a:fillRef idx="2">
              <a:schemeClr val="accent6"/>
            </a:fillRef>
            <a:effectRef idx="1">
              <a:schemeClr val="accent6"/>
            </a:effectRef>
            <a:fontRef idx="minor">
              <a:schemeClr val="dk1"/>
            </a:fontRef>
          </p:style>
          <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tr-TR" sz="1600" kern="1200" dirty="0" smtClean="0"/>
                <a:t>Sosyal Amaçlarla Sözleşme Özgürlüğüne Getirilmiş Bir Sınırlama</a:t>
              </a:r>
            </a:p>
          </p:txBody>
        </p:sp>
      </p:grpSp>
      <p:sp>
        <p:nvSpPr>
          <p:cNvPr id="13" name="Düz Bağlayıcı 17"/>
          <p:cNvSpPr/>
          <p:nvPr/>
        </p:nvSpPr>
        <p:spPr>
          <a:xfrm>
            <a:off x="4590416" y="1824220"/>
            <a:ext cx="3326879" cy="548682"/>
          </a:xfrm>
          <a:custGeom>
            <a:avLst/>
            <a:gdLst/>
            <a:ahLst/>
            <a:cxnLst/>
            <a:rect l="0" t="0" r="0" b="0"/>
            <a:pathLst>
              <a:path>
                <a:moveTo>
                  <a:pt x="0" y="0"/>
                </a:moveTo>
                <a:lnTo>
                  <a:pt x="0" y="274341"/>
                </a:lnTo>
                <a:lnTo>
                  <a:pt x="3326879" y="274341"/>
                </a:lnTo>
                <a:lnTo>
                  <a:pt x="3326879" y="548682"/>
                </a:lnTo>
              </a:path>
            </a:pathLst>
          </a:custGeom>
        </p:spPr>
        <p:style>
          <a:lnRef idx="1">
            <a:schemeClr val="accent6"/>
          </a:lnRef>
          <a:fillRef idx="2">
            <a:schemeClr val="accent6"/>
          </a:fillRef>
          <a:effectRef idx="1">
            <a:schemeClr val="accent6"/>
          </a:effectRef>
          <a:fontRef idx="minor">
            <a:schemeClr val="dk1"/>
          </a:fontRef>
        </p:style>
      </p:sp>
      <p:grpSp>
        <p:nvGrpSpPr>
          <p:cNvPr id="14" name="Grup 13"/>
          <p:cNvGrpSpPr/>
          <p:nvPr/>
        </p:nvGrpSpPr>
        <p:grpSpPr>
          <a:xfrm>
            <a:off x="6888515" y="2372903"/>
            <a:ext cx="2057560" cy="1371706"/>
            <a:chOff x="6870099" y="1328054"/>
            <a:chExt cx="2057560" cy="1371706"/>
          </a:xfrm>
        </p:grpSpPr>
        <p:sp>
          <p:nvSpPr>
            <p:cNvPr id="15" name="Yuvarlatılmış Dikdörtgen 14"/>
            <p:cNvSpPr/>
            <p:nvPr/>
          </p:nvSpPr>
          <p:spPr>
            <a:xfrm>
              <a:off x="6870099" y="1328054"/>
              <a:ext cx="2057560" cy="1371706"/>
            </a:xfrm>
            <a:prstGeom prst="roundRect">
              <a:avLst>
                <a:gd name="adj" fmla="val 10000"/>
              </a:avLst>
            </a:prstGeom>
          </p:spPr>
          <p:style>
            <a:lnRef idx="1">
              <a:schemeClr val="accent6"/>
            </a:lnRef>
            <a:fillRef idx="2">
              <a:schemeClr val="accent6"/>
            </a:fillRef>
            <a:effectRef idx="1">
              <a:schemeClr val="accent6"/>
            </a:effectRef>
            <a:fontRef idx="minor">
              <a:schemeClr val="dk1"/>
            </a:fontRef>
          </p:style>
        </p:sp>
        <p:sp>
          <p:nvSpPr>
            <p:cNvPr id="16" name="Yuvarlatılmış Dikdörtgen 19"/>
            <p:cNvSpPr/>
            <p:nvPr/>
          </p:nvSpPr>
          <p:spPr>
            <a:xfrm>
              <a:off x="6910275" y="1368230"/>
              <a:ext cx="1977208" cy="1291354"/>
            </a:xfrm>
            <a:prstGeom prst="rect">
              <a:avLst/>
            </a:prstGeom>
          </p:spPr>
          <p:style>
            <a:lnRef idx="1">
              <a:schemeClr val="accent6"/>
            </a:lnRef>
            <a:fillRef idx="2">
              <a:schemeClr val="accent6"/>
            </a:fillRef>
            <a:effectRef idx="1">
              <a:schemeClr val="accent6"/>
            </a:effectRef>
            <a:fontRef idx="minor">
              <a:schemeClr val="dk1"/>
            </a:fontRef>
          </p:style>
          <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tr-TR" sz="2000" kern="1200" dirty="0" smtClean="0"/>
                <a:t>Hukuka ve Ahlâka Aykırılık İle İrade Sakatlıklarının Dikiş Yeri </a:t>
              </a:r>
              <a:endParaRPr lang="tr-TR" sz="2000" kern="1200" dirty="0"/>
            </a:p>
          </p:txBody>
        </p:sp>
      </p:grpSp>
    </p:spTree>
    <p:extLst>
      <p:ext uri="{BB962C8B-B14F-4D97-AF65-F5344CB8AC3E}">
        <p14:creationId xmlns:p14="http://schemas.microsoft.com/office/powerpoint/2010/main" val="182612207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3 Diyagram"/>
          <p:cNvGraphicFramePr/>
          <p:nvPr>
            <p:extLst>
              <p:ext uri="{D42A27DB-BD31-4B8C-83A1-F6EECF244321}">
                <p14:modId xmlns:p14="http://schemas.microsoft.com/office/powerpoint/2010/main" val="1769457079"/>
              </p:ext>
            </p:extLst>
          </p:nvPr>
        </p:nvGraphicFramePr>
        <p:xfrm>
          <a:off x="107504" y="1412776"/>
          <a:ext cx="8928992" cy="410445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96642544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pPr algn="ctr"/>
            <a:r>
              <a:rPr lang="tr-TR" sz="4000" dirty="0" smtClean="0"/>
              <a:t>YARARLANMA KASTI</a:t>
            </a:r>
            <a:endParaRPr lang="tr-TR" sz="4000" dirty="0"/>
          </a:p>
        </p:txBody>
      </p:sp>
      <p:graphicFrame>
        <p:nvGraphicFramePr>
          <p:cNvPr id="4" name="Diyagram 3"/>
          <p:cNvGraphicFramePr/>
          <p:nvPr>
            <p:extLst>
              <p:ext uri="{D42A27DB-BD31-4B8C-83A1-F6EECF244321}">
                <p14:modId xmlns:p14="http://schemas.microsoft.com/office/powerpoint/2010/main" val="2419055604"/>
              </p:ext>
            </p:extLst>
          </p:nvPr>
        </p:nvGraphicFramePr>
        <p:xfrm>
          <a:off x="539552" y="1397000"/>
          <a:ext cx="828092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30075796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67544" y="548680"/>
            <a:ext cx="8229600" cy="794352"/>
          </a:xfrm>
          <a:noFill/>
        </p:spPr>
        <p:txBody>
          <a:bodyPr>
            <a:normAutofit/>
          </a:bodyPr>
          <a:lstStyle/>
          <a:p>
            <a:pPr algn="ctr"/>
            <a:r>
              <a:rPr lang="tr-TR" b="1" dirty="0" smtClean="0">
                <a:solidFill>
                  <a:srgbClr val="002060"/>
                </a:solidFill>
              </a:rPr>
              <a:t>SÜRE</a:t>
            </a:r>
            <a:endParaRPr lang="tr-TR" b="1" dirty="0">
              <a:solidFill>
                <a:srgbClr val="002060"/>
              </a:solidFill>
            </a:endParaRPr>
          </a:p>
        </p:txBody>
      </p:sp>
      <p:graphicFrame>
        <p:nvGraphicFramePr>
          <p:cNvPr id="4" name="3 Diyagram"/>
          <p:cNvGraphicFramePr/>
          <p:nvPr>
            <p:extLst>
              <p:ext uri="{D42A27DB-BD31-4B8C-83A1-F6EECF244321}">
                <p14:modId xmlns:p14="http://schemas.microsoft.com/office/powerpoint/2010/main" val="278046272"/>
              </p:ext>
            </p:extLst>
          </p:nvPr>
        </p:nvGraphicFramePr>
        <p:xfrm>
          <a:off x="467544" y="1700808"/>
          <a:ext cx="8280920" cy="46805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36121301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467545" y="1556792"/>
            <a:ext cx="8496944" cy="4968552"/>
          </a:xfrm>
        </p:spPr>
        <p:txBody>
          <a:bodyPr>
            <a:normAutofit/>
          </a:bodyPr>
          <a:lstStyle/>
          <a:p>
            <a:pPr algn="just"/>
            <a:r>
              <a:rPr lang="tr-TR" dirty="0">
                <a:solidFill>
                  <a:schemeClr val="tx1"/>
                </a:solidFill>
                <a:latin typeface="Times New Roman" pitchFamily="18" charset="0"/>
                <a:cs typeface="Times New Roman" pitchFamily="18" charset="0"/>
              </a:rPr>
              <a:t>Gabin de sözleşmenin fesih nedenlerinden biridir. Eldeki davada, gabinin objektif ve </a:t>
            </a:r>
            <a:r>
              <a:rPr lang="tr-TR" dirty="0" err="1">
                <a:solidFill>
                  <a:schemeClr val="tx1"/>
                </a:solidFill>
                <a:latin typeface="Times New Roman" pitchFamily="18" charset="0"/>
                <a:cs typeface="Times New Roman" pitchFamily="18" charset="0"/>
              </a:rPr>
              <a:t>subjektif</a:t>
            </a:r>
            <a:r>
              <a:rPr lang="tr-TR" dirty="0">
                <a:solidFill>
                  <a:schemeClr val="tx1"/>
                </a:solidFill>
                <a:latin typeface="Times New Roman" pitchFamily="18" charset="0"/>
                <a:cs typeface="Times New Roman" pitchFamily="18" charset="0"/>
              </a:rPr>
              <a:t> unsurlarının gerçekleşip gerçekleşmediğinin veya uygulanan faiz oranlarının ahlaka aykırılık oluşturup oluşturmadığının ya da uygulanan faiz oranını talep etmenin iyi niyet kurallarına aykırılık teşkil edip etmediğinin tespit edilmesi gerekir. Bunun için de banka kayıtları üzerinde bir ekonomist, bir bankacı ve Borçlar Hukuku alanında uzman öğretim üyelerinden oluşturulacak bilirkişi kuruluna inceleme yaptırılarak denetime uygun rapor alınmalıdır. Müzayaka ve gabin iddiaları yönünden yeterli inceleme yapılmadan eksik incelemeye dayalı olarak yazılı şekilde verilen karar usul ve yasaya aykırıdır. </a:t>
            </a:r>
          </a:p>
          <a:p>
            <a:endParaRPr lang="tr-TR" dirty="0"/>
          </a:p>
        </p:txBody>
      </p:sp>
      <p:sp>
        <p:nvSpPr>
          <p:cNvPr id="3" name="Başlık 2"/>
          <p:cNvSpPr>
            <a:spLocks noGrp="1"/>
          </p:cNvSpPr>
          <p:nvPr>
            <p:ph type="title"/>
          </p:nvPr>
        </p:nvSpPr>
        <p:spPr/>
        <p:txBody>
          <a:bodyPr>
            <a:noAutofit/>
          </a:bodyPr>
          <a:lstStyle/>
          <a:p>
            <a:r>
              <a:rPr lang="tr-TR" sz="2000" b="1" dirty="0" smtClean="0">
                <a:solidFill>
                  <a:schemeClr val="tx1"/>
                </a:solidFill>
                <a:latin typeface="Times New Roman" pitchFamily="18" charset="0"/>
                <a:cs typeface="Times New Roman" pitchFamily="18" charset="0"/>
              </a:rPr>
              <a:t/>
            </a:r>
            <a:br>
              <a:rPr lang="tr-TR" sz="2000" b="1" dirty="0" smtClean="0">
                <a:solidFill>
                  <a:schemeClr val="tx1"/>
                </a:solidFill>
                <a:latin typeface="Times New Roman" pitchFamily="18" charset="0"/>
                <a:cs typeface="Times New Roman" pitchFamily="18" charset="0"/>
              </a:rPr>
            </a:br>
            <a:r>
              <a:rPr lang="tr-TR" sz="2000" b="1" dirty="0" smtClean="0">
                <a:solidFill>
                  <a:schemeClr val="tx1"/>
                </a:solidFill>
                <a:latin typeface="Times New Roman" pitchFamily="18" charset="0"/>
                <a:cs typeface="Times New Roman" pitchFamily="18" charset="0"/>
              </a:rPr>
              <a:t>T.C</a:t>
            </a:r>
            <a:r>
              <a:rPr lang="tr-TR" sz="2000" b="1" dirty="0">
                <a:solidFill>
                  <a:schemeClr val="tx1"/>
                </a:solidFill>
                <a:latin typeface="Times New Roman" pitchFamily="18" charset="0"/>
                <a:cs typeface="Times New Roman" pitchFamily="18" charset="0"/>
              </a:rPr>
              <a:t>.</a:t>
            </a:r>
            <a:br>
              <a:rPr lang="tr-TR" sz="2000" b="1" dirty="0">
                <a:solidFill>
                  <a:schemeClr val="tx1"/>
                </a:solidFill>
                <a:latin typeface="Times New Roman" pitchFamily="18" charset="0"/>
                <a:cs typeface="Times New Roman" pitchFamily="18" charset="0"/>
              </a:rPr>
            </a:br>
            <a:r>
              <a:rPr lang="tr-TR" sz="2000" b="1" dirty="0" smtClean="0">
                <a:solidFill>
                  <a:schemeClr val="tx1"/>
                </a:solidFill>
                <a:latin typeface="Times New Roman" pitchFamily="18" charset="0"/>
                <a:cs typeface="Times New Roman" pitchFamily="18" charset="0"/>
              </a:rPr>
              <a:t>YARGITAY HUKUK </a:t>
            </a:r>
            <a:r>
              <a:rPr lang="tr-TR" sz="2000" b="1" dirty="0">
                <a:solidFill>
                  <a:schemeClr val="tx1"/>
                </a:solidFill>
                <a:latin typeface="Times New Roman" pitchFamily="18" charset="0"/>
                <a:cs typeface="Times New Roman" pitchFamily="18" charset="0"/>
              </a:rPr>
              <a:t>GENEL KURULU</a:t>
            </a:r>
            <a:br>
              <a:rPr lang="tr-TR" sz="2000" b="1" dirty="0">
                <a:solidFill>
                  <a:schemeClr val="tx1"/>
                </a:solidFill>
                <a:latin typeface="Times New Roman" pitchFamily="18" charset="0"/>
                <a:cs typeface="Times New Roman" pitchFamily="18" charset="0"/>
              </a:rPr>
            </a:br>
            <a:r>
              <a:rPr lang="tr-TR" sz="2000" b="1" dirty="0">
                <a:solidFill>
                  <a:schemeClr val="tx1"/>
                </a:solidFill>
                <a:latin typeface="Times New Roman" pitchFamily="18" charset="0"/>
                <a:cs typeface="Times New Roman" pitchFamily="18" charset="0"/>
              </a:rPr>
              <a:t>E. </a:t>
            </a:r>
            <a:r>
              <a:rPr lang="tr-TR" sz="2000" b="1" dirty="0" smtClean="0">
                <a:solidFill>
                  <a:schemeClr val="tx1"/>
                </a:solidFill>
                <a:latin typeface="Times New Roman" pitchFamily="18" charset="0"/>
                <a:cs typeface="Times New Roman" pitchFamily="18" charset="0"/>
              </a:rPr>
              <a:t>2005/11-459, K</a:t>
            </a:r>
            <a:r>
              <a:rPr lang="tr-TR" sz="2000" b="1" dirty="0">
                <a:solidFill>
                  <a:schemeClr val="tx1"/>
                </a:solidFill>
                <a:latin typeface="Times New Roman" pitchFamily="18" charset="0"/>
                <a:cs typeface="Times New Roman" pitchFamily="18" charset="0"/>
              </a:rPr>
              <a:t>. </a:t>
            </a:r>
            <a:r>
              <a:rPr lang="tr-TR" sz="2000" b="1" dirty="0" smtClean="0">
                <a:solidFill>
                  <a:schemeClr val="tx1"/>
                </a:solidFill>
                <a:latin typeface="Times New Roman" pitchFamily="18" charset="0"/>
                <a:cs typeface="Times New Roman" pitchFamily="18" charset="0"/>
              </a:rPr>
              <a:t>2005/480, T</a:t>
            </a:r>
            <a:r>
              <a:rPr lang="tr-TR" sz="2000" b="1" dirty="0">
                <a:solidFill>
                  <a:schemeClr val="tx1"/>
                </a:solidFill>
                <a:latin typeface="Times New Roman" pitchFamily="18" charset="0"/>
                <a:cs typeface="Times New Roman" pitchFamily="18" charset="0"/>
              </a:rPr>
              <a:t>. 21.9.2005</a:t>
            </a:r>
            <a:br>
              <a:rPr lang="tr-TR" sz="2000" b="1" dirty="0">
                <a:solidFill>
                  <a:schemeClr val="tx1"/>
                </a:solidFill>
                <a:latin typeface="Times New Roman" pitchFamily="18" charset="0"/>
                <a:cs typeface="Times New Roman" pitchFamily="18" charset="0"/>
              </a:rPr>
            </a:br>
            <a:endParaRPr lang="tr-TR" sz="2000" dirty="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val="190905146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alga Biçimi">
  <a:themeElements>
    <a:clrScheme name="Dalga Biçimi">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Dalga Biçimi">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alga Biçimi">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TotalTime>
  <Words>177</Words>
  <Application>Microsoft Office PowerPoint</Application>
  <PresentationFormat>Ekran Gösterisi (4:3)</PresentationFormat>
  <Paragraphs>37</Paragraphs>
  <Slides>8</Slides>
  <Notes>0</Notes>
  <HiddenSlides>0</HiddenSlides>
  <MMClips>0</MMClips>
  <ScaleCrop>false</ScaleCrop>
  <HeadingPairs>
    <vt:vector size="4" baseType="variant">
      <vt:variant>
        <vt:lpstr>Tema</vt:lpstr>
      </vt:variant>
      <vt:variant>
        <vt:i4>1</vt:i4>
      </vt:variant>
      <vt:variant>
        <vt:lpstr>Slayt Başlıkları</vt:lpstr>
      </vt:variant>
      <vt:variant>
        <vt:i4>8</vt:i4>
      </vt:variant>
    </vt:vector>
  </HeadingPairs>
  <TitlesOfParts>
    <vt:vector size="9" baseType="lpstr">
      <vt:lpstr>Dalga Biçimi</vt:lpstr>
      <vt:lpstr>PowerPoint Sunusu</vt:lpstr>
      <vt:lpstr>  T.C. YARGITAY 2. HUKUK DAİRESİ E. 1978/5695 K. 1978/5977 T. 12.9.1978 </vt:lpstr>
      <vt:lpstr>PowerPoint Sunusu</vt:lpstr>
      <vt:lpstr>PowerPoint Sunusu</vt:lpstr>
      <vt:lpstr>PowerPoint Sunusu</vt:lpstr>
      <vt:lpstr>YARARLANMA KASTI</vt:lpstr>
      <vt:lpstr>SÜRE</vt:lpstr>
      <vt:lpstr> T.C. YARGITAY HUKUK GENEL KURULU E. 2005/11-459, K. 2005/480, T. 21.9.2005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asus</dc:creator>
  <cp:lastModifiedBy>Veysel Başpınar</cp:lastModifiedBy>
  <cp:revision>9</cp:revision>
  <dcterms:created xsi:type="dcterms:W3CDTF">2018-02-28T12:52:51Z</dcterms:created>
  <dcterms:modified xsi:type="dcterms:W3CDTF">2018-03-03T10:01:39Z</dcterms:modified>
</cp:coreProperties>
</file>