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487-1659-8749-8D55-52D16C403309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8FAC-B9AA-5944-9CCD-8621D013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4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487-1659-8749-8D55-52D16C403309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8FAC-B9AA-5944-9CCD-8621D013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3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487-1659-8749-8D55-52D16C403309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8FAC-B9AA-5944-9CCD-8621D013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5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487-1659-8749-8D55-52D16C403309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8FAC-B9AA-5944-9CCD-8621D013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487-1659-8749-8D55-52D16C403309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8FAC-B9AA-5944-9CCD-8621D013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3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487-1659-8749-8D55-52D16C403309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8FAC-B9AA-5944-9CCD-8621D013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4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487-1659-8749-8D55-52D16C403309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8FAC-B9AA-5944-9CCD-8621D013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487-1659-8749-8D55-52D16C403309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8FAC-B9AA-5944-9CCD-8621D013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8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487-1659-8749-8D55-52D16C403309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8FAC-B9AA-5944-9CCD-8621D013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2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487-1659-8749-8D55-52D16C403309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8FAC-B9AA-5944-9CCD-8621D013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5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5487-1659-8749-8D55-52D16C403309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8FAC-B9AA-5944-9CCD-8621D013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8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5487-1659-8749-8D55-52D16C403309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B8FAC-B9AA-5944-9CCD-8621D013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9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ALKANES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of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Combustion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231" y="2826544"/>
            <a:ext cx="88519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Halogenation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300" y="2722730"/>
            <a:ext cx="5753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697" y="3030295"/>
            <a:ext cx="5956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Sulphonation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74" y="3125367"/>
            <a:ext cx="50927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7928" y="1065784"/>
            <a:ext cx="10515600" cy="4351338"/>
          </a:xfrm>
        </p:spPr>
        <p:txBody>
          <a:bodyPr/>
          <a:lstStyle/>
          <a:p>
            <a:r>
              <a:rPr lang="tr-TR" dirty="0" err="1" smtClean="0"/>
              <a:t>Isomerization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08" y="1778509"/>
            <a:ext cx="5362575" cy="16573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08" y="4358830"/>
            <a:ext cx="4087749" cy="18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Aromatization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24" y="3277394"/>
            <a:ext cx="4419600" cy="14478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75" y="2877311"/>
            <a:ext cx="4717678" cy="25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Pyrolysis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59" y="2840736"/>
            <a:ext cx="4162425" cy="762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208587" y="4035155"/>
            <a:ext cx="5727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Presence of Cr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, MoO</a:t>
            </a:r>
            <a:r>
              <a:rPr lang="en-US" baseline="-25000" dirty="0"/>
              <a:t>3 </a:t>
            </a:r>
            <a:r>
              <a:rPr lang="en-US" dirty="0" err="1"/>
              <a:t>catalyses</a:t>
            </a:r>
            <a:r>
              <a:rPr lang="en-US" dirty="0"/>
              <a:t> C-H bond fission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048512" y="5182806"/>
            <a:ext cx="8583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Cracking has an important role in petroleum industry. Higher alkanes are converted into lower one (petrol C</a:t>
            </a:r>
            <a:r>
              <a:rPr lang="en-US" baseline="-25000" dirty="0"/>
              <a:t>6</a:t>
            </a:r>
            <a:r>
              <a:rPr lang="en-US" dirty="0"/>
              <a:t> to C</a:t>
            </a:r>
            <a:r>
              <a:rPr lang="en-US" baseline="-25000" dirty="0"/>
              <a:t>11</a:t>
            </a:r>
            <a:r>
              <a:rPr lang="en-US" dirty="0"/>
              <a:t>) by cracking.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208587" y="4650314"/>
            <a:ext cx="5400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presence of SiO</a:t>
            </a:r>
            <a:r>
              <a:rPr lang="en-US" baseline="-25000" dirty="0"/>
              <a:t>2</a:t>
            </a:r>
            <a:r>
              <a:rPr lang="en-US" dirty="0"/>
              <a:t>, AI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 err="1"/>
              <a:t>ZnO</a:t>
            </a:r>
            <a:r>
              <a:rPr lang="en-US" dirty="0"/>
              <a:t> </a:t>
            </a:r>
            <a:r>
              <a:rPr lang="en-US" dirty="0" err="1"/>
              <a:t>catalyses</a:t>
            </a:r>
            <a:r>
              <a:rPr lang="en-US" dirty="0"/>
              <a:t> C-C bond fission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44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Reactions</a:t>
            </a:r>
            <a:r>
              <a:rPr lang="tr-TR" dirty="0" smtClean="0"/>
              <a:t> of </a:t>
            </a:r>
            <a:r>
              <a:rPr lang="tr-TR" dirty="0" err="1" smtClean="0"/>
              <a:t>cycloalkanes</a:t>
            </a:r>
            <a:endParaRPr lang="tr-TR" dirty="0"/>
          </a:p>
        </p:txBody>
      </p:sp>
      <p:pic>
        <p:nvPicPr>
          <p:cNvPr id="1026" name="Picture 2" descr="reactions of cycloalkenes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280" y="1690688"/>
            <a:ext cx="602367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0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Ring </a:t>
            </a:r>
            <a:r>
              <a:rPr lang="tr-TR" dirty="0" err="1" smtClean="0"/>
              <a:t>opening</a:t>
            </a:r>
            <a:r>
              <a:rPr lang="tr-TR" dirty="0" smtClean="0"/>
              <a:t> </a:t>
            </a:r>
            <a:r>
              <a:rPr lang="tr-TR" dirty="0" err="1" smtClean="0"/>
              <a:t>reactions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950" y="2960560"/>
            <a:ext cx="44862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0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55" y="-296004"/>
            <a:ext cx="10515600" cy="1325563"/>
          </a:xfrm>
        </p:spPr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749861"/>
            <a:ext cx="10515600" cy="4351338"/>
          </a:xfrm>
        </p:spPr>
        <p:txBody>
          <a:bodyPr/>
          <a:lstStyle/>
          <a:p>
            <a:r>
              <a:rPr lang="en-US" dirty="0" smtClean="0"/>
              <a:t>Boiling point and the melting point of the alkanes increase with the number of atoms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1221860"/>
            <a:ext cx="5314278" cy="54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39" y="0"/>
            <a:ext cx="10515600" cy="1325563"/>
          </a:xfrm>
        </p:spPr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078" y="1104862"/>
            <a:ext cx="10515600" cy="4351338"/>
          </a:xfrm>
        </p:spPr>
        <p:txBody>
          <a:bodyPr/>
          <a:lstStyle/>
          <a:p>
            <a:r>
              <a:rPr lang="en-US" dirty="0" smtClean="0"/>
              <a:t>Branched chain isomer has a lower boiling point than a straight chain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378" y="1835973"/>
            <a:ext cx="4699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of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Hydrogenation of alkanes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972" y="2603500"/>
            <a:ext cx="86360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Reduction of alkyl halides</a:t>
            </a:r>
            <a:br>
              <a:rPr lang="en-US" dirty="0" smtClean="0"/>
            </a:br>
            <a:r>
              <a:rPr lang="en-US" dirty="0" smtClean="0"/>
              <a:t>	Alkyl halides (except </a:t>
            </a:r>
            <a:r>
              <a:rPr lang="en-US" dirty="0" err="1" smtClean="0"/>
              <a:t>florides</a:t>
            </a:r>
            <a:r>
              <a:rPr lang="en-US" dirty="0" smtClean="0"/>
              <a:t>) on reduction with zinc and dilute </a:t>
            </a:r>
            <a:r>
              <a:rPr lang="en-US" dirty="0" err="1" smtClean="0"/>
              <a:t>HCl</a:t>
            </a:r>
            <a:r>
              <a:rPr lang="en-US" dirty="0" smtClean="0"/>
              <a:t> give alkanes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6836" y="268306"/>
            <a:ext cx="10515600" cy="1325563"/>
          </a:xfrm>
        </p:spPr>
        <p:txBody>
          <a:bodyPr/>
          <a:lstStyle/>
          <a:p>
            <a:r>
              <a:rPr lang="en-US" dirty="0" smtClean="0"/>
              <a:t>Preparation of Alkanes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27" y="3327400"/>
            <a:ext cx="58547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05" y="365125"/>
            <a:ext cx="10515600" cy="1325563"/>
          </a:xfrm>
        </p:spPr>
        <p:txBody>
          <a:bodyPr/>
          <a:lstStyle/>
          <a:p>
            <a:r>
              <a:rPr lang="en-US" dirty="0" smtClean="0"/>
              <a:t>Preparation of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05" y="1481380"/>
            <a:ext cx="10515600" cy="4351338"/>
          </a:xfrm>
        </p:spPr>
        <p:txBody>
          <a:bodyPr/>
          <a:lstStyle/>
          <a:p>
            <a:r>
              <a:rPr lang="en-US" dirty="0" smtClean="0"/>
              <a:t>Reduction of alkyl halides</a:t>
            </a:r>
          </a:p>
          <a:p>
            <a:pPr lvl="2"/>
            <a:r>
              <a:rPr lang="en-US" dirty="0" smtClean="0"/>
              <a:t>Lithium aluminum hydride can be regarded as a source of hydride 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340" y="2996649"/>
            <a:ext cx="3937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of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141"/>
            <a:ext cx="10515600" cy="4351338"/>
          </a:xfrm>
        </p:spPr>
        <p:txBody>
          <a:bodyPr/>
          <a:lstStyle/>
          <a:p>
            <a:r>
              <a:rPr lang="en-US" dirty="0" smtClean="0"/>
              <a:t>Reduction of carbonyl </a:t>
            </a:r>
            <a:r>
              <a:rPr lang="en-US" dirty="0" err="1" smtClean="0"/>
              <a:t>compunds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429" y="2587710"/>
            <a:ext cx="4381500" cy="143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1849" y="4399878"/>
            <a:ext cx="242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Clemmenson</a:t>
            </a:r>
            <a:r>
              <a:rPr lang="en-US" dirty="0" smtClean="0"/>
              <a:t>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of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Wurtz</a:t>
            </a:r>
            <a:r>
              <a:rPr lang="en-US" dirty="0" smtClean="0"/>
              <a:t> Reaction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69" y="2223833"/>
            <a:ext cx="5930900" cy="200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0" y="4365370"/>
            <a:ext cx="65405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049" y="709370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49" y="3190885"/>
            <a:ext cx="7924800" cy="1219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28656" y="2234416"/>
            <a:ext cx="10515600" cy="4351338"/>
          </a:xfrm>
        </p:spPr>
        <p:txBody>
          <a:bodyPr/>
          <a:lstStyle/>
          <a:p>
            <a:r>
              <a:rPr lang="en-US" dirty="0" smtClean="0"/>
              <a:t>Coupling of alkyl halides with organometallic </a:t>
            </a:r>
            <a:r>
              <a:rPr lang="en-US" dirty="0" err="1" smtClean="0"/>
              <a:t>compunds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148</Words>
  <Application>Microsoft Office PowerPoint</Application>
  <PresentationFormat>Geniş ekran</PresentationFormat>
  <Paragraphs>31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ALKANES</vt:lpstr>
      <vt:lpstr>Physical Properties</vt:lpstr>
      <vt:lpstr>Physical Properties</vt:lpstr>
      <vt:lpstr>Preparation of Alkanes</vt:lpstr>
      <vt:lpstr>Preparation of Alkanes</vt:lpstr>
      <vt:lpstr>Preparation of Alkanes</vt:lpstr>
      <vt:lpstr>Preparation of Alkanes</vt:lpstr>
      <vt:lpstr>Preparation of Alkanes</vt:lpstr>
      <vt:lpstr>PowerPoint Sunusu</vt:lpstr>
      <vt:lpstr>Reactions of Alkanes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Reactions of cycloalkanes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ALKANES</dc:title>
  <dc:creator>pekmert@yahoo.com</dc:creator>
  <cp:lastModifiedBy>Asistan</cp:lastModifiedBy>
  <cp:revision>13</cp:revision>
  <dcterms:created xsi:type="dcterms:W3CDTF">2017-03-02T22:01:30Z</dcterms:created>
  <dcterms:modified xsi:type="dcterms:W3CDTF">2017-03-03T09:55:22Z</dcterms:modified>
</cp:coreProperties>
</file>