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BEFFF-59CD-48B7-888C-1D32F5823F62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2CB52-B8AF-4995-BF45-E77C56D0B9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43768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BEFFF-59CD-48B7-888C-1D32F5823F62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2CB52-B8AF-4995-BF45-E77C56D0B9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4559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BEFFF-59CD-48B7-888C-1D32F5823F62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2CB52-B8AF-4995-BF45-E77C56D0B9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614685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BEFFF-59CD-48B7-888C-1D32F5823F62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2CB52-B8AF-4995-BF45-E77C56D0B9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43408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BEFFF-59CD-48B7-888C-1D32F5823F62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2CB52-B8AF-4995-BF45-E77C56D0B9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85248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BEFFF-59CD-48B7-888C-1D32F5823F62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2CB52-B8AF-4995-BF45-E77C56D0B9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8037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BEFFF-59CD-48B7-888C-1D32F5823F62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2CB52-B8AF-4995-BF45-E77C56D0B9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62593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BEFFF-59CD-48B7-888C-1D32F5823F62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2CB52-B8AF-4995-BF45-E77C56D0B9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373125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BEFFF-59CD-48B7-888C-1D32F5823F62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2CB52-B8AF-4995-BF45-E77C56D0B9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48907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BEFFF-59CD-48B7-888C-1D32F5823F62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2CB52-B8AF-4995-BF45-E77C56D0B9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4863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BEFFF-59CD-48B7-888C-1D32F5823F62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2CB52-B8AF-4995-BF45-E77C56D0B9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8099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FBEFFF-59CD-48B7-888C-1D32F5823F62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42CB52-B8AF-4995-BF45-E77C56D0B9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5686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agyarora.com/newsMaterialArchive/2004/doc/magyarora_2004_6_3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332509"/>
            <a:ext cx="7786255" cy="4336473"/>
          </a:xfrm>
        </p:spPr>
        <p:txBody>
          <a:bodyPr>
            <a:normAutofit fontScale="90000"/>
          </a:bodyPr>
          <a:lstStyle/>
          <a:p>
            <a:pPr algn="just"/>
            <a:r>
              <a:rPr lang="tr-TR" b="1" i="0" dirty="0" smtClean="0">
                <a:solidFill>
                  <a:srgbClr val="FFFFFF"/>
                </a:solidFill>
                <a:effectLst/>
                <a:latin typeface="nr"/>
              </a:rPr>
              <a:t>„A </a:t>
            </a:r>
            <a:r>
              <a:rPr lang="tr-TR" b="1" i="0" dirty="0" err="1" smtClean="0">
                <a:solidFill>
                  <a:srgbClr val="FFFFFF"/>
                </a:solidFill>
                <a:effectLst/>
                <a:latin typeface="nr"/>
              </a:rPr>
              <a:t>magyar</a:t>
            </a:r>
            <a:r>
              <a:rPr lang="tr-TR" b="1" i="0" dirty="0" smtClean="0">
                <a:solidFill>
                  <a:srgbClr val="FFFFFF"/>
                </a:solidFill>
                <a:effectLst/>
                <a:latin typeface="nr"/>
              </a:rPr>
              <a:t> </a:t>
            </a:r>
            <a:r>
              <a:rPr lang="tr-TR" b="1" i="0" dirty="0" err="1" smtClean="0">
                <a:solidFill>
                  <a:srgbClr val="FFFFFF"/>
                </a:solidFill>
                <a:effectLst/>
                <a:latin typeface="nr"/>
              </a:rPr>
              <a:t>nyelvszerkezethez</a:t>
            </a:r>
            <a:r>
              <a:rPr lang="tr-TR" b="1" i="0" dirty="0" smtClean="0">
                <a:solidFill>
                  <a:srgbClr val="FFFFFF"/>
                </a:solidFill>
                <a:effectLst/>
                <a:latin typeface="nr"/>
              </a:rPr>
              <a:t> </a:t>
            </a:r>
            <a:r>
              <a:rPr lang="tr-TR" b="1" i="0" dirty="0" err="1" smtClean="0">
                <a:solidFill>
                  <a:srgbClr val="FFFFFF"/>
                </a:solidFill>
                <a:effectLst/>
                <a:latin typeface="nr"/>
              </a:rPr>
              <a:t>ugyanolyan</a:t>
            </a:r>
            <a:r>
              <a:rPr lang="tr-TR" b="1" i="0" dirty="0" smtClean="0">
                <a:solidFill>
                  <a:srgbClr val="FFFFFF"/>
                </a:solidFill>
                <a:effectLst/>
                <a:latin typeface="nr"/>
              </a:rPr>
              <a:t> </a:t>
            </a:r>
            <a:r>
              <a:rPr lang="tr-TR" b="1" i="0" dirty="0" err="1" smtClean="0">
                <a:solidFill>
                  <a:srgbClr val="FFFFFF"/>
                </a:solidFill>
                <a:effectLst/>
                <a:latin typeface="nr"/>
              </a:rPr>
              <a:t>közel</a:t>
            </a:r>
            <a:r>
              <a:rPr lang="tr-TR" b="1" i="0" dirty="0" smtClean="0">
                <a:solidFill>
                  <a:srgbClr val="FFFFFF"/>
                </a:solidFill>
                <a:effectLst/>
                <a:latin typeface="nr"/>
              </a:rPr>
              <a:t> </a:t>
            </a:r>
            <a:r>
              <a:rPr lang="tr-TR" b="1" i="0" dirty="0" err="1" smtClean="0">
                <a:solidFill>
                  <a:srgbClr val="FFFFFF"/>
                </a:solidFill>
                <a:effectLst/>
                <a:latin typeface="nr"/>
              </a:rPr>
              <a:t>áll</a:t>
            </a:r>
            <a:r>
              <a:rPr lang="tr-TR" b="1" i="0" dirty="0" smtClean="0">
                <a:solidFill>
                  <a:srgbClr val="FFFFFF"/>
                </a:solidFill>
                <a:effectLst/>
                <a:latin typeface="nr"/>
              </a:rPr>
              <a:t> a </a:t>
            </a:r>
            <a:r>
              <a:rPr lang="tr-TR" b="1" i="0" dirty="0" err="1" smtClean="0">
                <a:solidFill>
                  <a:srgbClr val="FFFFFF"/>
                </a:solidFill>
                <a:effectLst/>
                <a:latin typeface="nr"/>
              </a:rPr>
              <a:t>török</a:t>
            </a:r>
            <a:r>
              <a:rPr lang="tr-TR" b="1" i="0" dirty="0" smtClean="0">
                <a:solidFill>
                  <a:srgbClr val="FFFFFF"/>
                </a:solidFill>
                <a:effectLst/>
                <a:latin typeface="nr"/>
              </a:rPr>
              <a:t>, </a:t>
            </a:r>
            <a:r>
              <a:rPr lang="tr-TR" b="1" i="0" dirty="0" err="1" smtClean="0">
                <a:solidFill>
                  <a:srgbClr val="FFFFFF"/>
                </a:solidFill>
                <a:effectLst/>
                <a:latin typeface="nr"/>
              </a:rPr>
              <a:t>mint</a:t>
            </a:r>
            <a:r>
              <a:rPr lang="tr-TR" b="1" i="0" dirty="0" smtClean="0">
                <a:solidFill>
                  <a:srgbClr val="FFFFFF"/>
                </a:solidFill>
                <a:effectLst/>
                <a:latin typeface="nr"/>
              </a:rPr>
              <a:t> a </a:t>
            </a:r>
            <a:r>
              <a:rPr lang="tr-TR" b="1" i="0" dirty="0" err="1" smtClean="0">
                <a:solidFill>
                  <a:srgbClr val="FFFFFF"/>
                </a:solidFill>
                <a:effectLst/>
                <a:latin typeface="nr"/>
              </a:rPr>
              <a:t>finnugor</a:t>
            </a:r>
            <a:r>
              <a:rPr lang="tr-TR" b="1" i="0" dirty="0" smtClean="0">
                <a:solidFill>
                  <a:srgbClr val="FFFFFF"/>
                </a:solidFill>
                <a:effectLst/>
                <a:latin typeface="nr"/>
              </a:rPr>
              <a:t>”</a:t>
            </a:r>
            <a:br>
              <a:rPr lang="tr-TR" b="1" i="0" dirty="0" smtClean="0">
                <a:solidFill>
                  <a:srgbClr val="FFFFFF"/>
                </a:solidFill>
                <a:effectLst/>
                <a:latin typeface="nr"/>
              </a:rPr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b="1" dirty="0" err="1" smtClean="0"/>
              <a:t>Szeged</a:t>
            </a:r>
            <a:r>
              <a:rPr lang="tr-TR" b="1" dirty="0" smtClean="0"/>
              <a:t> is </a:t>
            </a:r>
            <a:r>
              <a:rPr lang="tr-TR" b="1" dirty="0" err="1" smtClean="0"/>
              <a:t>pályázi</a:t>
            </a:r>
            <a:r>
              <a:rPr lang="hu-HU" b="1" dirty="0" smtClean="0"/>
              <a:t>k</a:t>
            </a:r>
            <a:r>
              <a:rPr lang="tr-TR" b="1" dirty="0" smtClean="0"/>
              <a:t> az "</a:t>
            </a:r>
            <a:r>
              <a:rPr lang="tr-TR" b="1" dirty="0" err="1" smtClean="0"/>
              <a:t>Európa</a:t>
            </a:r>
            <a:r>
              <a:rPr lang="tr-TR" b="1" dirty="0" smtClean="0"/>
              <a:t> </a:t>
            </a:r>
            <a:r>
              <a:rPr lang="tr-TR" b="1" dirty="0" err="1" smtClean="0"/>
              <a:t>kulturális</a:t>
            </a:r>
            <a:r>
              <a:rPr lang="tr-TR" b="1" dirty="0" smtClean="0"/>
              <a:t> </a:t>
            </a:r>
            <a:r>
              <a:rPr lang="tr-TR" b="1" dirty="0" err="1" smtClean="0"/>
              <a:t>fővárosa</a:t>
            </a:r>
            <a:r>
              <a:rPr lang="tr-TR" b="1" dirty="0" smtClean="0"/>
              <a:t>" </a:t>
            </a:r>
            <a:r>
              <a:rPr lang="tr-TR" b="1" dirty="0" err="1" smtClean="0"/>
              <a:t>címre</a:t>
            </a:r>
            <a:r>
              <a:rPr lang="tr-TR" b="1" dirty="0" smtClean="0"/>
              <a:t> </a:t>
            </a:r>
            <a:r>
              <a:rPr lang="tr-TR" b="1" dirty="0"/>
              <a:t/>
            </a:r>
            <a:br>
              <a:rPr lang="tr-TR" b="1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030784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3200" dirty="0" smtClean="0"/>
              <a:t>Az EU </a:t>
            </a:r>
            <a:r>
              <a:rPr lang="tr-TR" sz="3200" dirty="0" err="1" smtClean="0"/>
              <a:t>kulturális</a:t>
            </a:r>
            <a:r>
              <a:rPr lang="tr-TR" sz="3200" dirty="0" smtClean="0"/>
              <a:t> </a:t>
            </a:r>
            <a:r>
              <a:rPr lang="tr-TR" sz="3200" dirty="0" err="1" smtClean="0"/>
              <a:t>miniszterei</a:t>
            </a:r>
            <a:r>
              <a:rPr lang="tr-TR" sz="3200" dirty="0" smtClean="0"/>
              <a:t> </a:t>
            </a:r>
            <a:r>
              <a:rPr lang="tr-TR" sz="3200" dirty="0" err="1" smtClean="0"/>
              <a:t>május</a:t>
            </a:r>
            <a:r>
              <a:rPr lang="tr-TR" sz="3200" dirty="0" smtClean="0"/>
              <a:t> </a:t>
            </a:r>
            <a:r>
              <a:rPr lang="tr-TR" sz="3200" dirty="0" err="1" smtClean="0"/>
              <a:t>végi</a:t>
            </a:r>
            <a:r>
              <a:rPr lang="tr-TR" sz="3200" dirty="0" smtClean="0"/>
              <a:t>, </a:t>
            </a:r>
            <a:r>
              <a:rPr lang="tr-TR" sz="3200" dirty="0" err="1" smtClean="0"/>
              <a:t>brüsszeli</a:t>
            </a:r>
            <a:r>
              <a:rPr lang="tr-TR" sz="3200" dirty="0" smtClean="0"/>
              <a:t> </a:t>
            </a:r>
            <a:r>
              <a:rPr lang="tr-TR" sz="3200" dirty="0" err="1" smtClean="0"/>
              <a:t>ülésükön</a:t>
            </a:r>
            <a:r>
              <a:rPr lang="tr-TR" sz="3200" dirty="0" smtClean="0"/>
              <a:t> </a:t>
            </a:r>
            <a:r>
              <a:rPr lang="tr-TR" sz="3200" dirty="0" err="1" smtClean="0"/>
              <a:t>döntöttek</a:t>
            </a:r>
            <a:r>
              <a:rPr lang="tr-TR" sz="3200" dirty="0" smtClean="0"/>
              <a:t> </a:t>
            </a:r>
            <a:r>
              <a:rPr lang="tr-TR" sz="3200" dirty="0" err="1" smtClean="0"/>
              <a:t>arról</a:t>
            </a:r>
            <a:r>
              <a:rPr lang="tr-TR" sz="3200" dirty="0" smtClean="0"/>
              <a:t>, </a:t>
            </a:r>
            <a:r>
              <a:rPr lang="tr-TR" sz="3200" dirty="0" err="1" smtClean="0"/>
              <a:t>hogy</a:t>
            </a:r>
            <a:r>
              <a:rPr lang="tr-TR" sz="3200" dirty="0" smtClean="0"/>
              <a:t> 2010-ben </a:t>
            </a:r>
            <a:r>
              <a:rPr lang="tr-TR" sz="3200" dirty="0" err="1" smtClean="0"/>
              <a:t>Németország</a:t>
            </a:r>
            <a:r>
              <a:rPr lang="tr-TR" sz="3200" dirty="0" smtClean="0"/>
              <a:t> </a:t>
            </a:r>
            <a:r>
              <a:rPr lang="tr-TR" sz="3200" dirty="0" err="1" smtClean="0"/>
              <a:t>mellett</a:t>
            </a:r>
            <a:r>
              <a:rPr lang="tr-TR" sz="3200" dirty="0" smtClean="0"/>
              <a:t> </a:t>
            </a:r>
            <a:r>
              <a:rPr lang="tr-TR" sz="3200" dirty="0" err="1" smtClean="0"/>
              <a:t>hazánk</a:t>
            </a:r>
            <a:r>
              <a:rPr lang="tr-TR" sz="3200" dirty="0" smtClean="0"/>
              <a:t> </a:t>
            </a:r>
            <a:r>
              <a:rPr lang="tr-TR" sz="3200" dirty="0" err="1" smtClean="0"/>
              <a:t>egyik</a:t>
            </a:r>
            <a:r>
              <a:rPr lang="tr-TR" sz="3200" dirty="0" smtClean="0"/>
              <a:t> </a:t>
            </a:r>
            <a:r>
              <a:rPr lang="tr-TR" sz="3200" dirty="0" err="1" smtClean="0"/>
              <a:t>városa</a:t>
            </a:r>
            <a:r>
              <a:rPr lang="tr-TR" sz="3200" dirty="0" smtClean="0"/>
              <a:t> </a:t>
            </a:r>
            <a:r>
              <a:rPr lang="tr-TR" sz="3200" dirty="0" err="1" smtClean="0"/>
              <a:t>lesz</a:t>
            </a:r>
            <a:r>
              <a:rPr lang="tr-TR" sz="3200" dirty="0" smtClean="0"/>
              <a:t> </a:t>
            </a:r>
            <a:r>
              <a:rPr lang="tr-TR" sz="3200" dirty="0" err="1" smtClean="0"/>
              <a:t>Európa</a:t>
            </a:r>
            <a:r>
              <a:rPr lang="tr-TR" sz="3200" dirty="0" smtClean="0"/>
              <a:t> </a:t>
            </a:r>
            <a:r>
              <a:rPr lang="tr-TR" sz="3200" dirty="0" err="1" smtClean="0"/>
              <a:t>kulturális</a:t>
            </a:r>
            <a:r>
              <a:rPr lang="tr-TR" sz="3200" dirty="0" smtClean="0"/>
              <a:t> </a:t>
            </a:r>
            <a:r>
              <a:rPr lang="tr-TR" sz="3200" dirty="0" err="1" smtClean="0"/>
              <a:t>fővárosa</a:t>
            </a:r>
            <a:r>
              <a:rPr lang="tr-TR" sz="3200" dirty="0" smtClean="0"/>
              <a:t>. </a:t>
            </a:r>
            <a:r>
              <a:rPr lang="tr-TR" sz="3200" dirty="0" err="1" smtClean="0"/>
              <a:t>Szeged</a:t>
            </a:r>
            <a:r>
              <a:rPr lang="tr-TR" sz="3200" dirty="0" smtClean="0"/>
              <a:t> is </a:t>
            </a:r>
            <a:r>
              <a:rPr lang="tr-TR" sz="3200" dirty="0" err="1" smtClean="0"/>
              <a:t>pályázik</a:t>
            </a:r>
            <a:r>
              <a:rPr lang="tr-TR" sz="3200" dirty="0" smtClean="0"/>
              <a:t> a </a:t>
            </a:r>
            <a:r>
              <a:rPr lang="tr-TR" sz="3200" dirty="0" err="1" smtClean="0"/>
              <a:t>címre</a:t>
            </a:r>
            <a:r>
              <a:rPr lang="tr-TR" sz="3200" dirty="0" smtClean="0"/>
              <a:t>. 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8267988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hu-HU" sz="3200" dirty="0" smtClean="0"/>
              <a:t>A világhírű színésznő, Melina Mercouri görög kulturális miniszterként a nyolcvanas években javasolta, hogy minden évben nevezzék ki valamelyik nagyvárost Európa kulturális fővárosává.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1842986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 smtClean="0"/>
              <a:t>A </a:t>
            </a:r>
            <a:r>
              <a:rPr lang="tr-TR" dirty="0" err="1" smtClean="0"/>
              <a:t>programban</a:t>
            </a:r>
            <a:r>
              <a:rPr lang="tr-TR" dirty="0" smtClean="0"/>
              <a:t> </a:t>
            </a:r>
            <a:r>
              <a:rPr lang="tr-TR" dirty="0" err="1" smtClean="0"/>
              <a:t>elsőként</a:t>
            </a:r>
            <a:r>
              <a:rPr lang="tr-TR" dirty="0" smtClean="0"/>
              <a:t> 1985-ben </a:t>
            </a:r>
            <a:r>
              <a:rPr lang="tr-TR" dirty="0" err="1" smtClean="0"/>
              <a:t>Athén</a:t>
            </a:r>
            <a:r>
              <a:rPr lang="tr-TR" dirty="0" smtClean="0"/>
              <a:t> </a:t>
            </a:r>
            <a:r>
              <a:rPr lang="tr-TR" dirty="0" err="1" smtClean="0"/>
              <a:t>viselte</a:t>
            </a:r>
            <a:r>
              <a:rPr lang="tr-TR" dirty="0" smtClean="0"/>
              <a:t> a </a:t>
            </a:r>
            <a:r>
              <a:rPr lang="tr-TR" dirty="0" err="1" smtClean="0"/>
              <a:t>kitüntető</a:t>
            </a:r>
            <a:r>
              <a:rPr lang="tr-TR" dirty="0" smtClean="0"/>
              <a:t> </a:t>
            </a:r>
            <a:r>
              <a:rPr lang="tr-TR" dirty="0" err="1" smtClean="0"/>
              <a:t>címet</a:t>
            </a:r>
            <a:r>
              <a:rPr lang="tr-TR" dirty="0" smtClean="0"/>
              <a:t>. Az </a:t>
            </a:r>
            <a:r>
              <a:rPr lang="tr-TR" dirty="0" err="1" smtClean="0"/>
              <a:t>első</a:t>
            </a:r>
            <a:r>
              <a:rPr lang="tr-TR" dirty="0" smtClean="0"/>
              <a:t> </a:t>
            </a:r>
            <a:r>
              <a:rPr lang="tr-TR" dirty="0" err="1" smtClean="0"/>
              <a:t>években</a:t>
            </a:r>
            <a:r>
              <a:rPr lang="tr-TR" dirty="0" smtClean="0"/>
              <a:t> EU-s </a:t>
            </a:r>
            <a:r>
              <a:rPr lang="tr-TR" dirty="0" err="1" smtClean="0"/>
              <a:t>fővárosok</a:t>
            </a:r>
            <a:r>
              <a:rPr lang="tr-TR" dirty="0" smtClean="0"/>
              <a:t> </a:t>
            </a:r>
            <a:r>
              <a:rPr lang="tr-TR" dirty="0" err="1" smtClean="0"/>
              <a:t>váltották</a:t>
            </a:r>
            <a:r>
              <a:rPr lang="tr-TR" dirty="0" smtClean="0"/>
              <a:t> </a:t>
            </a:r>
            <a:r>
              <a:rPr lang="tr-TR" dirty="0" err="1" smtClean="0"/>
              <a:t>egymást</a:t>
            </a:r>
            <a:r>
              <a:rPr lang="tr-TR" dirty="0" smtClean="0"/>
              <a:t>, de </a:t>
            </a:r>
            <a:r>
              <a:rPr lang="tr-TR" dirty="0" err="1" smtClean="0"/>
              <a:t>például</a:t>
            </a:r>
            <a:r>
              <a:rPr lang="tr-TR" dirty="0" smtClean="0"/>
              <a:t> </a:t>
            </a:r>
            <a:r>
              <a:rPr lang="tr-TR" dirty="0" err="1" smtClean="0"/>
              <a:t>Párizs</a:t>
            </a:r>
            <a:r>
              <a:rPr lang="tr-TR" dirty="0" smtClean="0"/>
              <a:t> </a:t>
            </a:r>
            <a:r>
              <a:rPr lang="tr-TR" dirty="0" err="1" smtClean="0"/>
              <a:t>és</a:t>
            </a:r>
            <a:r>
              <a:rPr lang="tr-TR" dirty="0" smtClean="0"/>
              <a:t> Madrid </a:t>
            </a:r>
            <a:r>
              <a:rPr lang="tr-TR" dirty="0" err="1" smtClean="0"/>
              <a:t>esetében</a:t>
            </a:r>
            <a:r>
              <a:rPr lang="tr-TR" dirty="0" smtClean="0"/>
              <a:t> </a:t>
            </a:r>
            <a:r>
              <a:rPr lang="tr-TR" dirty="0" err="1" smtClean="0"/>
              <a:t>azt</a:t>
            </a:r>
            <a:r>
              <a:rPr lang="tr-TR" dirty="0" smtClean="0"/>
              <a:t> </a:t>
            </a:r>
            <a:r>
              <a:rPr lang="tr-TR" dirty="0" err="1" smtClean="0"/>
              <a:t>tapasztalták</a:t>
            </a:r>
            <a:r>
              <a:rPr lang="tr-TR" dirty="0" smtClean="0"/>
              <a:t> a </a:t>
            </a:r>
            <a:r>
              <a:rPr lang="tr-TR" dirty="0" err="1" smtClean="0"/>
              <a:t>szervezők</a:t>
            </a:r>
            <a:r>
              <a:rPr lang="tr-TR" dirty="0" smtClean="0"/>
              <a:t>, </a:t>
            </a:r>
            <a:r>
              <a:rPr lang="tr-TR" dirty="0" err="1" smtClean="0"/>
              <a:t>hogy</a:t>
            </a:r>
            <a:r>
              <a:rPr lang="tr-TR" dirty="0" smtClean="0"/>
              <a:t> a </a:t>
            </a:r>
            <a:r>
              <a:rPr lang="tr-TR" dirty="0" err="1" smtClean="0"/>
              <a:t>programmsorozat</a:t>
            </a:r>
            <a:r>
              <a:rPr lang="tr-TR" dirty="0" smtClean="0"/>
              <a:t> </a:t>
            </a:r>
            <a:r>
              <a:rPr lang="tr-TR" dirty="0" err="1" smtClean="0"/>
              <a:t>beleolvadt</a:t>
            </a:r>
            <a:r>
              <a:rPr lang="hu-HU" dirty="0"/>
              <a:t> </a:t>
            </a:r>
            <a:r>
              <a:rPr lang="tr-TR" dirty="0" smtClean="0"/>
              <a:t>a </a:t>
            </a:r>
            <a:r>
              <a:rPr lang="tr-TR" dirty="0" err="1" smtClean="0"/>
              <a:t>már</a:t>
            </a:r>
            <a:r>
              <a:rPr lang="tr-TR" dirty="0" smtClean="0"/>
              <a:t> </a:t>
            </a:r>
            <a:r>
              <a:rPr lang="tr-TR" dirty="0" err="1" smtClean="0"/>
              <a:t>amúgy</a:t>
            </a:r>
            <a:r>
              <a:rPr lang="tr-TR" dirty="0" smtClean="0"/>
              <a:t> is </a:t>
            </a:r>
            <a:r>
              <a:rPr lang="tr-TR" dirty="0" err="1" smtClean="0"/>
              <a:t>kulturális</a:t>
            </a:r>
            <a:r>
              <a:rPr lang="tr-TR" dirty="0" smtClean="0"/>
              <a:t> </a:t>
            </a:r>
            <a:r>
              <a:rPr lang="tr-TR" dirty="0" err="1" smtClean="0"/>
              <a:t>központnak</a:t>
            </a:r>
            <a:r>
              <a:rPr lang="tr-TR" dirty="0" smtClean="0"/>
              <a:t> </a:t>
            </a:r>
            <a:r>
              <a:rPr lang="tr-TR" dirty="0" err="1" smtClean="0"/>
              <a:t>számító</a:t>
            </a:r>
            <a:r>
              <a:rPr lang="tr-TR" dirty="0" smtClean="0"/>
              <a:t> </a:t>
            </a:r>
            <a:r>
              <a:rPr lang="tr-TR" dirty="0" err="1" smtClean="0"/>
              <a:t>metropoliszok</a:t>
            </a:r>
            <a:r>
              <a:rPr lang="tr-TR" dirty="0" smtClean="0"/>
              <a:t> </a:t>
            </a:r>
            <a:r>
              <a:rPr lang="tr-TR" dirty="0" err="1" smtClean="0"/>
              <a:t>gazdag</a:t>
            </a:r>
            <a:r>
              <a:rPr lang="tr-TR" dirty="0" smtClean="0"/>
              <a:t> </a:t>
            </a:r>
            <a:r>
              <a:rPr lang="tr-TR" dirty="0" err="1" smtClean="0"/>
              <a:t>kínálatába</a:t>
            </a:r>
            <a:r>
              <a:rPr lang="tr-TR" dirty="0" smtClean="0"/>
              <a:t>, </a:t>
            </a:r>
            <a:r>
              <a:rPr lang="tr-TR" dirty="0" err="1" smtClean="0"/>
              <a:t>és</a:t>
            </a:r>
            <a:r>
              <a:rPr lang="tr-TR" dirty="0" smtClean="0"/>
              <a:t> </a:t>
            </a:r>
            <a:r>
              <a:rPr lang="tr-TR" dirty="0" err="1" smtClean="0"/>
              <a:t>szinte</a:t>
            </a:r>
            <a:r>
              <a:rPr lang="tr-TR" dirty="0" smtClean="0"/>
              <a:t> </a:t>
            </a:r>
            <a:r>
              <a:rPr lang="tr-TR" dirty="0" err="1" smtClean="0"/>
              <a:t>semmilyen</a:t>
            </a:r>
            <a:r>
              <a:rPr lang="tr-TR" dirty="0" smtClean="0"/>
              <a:t> </a:t>
            </a:r>
            <a:r>
              <a:rPr lang="tr-TR" dirty="0" err="1" smtClean="0"/>
              <a:t>kimutatható</a:t>
            </a:r>
            <a:r>
              <a:rPr lang="hu-HU" dirty="0" smtClean="0"/>
              <a:t> </a:t>
            </a:r>
            <a:r>
              <a:rPr lang="tr-TR" dirty="0" err="1" smtClean="0"/>
              <a:t>hatása</a:t>
            </a:r>
            <a:r>
              <a:rPr lang="tr-TR" dirty="0" smtClean="0"/>
              <a:t> nem volt a </a:t>
            </a:r>
            <a:r>
              <a:rPr lang="tr-TR" dirty="0" err="1" smtClean="0"/>
              <a:t>város</a:t>
            </a:r>
            <a:r>
              <a:rPr lang="tr-TR" dirty="0" smtClean="0"/>
              <a:t> </a:t>
            </a:r>
            <a:r>
              <a:rPr lang="tr-TR" dirty="0" err="1" smtClean="0"/>
              <a:t>életére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101824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3200" dirty="0" smtClean="0"/>
              <a:t>A </a:t>
            </a:r>
            <a:r>
              <a:rPr lang="tr-TR" sz="3200" dirty="0" err="1" smtClean="0"/>
              <a:t>második</a:t>
            </a:r>
            <a:r>
              <a:rPr lang="tr-TR" sz="3200" dirty="0" smtClean="0"/>
              <a:t> </a:t>
            </a:r>
            <a:r>
              <a:rPr lang="tr-TR" sz="3200" dirty="0" err="1" smtClean="0"/>
              <a:t>periódusban</a:t>
            </a:r>
            <a:r>
              <a:rPr lang="tr-TR" sz="3200" dirty="0" smtClean="0"/>
              <a:t> </a:t>
            </a:r>
            <a:r>
              <a:rPr lang="tr-TR" sz="3200" dirty="0" err="1" smtClean="0"/>
              <a:t>ezért</a:t>
            </a:r>
            <a:r>
              <a:rPr lang="tr-TR" sz="3200" dirty="0" smtClean="0"/>
              <a:t> </a:t>
            </a:r>
            <a:r>
              <a:rPr lang="tr-TR" sz="3200" dirty="0" err="1" smtClean="0"/>
              <a:t>már</a:t>
            </a:r>
            <a:r>
              <a:rPr lang="tr-TR" sz="3200" dirty="0" smtClean="0"/>
              <a:t> </a:t>
            </a:r>
            <a:r>
              <a:rPr lang="tr-TR" sz="3200" dirty="0" err="1" smtClean="0"/>
              <a:t>arra</a:t>
            </a:r>
            <a:r>
              <a:rPr lang="tr-TR" sz="3200" dirty="0" smtClean="0"/>
              <a:t> </a:t>
            </a:r>
            <a:r>
              <a:rPr lang="tr-TR" sz="3200" dirty="0" err="1" smtClean="0"/>
              <a:t>törekedtek</a:t>
            </a:r>
            <a:r>
              <a:rPr lang="tr-TR" sz="3200" dirty="0" smtClean="0"/>
              <a:t>, </a:t>
            </a:r>
            <a:r>
              <a:rPr lang="tr-TR" sz="3200" dirty="0" err="1" smtClean="0"/>
              <a:t>hogy</a:t>
            </a:r>
            <a:r>
              <a:rPr lang="tr-TR" sz="3200" dirty="0" smtClean="0"/>
              <a:t> ne a </a:t>
            </a:r>
            <a:r>
              <a:rPr lang="tr-TR" sz="3200" dirty="0" err="1" smtClean="0"/>
              <a:t>közigazgatási</a:t>
            </a:r>
            <a:r>
              <a:rPr lang="tr-TR" sz="3200" dirty="0" smtClean="0"/>
              <a:t> </a:t>
            </a:r>
            <a:r>
              <a:rPr lang="tr-TR" sz="3200" dirty="0" err="1" smtClean="0"/>
              <a:t>fővárosok</a:t>
            </a:r>
            <a:r>
              <a:rPr lang="tr-TR" sz="3200" dirty="0" smtClean="0"/>
              <a:t> </a:t>
            </a:r>
            <a:r>
              <a:rPr lang="tr-TR" sz="3200" dirty="0" err="1" smtClean="0"/>
              <a:t>váltsák</a:t>
            </a:r>
            <a:r>
              <a:rPr lang="tr-TR" sz="3200" dirty="0" smtClean="0"/>
              <a:t> </a:t>
            </a:r>
            <a:r>
              <a:rPr lang="tr-TR" sz="3200" dirty="0" err="1" smtClean="0"/>
              <a:t>egymást</a:t>
            </a:r>
            <a:r>
              <a:rPr lang="tr-TR" sz="3200" dirty="0" smtClean="0"/>
              <a:t>. </a:t>
            </a:r>
            <a:r>
              <a:rPr lang="tr-TR" sz="3200" dirty="0" err="1" smtClean="0"/>
              <a:t>Tavaly</a:t>
            </a:r>
            <a:r>
              <a:rPr lang="tr-TR" sz="3200" dirty="0" smtClean="0"/>
              <a:t> </a:t>
            </a:r>
            <a:r>
              <a:rPr lang="tr-TR" sz="3200" dirty="0" err="1" smtClean="0"/>
              <a:t>például</a:t>
            </a:r>
            <a:r>
              <a:rPr lang="tr-TR" sz="3200" dirty="0" smtClean="0"/>
              <a:t> a 240 ezer </a:t>
            </a:r>
            <a:r>
              <a:rPr lang="tr-TR" sz="3200" dirty="0" err="1" smtClean="0"/>
              <a:t>lakosú</a:t>
            </a:r>
            <a:r>
              <a:rPr lang="tr-TR" sz="3200" dirty="0" smtClean="0"/>
              <a:t> </a:t>
            </a:r>
            <a:r>
              <a:rPr lang="tr-TR" sz="3200" dirty="0" err="1" smtClean="0"/>
              <a:t>ausztriai</a:t>
            </a:r>
            <a:r>
              <a:rPr lang="tr-TR" sz="3200" dirty="0" smtClean="0"/>
              <a:t> Graz </a:t>
            </a:r>
            <a:r>
              <a:rPr lang="tr-TR" sz="3200" dirty="0" err="1" smtClean="0"/>
              <a:t>hatezer</a:t>
            </a:r>
            <a:r>
              <a:rPr lang="tr-TR" sz="3200" dirty="0" smtClean="0"/>
              <a:t> </a:t>
            </a:r>
            <a:r>
              <a:rPr lang="tr-TR" sz="3200" dirty="0" err="1" smtClean="0"/>
              <a:t>programmal</a:t>
            </a:r>
            <a:r>
              <a:rPr lang="tr-TR" sz="3200" dirty="0" smtClean="0"/>
              <a:t> </a:t>
            </a:r>
            <a:r>
              <a:rPr lang="tr-TR" sz="3200" dirty="0" err="1" smtClean="0"/>
              <a:t>várta</a:t>
            </a:r>
            <a:r>
              <a:rPr lang="tr-TR" sz="3200" dirty="0" smtClean="0"/>
              <a:t> a </a:t>
            </a:r>
            <a:r>
              <a:rPr lang="tr-TR" sz="3200" dirty="0" err="1" smtClean="0"/>
              <a:t>vendégeket</a:t>
            </a:r>
            <a:r>
              <a:rPr lang="tr-TR" sz="3200" dirty="0" smtClean="0"/>
              <a:t>. 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40807198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3200" dirty="0" smtClean="0"/>
              <a:t>Az EU </a:t>
            </a:r>
            <a:r>
              <a:rPr lang="tr-TR" sz="3200" dirty="0" err="1" smtClean="0"/>
              <a:t>régi</a:t>
            </a:r>
            <a:r>
              <a:rPr lang="tr-TR" sz="3200" dirty="0" smtClean="0"/>
              <a:t> </a:t>
            </a:r>
            <a:r>
              <a:rPr lang="tr-TR" sz="3200" dirty="0" err="1" smtClean="0"/>
              <a:t>tagállamai</a:t>
            </a:r>
            <a:r>
              <a:rPr lang="tr-TR" sz="3200" dirty="0" smtClean="0"/>
              <a:t> 2019-ig </a:t>
            </a:r>
            <a:r>
              <a:rPr lang="tr-TR" sz="3200" dirty="0" err="1" smtClean="0"/>
              <a:t>már</a:t>
            </a:r>
            <a:r>
              <a:rPr lang="tr-TR" sz="3200" dirty="0" smtClean="0"/>
              <a:t> </a:t>
            </a:r>
            <a:r>
              <a:rPr lang="tr-TR" sz="3200" dirty="0" err="1" smtClean="0"/>
              <a:t>korábban</a:t>
            </a:r>
            <a:r>
              <a:rPr lang="tr-TR" sz="3200" dirty="0" smtClean="0"/>
              <a:t> </a:t>
            </a:r>
            <a:r>
              <a:rPr lang="tr-TR" sz="3200" dirty="0" err="1" smtClean="0"/>
              <a:t>felosztották</a:t>
            </a:r>
            <a:r>
              <a:rPr lang="tr-TR" sz="3200" dirty="0" smtClean="0"/>
              <a:t> </a:t>
            </a:r>
            <a:r>
              <a:rPr lang="tr-TR" sz="3200" dirty="0" err="1" smtClean="0"/>
              <a:t>egymás</a:t>
            </a:r>
            <a:r>
              <a:rPr lang="tr-TR" sz="3200" dirty="0" smtClean="0"/>
              <a:t> </a:t>
            </a:r>
            <a:r>
              <a:rPr lang="tr-TR" sz="3200" dirty="0" err="1" smtClean="0"/>
              <a:t>között</a:t>
            </a:r>
            <a:r>
              <a:rPr lang="tr-TR" sz="3200" dirty="0" smtClean="0"/>
              <a:t> az </a:t>
            </a:r>
            <a:r>
              <a:rPr lang="tr-TR" sz="3200" dirty="0" err="1" smtClean="0"/>
              <a:t>éveket</a:t>
            </a:r>
            <a:r>
              <a:rPr lang="tr-TR" sz="3200" dirty="0" smtClean="0"/>
              <a:t>, de a </a:t>
            </a:r>
            <a:r>
              <a:rPr lang="tr-TR" sz="3200" dirty="0" err="1" smtClean="0"/>
              <a:t>tíz</a:t>
            </a:r>
            <a:r>
              <a:rPr lang="tr-TR" sz="3200" dirty="0" smtClean="0"/>
              <a:t> </a:t>
            </a:r>
            <a:r>
              <a:rPr lang="tr-TR" sz="3200" dirty="0" err="1" smtClean="0"/>
              <a:t>új</a:t>
            </a:r>
            <a:r>
              <a:rPr lang="tr-TR" sz="3200" dirty="0" smtClean="0"/>
              <a:t> </a:t>
            </a:r>
            <a:r>
              <a:rPr lang="tr-TR" sz="3200" dirty="0" err="1" smtClean="0"/>
              <a:t>tag</a:t>
            </a:r>
            <a:r>
              <a:rPr lang="tr-TR" sz="3200" dirty="0" smtClean="0"/>
              <a:t> </a:t>
            </a:r>
            <a:r>
              <a:rPr lang="tr-TR" sz="3200" dirty="0" err="1" smtClean="0"/>
              <a:t>csatlakozása</a:t>
            </a:r>
            <a:r>
              <a:rPr lang="tr-TR" sz="3200" dirty="0" smtClean="0"/>
              <a:t> </a:t>
            </a:r>
            <a:r>
              <a:rPr lang="tr-TR" sz="3200" dirty="0" err="1" smtClean="0"/>
              <a:t>után</a:t>
            </a:r>
            <a:r>
              <a:rPr lang="tr-TR" sz="3200" dirty="0" smtClean="0"/>
              <a:t> a </a:t>
            </a:r>
            <a:r>
              <a:rPr lang="tr-TR" sz="3200" dirty="0" err="1" smtClean="0"/>
              <a:t>kulturális</a:t>
            </a:r>
            <a:r>
              <a:rPr lang="tr-TR" sz="3200" dirty="0" smtClean="0"/>
              <a:t> </a:t>
            </a:r>
            <a:r>
              <a:rPr lang="tr-TR" sz="3200" dirty="0" err="1" smtClean="0"/>
              <a:t>miniszterek</a:t>
            </a:r>
            <a:r>
              <a:rPr lang="tr-TR" sz="3200" dirty="0" smtClean="0"/>
              <a:t> </a:t>
            </a:r>
            <a:r>
              <a:rPr lang="tr-TR" sz="3200" dirty="0" err="1" smtClean="0"/>
              <a:t>tanácsának</a:t>
            </a:r>
            <a:r>
              <a:rPr lang="tr-TR" sz="3200" dirty="0" smtClean="0"/>
              <a:t> </a:t>
            </a:r>
            <a:r>
              <a:rPr lang="tr-TR" sz="3200" dirty="0" err="1" smtClean="0"/>
              <a:t>brüsszeli</a:t>
            </a:r>
            <a:r>
              <a:rPr lang="tr-TR" sz="3200" dirty="0" smtClean="0"/>
              <a:t> </a:t>
            </a:r>
            <a:r>
              <a:rPr lang="tr-TR" sz="3200" dirty="0" err="1" smtClean="0"/>
              <a:t>ülésén</a:t>
            </a:r>
            <a:r>
              <a:rPr lang="tr-TR" sz="3200" dirty="0" smtClean="0"/>
              <a:t> az a </a:t>
            </a:r>
            <a:r>
              <a:rPr lang="tr-TR" sz="3200" dirty="0" err="1" smtClean="0"/>
              <a:t>döntés</a:t>
            </a:r>
            <a:r>
              <a:rPr lang="tr-TR" sz="3200" dirty="0" smtClean="0"/>
              <a:t> </a:t>
            </a:r>
            <a:r>
              <a:rPr lang="tr-TR" sz="3200" dirty="0" err="1" smtClean="0"/>
              <a:t>született</a:t>
            </a:r>
            <a:r>
              <a:rPr lang="tr-TR" sz="3200" dirty="0" smtClean="0"/>
              <a:t>: 2009 </a:t>
            </a:r>
            <a:r>
              <a:rPr lang="tr-TR" sz="3200" dirty="0" err="1" smtClean="0"/>
              <a:t>és</a:t>
            </a:r>
            <a:r>
              <a:rPr lang="tr-TR" sz="3200" dirty="0" smtClean="0"/>
              <a:t> 2019 </a:t>
            </a:r>
            <a:r>
              <a:rPr lang="tr-TR" sz="3200" dirty="0" err="1" smtClean="0"/>
              <a:t>között</a:t>
            </a:r>
            <a:r>
              <a:rPr lang="tr-TR" sz="3200" dirty="0" smtClean="0"/>
              <a:t> </a:t>
            </a:r>
            <a:r>
              <a:rPr lang="tr-TR" sz="3200" dirty="0" err="1" smtClean="0"/>
              <a:t>minden</a:t>
            </a:r>
            <a:r>
              <a:rPr lang="tr-TR" sz="3200" dirty="0" smtClean="0"/>
              <a:t> </a:t>
            </a:r>
            <a:r>
              <a:rPr lang="tr-TR" sz="3200" dirty="0" err="1" smtClean="0"/>
              <a:t>évben</a:t>
            </a:r>
            <a:r>
              <a:rPr lang="tr-TR" sz="3200" dirty="0" smtClean="0"/>
              <a:t> </a:t>
            </a:r>
            <a:r>
              <a:rPr lang="tr-TR" sz="3200" dirty="0" err="1" smtClean="0"/>
              <a:t>egy</a:t>
            </a:r>
            <a:r>
              <a:rPr lang="tr-TR" sz="3200" dirty="0" smtClean="0"/>
              <a:t> </a:t>
            </a:r>
            <a:r>
              <a:rPr lang="tr-TR" sz="3200" dirty="0" err="1" smtClean="0"/>
              <a:t>régi</a:t>
            </a:r>
            <a:r>
              <a:rPr lang="tr-TR" sz="3200" dirty="0" smtClean="0"/>
              <a:t> </a:t>
            </a:r>
            <a:r>
              <a:rPr lang="tr-TR" sz="3200" dirty="0" err="1" smtClean="0"/>
              <a:t>és</a:t>
            </a:r>
            <a:r>
              <a:rPr lang="tr-TR" sz="3200" dirty="0" smtClean="0"/>
              <a:t> </a:t>
            </a:r>
            <a:r>
              <a:rPr lang="tr-TR" sz="3200" dirty="0" err="1" smtClean="0"/>
              <a:t>egy</a:t>
            </a:r>
            <a:r>
              <a:rPr lang="tr-TR" sz="3200" dirty="0" smtClean="0"/>
              <a:t> </a:t>
            </a:r>
            <a:r>
              <a:rPr lang="tr-TR" sz="3200" dirty="0" err="1" smtClean="0"/>
              <a:t>új</a:t>
            </a:r>
            <a:r>
              <a:rPr lang="tr-TR" sz="3200" dirty="0" smtClean="0"/>
              <a:t> EU-</a:t>
            </a:r>
            <a:r>
              <a:rPr lang="tr-TR" sz="3200" dirty="0" err="1" smtClean="0"/>
              <a:t>tagállam</a:t>
            </a:r>
            <a:r>
              <a:rPr lang="tr-TR" sz="3200" dirty="0" smtClean="0"/>
              <a:t> </a:t>
            </a:r>
            <a:r>
              <a:rPr lang="tr-TR" sz="3200" dirty="0" err="1" smtClean="0"/>
              <a:t>valamelyik</a:t>
            </a:r>
            <a:r>
              <a:rPr lang="tr-TR" sz="3200" dirty="0" smtClean="0"/>
              <a:t> </a:t>
            </a:r>
            <a:r>
              <a:rPr lang="tr-TR" sz="3200" dirty="0" err="1" smtClean="0"/>
              <a:t>városa</a:t>
            </a:r>
            <a:r>
              <a:rPr lang="tr-TR" sz="3200" dirty="0" smtClean="0"/>
              <a:t> </a:t>
            </a:r>
            <a:r>
              <a:rPr lang="tr-TR" sz="3200" dirty="0" err="1" smtClean="0"/>
              <a:t>párban</a:t>
            </a:r>
            <a:r>
              <a:rPr lang="tr-TR" sz="3200" dirty="0" smtClean="0"/>
              <a:t> </a:t>
            </a:r>
            <a:r>
              <a:rPr lang="tr-TR" sz="3200" dirty="0" err="1" smtClean="0"/>
              <a:t>kapja</a:t>
            </a:r>
            <a:r>
              <a:rPr lang="tr-TR" sz="3200" dirty="0" smtClean="0"/>
              <a:t> </a:t>
            </a:r>
            <a:r>
              <a:rPr lang="tr-TR" sz="3200" dirty="0" err="1" smtClean="0"/>
              <a:t>meg</a:t>
            </a:r>
            <a:r>
              <a:rPr lang="tr-TR" sz="3200" dirty="0" smtClean="0"/>
              <a:t> a </a:t>
            </a:r>
            <a:r>
              <a:rPr lang="tr-TR" sz="3200" dirty="0" err="1" smtClean="0"/>
              <a:t>címet</a:t>
            </a:r>
            <a:r>
              <a:rPr lang="tr-TR" sz="3200" dirty="0" smtClean="0"/>
              <a:t>. 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6847090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3200" dirty="0" smtClean="0"/>
              <a:t>2009-ben </a:t>
            </a:r>
            <a:r>
              <a:rPr lang="tr-TR" sz="3200" dirty="0" err="1" smtClean="0"/>
              <a:t>Ausztria</a:t>
            </a:r>
            <a:r>
              <a:rPr lang="tr-TR" sz="3200" dirty="0" smtClean="0"/>
              <a:t> </a:t>
            </a:r>
            <a:r>
              <a:rPr lang="tr-TR" sz="3200" dirty="0" err="1" smtClean="0"/>
              <a:t>és</a:t>
            </a:r>
            <a:r>
              <a:rPr lang="tr-TR" sz="3200" dirty="0" smtClean="0"/>
              <a:t> </a:t>
            </a:r>
            <a:r>
              <a:rPr lang="tr-TR" sz="3200" dirty="0" err="1" smtClean="0"/>
              <a:t>Litvánia</a:t>
            </a:r>
            <a:r>
              <a:rPr lang="tr-TR" sz="3200" dirty="0" smtClean="0"/>
              <a:t> </a:t>
            </a:r>
            <a:r>
              <a:rPr lang="tr-TR" sz="3200" dirty="0" err="1" smtClean="0"/>
              <a:t>indítja</a:t>
            </a:r>
            <a:r>
              <a:rPr lang="tr-TR" sz="3200" dirty="0" smtClean="0"/>
              <a:t> a </a:t>
            </a:r>
            <a:r>
              <a:rPr lang="tr-TR" sz="3200" dirty="0" err="1" smtClean="0"/>
              <a:t>tandemrendszert</a:t>
            </a:r>
            <a:r>
              <a:rPr lang="tr-TR" sz="3200" dirty="0" smtClean="0"/>
              <a:t>, 2010-ben </a:t>
            </a:r>
            <a:r>
              <a:rPr lang="tr-TR" sz="3200" dirty="0" err="1" smtClean="0"/>
              <a:t>pedig</a:t>
            </a:r>
            <a:r>
              <a:rPr lang="tr-TR" sz="3200" dirty="0" smtClean="0"/>
              <a:t> </a:t>
            </a:r>
            <a:r>
              <a:rPr lang="tr-TR" sz="3200" dirty="0" err="1" smtClean="0"/>
              <a:t>Magyarország</a:t>
            </a:r>
            <a:r>
              <a:rPr lang="tr-TR" sz="3200" dirty="0" smtClean="0"/>
              <a:t> </a:t>
            </a:r>
            <a:r>
              <a:rPr lang="tr-TR" sz="3200" dirty="0" err="1" smtClean="0"/>
              <a:t>és</a:t>
            </a:r>
            <a:r>
              <a:rPr lang="tr-TR" sz="3200" dirty="0" smtClean="0"/>
              <a:t> </a:t>
            </a:r>
            <a:r>
              <a:rPr lang="tr-TR" sz="3200" dirty="0" err="1" smtClean="0"/>
              <a:t>Németország</a:t>
            </a:r>
            <a:r>
              <a:rPr lang="tr-TR" sz="3200" dirty="0" smtClean="0"/>
              <a:t> </a:t>
            </a:r>
            <a:r>
              <a:rPr lang="tr-TR" sz="3200" dirty="0" err="1" smtClean="0"/>
              <a:t>kerül</a:t>
            </a:r>
            <a:r>
              <a:rPr lang="tr-TR" sz="3200" dirty="0" smtClean="0"/>
              <a:t> </a:t>
            </a:r>
            <a:r>
              <a:rPr lang="tr-TR" sz="3200" dirty="0" err="1" smtClean="0"/>
              <a:t>sorra</a:t>
            </a:r>
            <a:r>
              <a:rPr lang="tr-TR" sz="3200" dirty="0" smtClean="0"/>
              <a:t>. </a:t>
            </a:r>
            <a:r>
              <a:rPr lang="tr-TR" sz="3200" dirty="0" err="1" smtClean="0"/>
              <a:t>Eddig</a:t>
            </a:r>
            <a:r>
              <a:rPr lang="tr-TR" sz="3200" dirty="0" smtClean="0"/>
              <a:t> </a:t>
            </a:r>
            <a:r>
              <a:rPr lang="tr-TR" sz="3200" dirty="0" err="1" smtClean="0"/>
              <a:t>minden</a:t>
            </a:r>
            <a:r>
              <a:rPr lang="tr-TR" sz="3200" dirty="0" smtClean="0"/>
              <a:t> </a:t>
            </a:r>
            <a:r>
              <a:rPr lang="tr-TR" sz="3200" dirty="0" err="1" smtClean="0"/>
              <a:t>esetben</a:t>
            </a:r>
            <a:r>
              <a:rPr lang="tr-TR" sz="3200" dirty="0" smtClean="0"/>
              <a:t>, </a:t>
            </a:r>
            <a:r>
              <a:rPr lang="tr-TR" sz="3200" dirty="0" err="1" smtClean="0"/>
              <a:t>amikor</a:t>
            </a:r>
            <a:r>
              <a:rPr lang="tr-TR" sz="3200" dirty="0" smtClean="0"/>
              <a:t> nem </a:t>
            </a:r>
            <a:r>
              <a:rPr lang="tr-TR" sz="3200" dirty="0" err="1" smtClean="0"/>
              <a:t>többmilliós</a:t>
            </a:r>
            <a:r>
              <a:rPr lang="tr-TR" sz="3200" dirty="0" smtClean="0"/>
              <a:t> </a:t>
            </a:r>
            <a:r>
              <a:rPr lang="tr-TR" sz="3200" dirty="0" err="1" smtClean="0"/>
              <a:t>metropolisz</a:t>
            </a:r>
            <a:r>
              <a:rPr lang="tr-TR" sz="3200" dirty="0" smtClean="0"/>
              <a:t> </a:t>
            </a:r>
            <a:r>
              <a:rPr lang="tr-TR" sz="3200" dirty="0" err="1" smtClean="0"/>
              <a:t>viselte</a:t>
            </a:r>
            <a:r>
              <a:rPr lang="tr-TR" sz="3200" dirty="0" smtClean="0"/>
              <a:t> a </a:t>
            </a:r>
            <a:r>
              <a:rPr lang="tr-TR" sz="3200" dirty="0" err="1" smtClean="0"/>
              <a:t>címet</a:t>
            </a:r>
            <a:r>
              <a:rPr lang="hu-HU" sz="3200" dirty="0" smtClean="0"/>
              <a:t> </a:t>
            </a:r>
            <a:r>
              <a:rPr lang="tr-TR" sz="3200" dirty="0" err="1" smtClean="0"/>
              <a:t>hosszú</a:t>
            </a:r>
            <a:r>
              <a:rPr lang="tr-TR" sz="3200" dirty="0" smtClean="0"/>
              <a:t> </a:t>
            </a:r>
            <a:r>
              <a:rPr lang="tr-TR" sz="3200" dirty="0" err="1" smtClean="0"/>
              <a:t>távon</a:t>
            </a:r>
            <a:r>
              <a:rPr lang="tr-TR" sz="3200" dirty="0" smtClean="0"/>
              <a:t> </a:t>
            </a:r>
            <a:r>
              <a:rPr lang="tr-TR" sz="3200" dirty="0" err="1" smtClean="0"/>
              <a:t>kimutatható</a:t>
            </a:r>
            <a:r>
              <a:rPr lang="tr-TR" sz="3200" dirty="0" smtClean="0"/>
              <a:t> </a:t>
            </a:r>
            <a:r>
              <a:rPr lang="tr-TR" sz="3200" dirty="0" err="1" smtClean="0"/>
              <a:t>pozitív</a:t>
            </a:r>
            <a:r>
              <a:rPr lang="tr-TR" sz="3200" dirty="0" smtClean="0"/>
              <a:t> </a:t>
            </a:r>
            <a:r>
              <a:rPr lang="tr-TR" sz="3200" dirty="0" err="1" smtClean="0"/>
              <a:t>turisztikai</a:t>
            </a:r>
            <a:r>
              <a:rPr lang="tr-TR" sz="3200" dirty="0" smtClean="0"/>
              <a:t> </a:t>
            </a:r>
            <a:r>
              <a:rPr lang="tr-TR" sz="3200" dirty="0" err="1" smtClean="0"/>
              <a:t>és</a:t>
            </a:r>
            <a:r>
              <a:rPr lang="tr-TR" sz="3200" dirty="0" smtClean="0"/>
              <a:t> </a:t>
            </a:r>
            <a:r>
              <a:rPr lang="tr-TR" sz="3200" dirty="0" err="1" smtClean="0"/>
              <a:t>gazdasági</a:t>
            </a:r>
            <a:r>
              <a:rPr lang="tr-TR" sz="3200" dirty="0" smtClean="0"/>
              <a:t> </a:t>
            </a:r>
            <a:r>
              <a:rPr lang="tr-TR" sz="3200" dirty="0" err="1" smtClean="0"/>
              <a:t>hatásai</a:t>
            </a:r>
            <a:r>
              <a:rPr lang="tr-TR" sz="3200" dirty="0" smtClean="0"/>
              <a:t> </a:t>
            </a:r>
            <a:r>
              <a:rPr lang="tr-TR" sz="3200" dirty="0" err="1" smtClean="0"/>
              <a:t>voltak</a:t>
            </a:r>
            <a:r>
              <a:rPr lang="tr-TR" sz="3200" dirty="0" smtClean="0"/>
              <a:t> a </a:t>
            </a:r>
            <a:r>
              <a:rPr lang="tr-TR" sz="3200" dirty="0" err="1" smtClean="0"/>
              <a:t>rendezvénysorozatnak</a:t>
            </a:r>
            <a:r>
              <a:rPr lang="tr-TR" sz="3200" dirty="0" smtClean="0"/>
              <a:t>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5038412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3200" dirty="0" err="1" smtClean="0"/>
              <a:t>Brüsszel</a:t>
            </a:r>
            <a:r>
              <a:rPr lang="tr-TR" sz="3200" dirty="0" smtClean="0"/>
              <a:t> </a:t>
            </a:r>
            <a:r>
              <a:rPr lang="tr-TR" sz="3200" dirty="0" err="1" smtClean="0"/>
              <a:t>közvetlenül</a:t>
            </a:r>
            <a:r>
              <a:rPr lang="tr-TR" sz="3200" dirty="0" smtClean="0"/>
              <a:t> a </a:t>
            </a:r>
            <a:r>
              <a:rPr lang="tr-TR" sz="3200" dirty="0" err="1" smtClean="0"/>
              <a:t>programokra</a:t>
            </a:r>
            <a:r>
              <a:rPr lang="tr-TR" sz="3200" dirty="0" smtClean="0"/>
              <a:t> </a:t>
            </a:r>
            <a:r>
              <a:rPr lang="tr-TR" sz="3200" dirty="0" err="1" smtClean="0"/>
              <a:t>csak</a:t>
            </a:r>
            <a:r>
              <a:rPr lang="tr-TR" sz="3200" dirty="0" smtClean="0"/>
              <a:t> </a:t>
            </a:r>
            <a:r>
              <a:rPr lang="tr-TR" sz="3200" dirty="0" err="1" smtClean="0"/>
              <a:t>mintegy</a:t>
            </a:r>
            <a:r>
              <a:rPr lang="tr-TR" sz="3200" dirty="0" smtClean="0"/>
              <a:t> </a:t>
            </a:r>
            <a:r>
              <a:rPr lang="tr-TR" sz="3200" dirty="0" err="1" smtClean="0"/>
              <a:t>hétszázezer</a:t>
            </a:r>
            <a:r>
              <a:rPr lang="tr-TR" sz="3200" dirty="0" smtClean="0"/>
              <a:t> </a:t>
            </a:r>
            <a:r>
              <a:rPr lang="tr-TR" sz="3200" dirty="0" err="1" smtClean="0"/>
              <a:t>eurót</a:t>
            </a:r>
            <a:r>
              <a:rPr lang="tr-TR" sz="3200" dirty="0" smtClean="0"/>
              <a:t> ad </a:t>
            </a:r>
            <a:r>
              <a:rPr lang="tr-TR" sz="3200" dirty="0" err="1" smtClean="0"/>
              <a:t>támogatásként</a:t>
            </a:r>
            <a:r>
              <a:rPr lang="tr-TR" sz="3200" dirty="0" smtClean="0"/>
              <a:t>, de a </a:t>
            </a:r>
            <a:r>
              <a:rPr lang="tr-TR" sz="3200" dirty="0" err="1" smtClean="0"/>
              <a:t>strukturális</a:t>
            </a:r>
            <a:r>
              <a:rPr lang="tr-TR" sz="3200" dirty="0" smtClean="0"/>
              <a:t> </a:t>
            </a:r>
            <a:r>
              <a:rPr lang="tr-TR" sz="3200" dirty="0" err="1" smtClean="0"/>
              <a:t>alapokból</a:t>
            </a:r>
            <a:r>
              <a:rPr lang="tr-TR" sz="3200" dirty="0" smtClean="0"/>
              <a:t> </a:t>
            </a:r>
            <a:r>
              <a:rPr lang="tr-TR" sz="3200" dirty="0" err="1" smtClean="0"/>
              <a:t>régiófejlesztésre</a:t>
            </a:r>
            <a:r>
              <a:rPr lang="tr-TR" sz="3200" dirty="0" smtClean="0"/>
              <a:t>, </a:t>
            </a:r>
            <a:r>
              <a:rPr lang="tr-TR" sz="3200" dirty="0" err="1" smtClean="0"/>
              <a:t>beruházásokra</a:t>
            </a:r>
            <a:r>
              <a:rPr lang="tr-TR" sz="3200" dirty="0" smtClean="0"/>
              <a:t> </a:t>
            </a:r>
            <a:r>
              <a:rPr lang="tr-TR" sz="3200" dirty="0" err="1" smtClean="0"/>
              <a:t>több</a:t>
            </a:r>
            <a:r>
              <a:rPr lang="tr-TR" sz="3200" dirty="0" smtClean="0"/>
              <a:t> </a:t>
            </a:r>
            <a:r>
              <a:rPr lang="tr-TR" sz="3200" dirty="0" err="1" smtClean="0"/>
              <a:t>millió</a:t>
            </a:r>
            <a:r>
              <a:rPr lang="tr-TR" sz="3200" dirty="0" smtClean="0"/>
              <a:t> </a:t>
            </a:r>
            <a:r>
              <a:rPr lang="tr-TR" sz="3200" dirty="0" err="1" smtClean="0"/>
              <a:t>eurót</a:t>
            </a:r>
            <a:r>
              <a:rPr lang="tr-TR" sz="3200" dirty="0" smtClean="0"/>
              <a:t> </a:t>
            </a:r>
            <a:r>
              <a:rPr lang="tr-TR" sz="3200" dirty="0" err="1" smtClean="0"/>
              <a:t>lehet</a:t>
            </a:r>
            <a:r>
              <a:rPr lang="tr-TR" sz="3200" dirty="0" smtClean="0"/>
              <a:t> </a:t>
            </a:r>
            <a:r>
              <a:rPr lang="tr-TR" sz="3200" dirty="0" err="1" smtClean="0"/>
              <a:t>nyerni</a:t>
            </a:r>
            <a:r>
              <a:rPr lang="tr-TR" sz="3200" dirty="0" smtClean="0"/>
              <a:t>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021934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smtClean="0">
                <a:hlinkClick r:id="rId2"/>
              </a:rPr>
              <a:t>https://www.magyarora.com/newsMaterialArchive/2004/doc/magyarora_2004_6_3.pdf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41210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271</Words>
  <Application>Microsoft Office PowerPoint</Application>
  <PresentationFormat>Geniş ekran</PresentationFormat>
  <Paragraphs>9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nr</vt:lpstr>
      <vt:lpstr>Office Teması</vt:lpstr>
      <vt:lpstr>„A magyar nyelvszerkezethez ugyanolyan közel áll a török, mint a finnugor”  Szeged is pályázik az "Európa kulturális fővárosa" címre 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Windows Kullanıcısı</dc:creator>
  <cp:lastModifiedBy>Windows Kullanıcısı</cp:lastModifiedBy>
  <cp:revision>9</cp:revision>
  <dcterms:created xsi:type="dcterms:W3CDTF">2020-05-03T14:22:41Z</dcterms:created>
  <dcterms:modified xsi:type="dcterms:W3CDTF">2020-05-03T22:43:12Z</dcterms:modified>
</cp:coreProperties>
</file>