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66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25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36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83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0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617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77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220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10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34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8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878D-1DC9-4004-B6AA-4A8191D001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631AC-8CC8-40F6-B9C3-006F23EDB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14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59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İşletmelerin genel olarak özellikle büyük işletmelerin gider masrafları arasında,</a:t>
            </a:r>
          </a:p>
          <a:p>
            <a:pPr marL="365125" indent="-282575"/>
            <a:r>
              <a:rPr lang="tr-TR" altLang="tr-TR" dirty="0" smtClean="0"/>
              <a:t>Saatlik ücrete göre personel ücretleri</a:t>
            </a:r>
          </a:p>
          <a:p>
            <a:pPr marL="365125" indent="-282575"/>
            <a:r>
              <a:rPr lang="tr-TR" altLang="tr-TR" dirty="0" smtClean="0"/>
              <a:t>Kendi hesabına çalışan yazar, fotoğrafçı gibi kişilerin ücretleri</a:t>
            </a:r>
          </a:p>
          <a:p>
            <a:pPr marL="365125" indent="-282575"/>
            <a:r>
              <a:rPr lang="tr-TR" altLang="tr-TR" dirty="0" smtClean="0"/>
              <a:t>Danışma ücretleri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06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indent="-282575"/>
            <a:r>
              <a:rPr lang="tr-TR" altLang="tr-TR" dirty="0" smtClean="0"/>
              <a:t>Stüdyo ücretleri</a:t>
            </a:r>
          </a:p>
          <a:p>
            <a:pPr marL="365125" indent="-282575"/>
            <a:r>
              <a:rPr lang="tr-TR" altLang="tr-TR" dirty="0" smtClean="0"/>
              <a:t>Film yapımcıları ve diğer ilgililerin ücretleri</a:t>
            </a:r>
          </a:p>
          <a:p>
            <a:pPr marL="365125" indent="-282575"/>
            <a:r>
              <a:rPr lang="tr-TR" altLang="tr-TR" dirty="0" smtClean="0"/>
              <a:t>Basın-Yayın ücretleri</a:t>
            </a:r>
          </a:p>
          <a:p>
            <a:pPr marL="365125" indent="-282575"/>
            <a:r>
              <a:rPr lang="tr-TR" altLang="tr-TR" dirty="0" smtClean="0"/>
              <a:t>Dağıtım, postalama ve telefon ücretleri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017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Bundan sonraki aşamalarda neyin ne zaman yapılacağının yani zamanlama tablosuna göre hareket etmek yerinde olacaktır. </a:t>
            </a:r>
          </a:p>
          <a:p>
            <a:r>
              <a:rPr lang="tr-TR" dirty="0" smtClean="0"/>
              <a:t>Zamansız veya yanlış zamanda yapılacak bir eylem işletmeyi sıkıntıya sokabilir.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217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Yürütme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Yürütme aşaması en zorlu bir süreçtir. Hazırlanan planların artık uygulanma zamanı gelmiştir. </a:t>
            </a:r>
          </a:p>
          <a:p>
            <a:r>
              <a:rPr lang="tr-TR" dirty="0" smtClean="0"/>
              <a:t>Tüm planların hayata geçirilmek üzere olduğu aşamadır. </a:t>
            </a:r>
          </a:p>
          <a:p>
            <a:r>
              <a:rPr lang="tr-TR" dirty="0" smtClean="0"/>
              <a:t>Bunun için yoğun bir iletişim çalışmalarına ihtiyaç duyulur.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18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kampanyaları için çok çeşitli yollar bulunur.</a:t>
            </a:r>
          </a:p>
          <a:p>
            <a:r>
              <a:rPr lang="tr-TR" dirty="0" smtClean="0"/>
              <a:t>Hedef kitleye en kolay ve en az maliyetle ulaşabilecek düzeyde farklı yollar saptanıp iletişim kurulabilir.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780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2657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54323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214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</vt:lpstr>
      <vt:lpstr>PowerPoint Sunusu</vt:lpstr>
      <vt:lpstr>PowerPoint Sunusu</vt:lpstr>
      <vt:lpstr>PowerPoint Sunusu</vt:lpstr>
      <vt:lpstr>Yürütme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</dc:title>
  <dc:creator>EDA</dc:creator>
  <cp:lastModifiedBy>EDA</cp:lastModifiedBy>
  <cp:revision>7</cp:revision>
  <dcterms:created xsi:type="dcterms:W3CDTF">2020-05-14T11:37:03Z</dcterms:created>
  <dcterms:modified xsi:type="dcterms:W3CDTF">2020-05-14T11:44:05Z</dcterms:modified>
</cp:coreProperties>
</file>