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3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9.5.2017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9.5.2017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9.5.2017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9.5.2017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9.5.2017</a:t>
            </a:fld>
            <a:endParaRPr lang="tr-TR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9.5.2017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9.5.2017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9.5.2017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9.5.2017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9.5.2017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9.5.2017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9.5.2017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aberler.com/seda-sayan-in-programina-yine-ceza-yagdi-7875011-haberi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2sZicIauKeI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howtv.com.tr/programlar/sahne/gelin-evi-babam-varlikta-ve-yoklukta-esinin-yaninda-olmalisin-dedi/33885" TargetMode="External"/><Relationship Id="rId2" Type="http://schemas.openxmlformats.org/officeDocument/2006/relationships/hyperlink" Target="http://www.haberturk.com/video/tv/izle/gelin-evi-91-bolum-fragmani/178066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LMuFXBJgd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VHtglwitF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2376264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EVLENDİRME PROGRAMLARINDA KADININ TEMSİLİ VE TOPLUMSA CİNSİYET ROLLERİ</a:t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65505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373563"/>
          </a:xfrm>
        </p:spPr>
        <p:txBody>
          <a:bodyPr/>
          <a:lstStyle/>
          <a:p>
            <a:pPr marL="0" indent="0">
              <a:buNone/>
            </a:pPr>
            <a:r>
              <a:rPr lang="tr-TR" sz="3200" b="1" dirty="0" smtClean="0"/>
              <a:t>Seda Sayan-Evleneceksen Gel Programı</a:t>
            </a:r>
          </a:p>
          <a:p>
            <a:pPr marL="0" indent="0">
              <a:buNone/>
            </a:pPr>
            <a:r>
              <a:rPr lang="tr-TR" dirty="0">
                <a:hlinkClick r:id="rId2"/>
              </a:rPr>
              <a:t>http://www.haberler.com/seda-sayan-in-programina-yine-ceza-yagdi-7875011-haberi</a:t>
            </a:r>
            <a:r>
              <a:rPr lang="tr-TR" dirty="0" smtClean="0">
                <a:hlinkClick r:id="rId2"/>
              </a:rPr>
              <a:t>/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52251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sz="3200" b="1" dirty="0" smtClean="0"/>
              <a:t>Kadın Dediğin: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>
                <a:hlinkClick r:id="rId2"/>
              </a:rPr>
              <a:t>https://</a:t>
            </a:r>
            <a:r>
              <a:rPr lang="tr-TR" dirty="0" smtClean="0">
                <a:hlinkClick r:id="rId2"/>
              </a:rPr>
              <a:t>www.youtube.com/watch?v=2sZicIauKeI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33965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sz="3200" b="1" dirty="0" smtClean="0"/>
              <a:t>Gelin Programları-Çeyizler-Evlilikler</a:t>
            </a:r>
          </a:p>
          <a:p>
            <a:pPr marL="0" indent="0">
              <a:buNone/>
            </a:pPr>
            <a:r>
              <a:rPr lang="tr-TR" dirty="0">
                <a:hlinkClick r:id="rId2"/>
              </a:rPr>
              <a:t>http://</a:t>
            </a:r>
            <a:r>
              <a:rPr lang="tr-TR" dirty="0" smtClean="0">
                <a:hlinkClick r:id="rId2"/>
              </a:rPr>
              <a:t>www.haberturk.com/video/tv/izle/gelin-evi-91-bolum-fragmani/178066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/>
              <a:t>Babam 'varlıkta ve yoklukta eşinin yanında olmalısın' </a:t>
            </a:r>
            <a:r>
              <a:rPr lang="tr-TR" dirty="0" smtClean="0"/>
              <a:t>dedi</a:t>
            </a:r>
          </a:p>
          <a:p>
            <a:pPr marL="0" indent="0">
              <a:buNone/>
            </a:pPr>
            <a:r>
              <a:rPr lang="tr-TR" dirty="0" smtClean="0">
                <a:hlinkClick r:id="rId3"/>
              </a:rPr>
              <a:t>http</a:t>
            </a:r>
            <a:r>
              <a:rPr lang="tr-TR" dirty="0">
                <a:hlinkClick r:id="rId3"/>
              </a:rPr>
              <a:t>://</a:t>
            </a:r>
            <a:r>
              <a:rPr lang="tr-TR" dirty="0" smtClean="0">
                <a:hlinkClick r:id="rId3"/>
              </a:rPr>
              <a:t>www.showtv.com.tr/programlar/sahne/gelin-evi-babam-varlikta-ve-yoklukta-esinin-yaninda-olmalisin-dedi/33885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1.20 sn.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95622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fontAlgn="t">
              <a:buNone/>
            </a:pPr>
            <a:r>
              <a:rPr lang="tr-TR" sz="3200" b="1" dirty="0" smtClean="0"/>
              <a:t>«Esra </a:t>
            </a:r>
            <a:r>
              <a:rPr lang="tr-TR" sz="3200" b="1" dirty="0"/>
              <a:t>Erol Lezbiyen Evlilik Teklifi Yuh </a:t>
            </a:r>
            <a:r>
              <a:rPr lang="tr-TR" sz="3200" b="1" dirty="0" smtClean="0"/>
              <a:t>Dedirtti» !!!</a:t>
            </a:r>
            <a:endParaRPr lang="tr-TR" sz="3200" b="1" dirty="0"/>
          </a:p>
          <a:p>
            <a:pPr marL="114300" indent="0">
              <a:buNone/>
            </a:pPr>
            <a:endParaRPr lang="tr-TR" sz="3200" b="1" dirty="0"/>
          </a:p>
          <a:p>
            <a:pPr marL="114300" indent="0">
              <a:buNone/>
            </a:pPr>
            <a:r>
              <a:rPr lang="tr-TR" sz="3200" dirty="0">
                <a:hlinkClick r:id="rId2"/>
              </a:rPr>
              <a:t>https://</a:t>
            </a:r>
            <a:r>
              <a:rPr lang="tr-TR" sz="3200" dirty="0" smtClean="0">
                <a:hlinkClick r:id="rId2"/>
              </a:rPr>
              <a:t>www.youtube.com/watch?v=WLMuFXBJgd4</a:t>
            </a:r>
            <a:endParaRPr lang="tr-TR" sz="3200" dirty="0" smtClean="0"/>
          </a:p>
          <a:p>
            <a:pPr marL="114300" indent="0">
              <a:buNone/>
            </a:pPr>
            <a:endParaRPr lang="tr-TR" sz="3200" dirty="0"/>
          </a:p>
          <a:p>
            <a:pPr marL="114300" indent="0">
              <a:buNone/>
            </a:pPr>
            <a:endParaRPr lang="tr-TR" sz="3200" dirty="0" smtClean="0"/>
          </a:p>
          <a:p>
            <a:pPr marL="114300" indent="0">
              <a:buNone/>
            </a:pPr>
            <a:endParaRPr lang="tr-TR" sz="3200" dirty="0"/>
          </a:p>
          <a:p>
            <a:pPr marL="114300" indent="0">
              <a:buNone/>
            </a:pPr>
            <a:endParaRPr lang="tr-TR" sz="3200" b="1" dirty="0"/>
          </a:p>
        </p:txBody>
      </p:sp>
    </p:spTree>
    <p:extLst>
      <p:ext uri="{BB962C8B-B14F-4D97-AF65-F5344CB8AC3E}">
        <p14:creationId xmlns:p14="http://schemas.microsoft.com/office/powerpoint/2010/main" val="81992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tr-TR" sz="3200" b="1" dirty="0" smtClean="0"/>
              <a:t>«Şortu İstersen Bir Göster Yanlış Anlaşılmasın»!!!</a:t>
            </a:r>
          </a:p>
          <a:p>
            <a:pPr marL="114300" indent="0">
              <a:buNone/>
            </a:pPr>
            <a:endParaRPr lang="tr-TR" sz="3200" b="1" dirty="0"/>
          </a:p>
          <a:p>
            <a:pPr marL="114300" indent="0">
              <a:buNone/>
            </a:pPr>
            <a:r>
              <a:rPr lang="tr-TR" sz="3200" b="1" dirty="0">
                <a:hlinkClick r:id="rId2"/>
              </a:rPr>
              <a:t>https://</a:t>
            </a:r>
            <a:r>
              <a:rPr lang="tr-TR" sz="3200" b="1" dirty="0" smtClean="0">
                <a:hlinkClick r:id="rId2"/>
              </a:rPr>
              <a:t>www.youtube.com/watch?v=lVHtglwitFs</a:t>
            </a:r>
            <a:endParaRPr lang="tr-TR" sz="3200" b="1" dirty="0" smtClean="0"/>
          </a:p>
          <a:p>
            <a:pPr marL="114300" indent="0">
              <a:buNone/>
            </a:pPr>
            <a:endParaRPr lang="tr-TR" sz="3200" b="1" dirty="0"/>
          </a:p>
        </p:txBody>
      </p:sp>
    </p:spTree>
    <p:extLst>
      <p:ext uri="{BB962C8B-B14F-4D97-AF65-F5344CB8AC3E}">
        <p14:creationId xmlns:p14="http://schemas.microsoft.com/office/powerpoint/2010/main" val="18727906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czacı">
  <a:themeElements>
    <a:clrScheme name="Eczacı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Eczacı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czacı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156</TotalTime>
  <Words>66</Words>
  <Application>Microsoft Office PowerPoint</Application>
  <PresentationFormat>Ekran Gösterisi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Eczacı</vt:lpstr>
      <vt:lpstr>EVLENDİRME PROGRAMLARINDA KADININ TEMSİLİ VE TOPLUMSA CİNSİYET ROLLERİ 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EVLENDİRME PROGRAMLARINDA KADININ TEMSİLİ VE TOPLUMSA CİNSİYET ROLLERİ</dc:title>
  <dc:creator>esra</dc:creator>
  <cp:lastModifiedBy>esra</cp:lastModifiedBy>
  <cp:revision>10</cp:revision>
  <dcterms:created xsi:type="dcterms:W3CDTF">2016-05-16T09:44:02Z</dcterms:created>
  <dcterms:modified xsi:type="dcterms:W3CDTF">2017-05-09T10:27:36Z</dcterms:modified>
</cp:coreProperties>
</file>