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28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15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636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1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74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660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350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3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21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3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36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22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7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30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0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9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55B3-C524-4510-9165-68E1C6F8627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EAFA14-790D-4901-A42F-AAC07B47B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64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012382" cy="1097561"/>
          </a:xfrm>
        </p:spPr>
        <p:txBody>
          <a:bodyPr/>
          <a:lstStyle/>
          <a:p>
            <a:r>
              <a:rPr lang="tr-TR" dirty="0" err="1"/>
              <a:t>Periferik</a:t>
            </a:r>
            <a:r>
              <a:rPr lang="tr-TR" dirty="0"/>
              <a:t> Sinir Sistemi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1414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0981" y="145473"/>
            <a:ext cx="10571019" cy="6712527"/>
          </a:xfrm>
        </p:spPr>
        <p:txBody>
          <a:bodyPr numCol="3">
            <a:normAutofit fontScale="92500" lnSpcReduction="10000"/>
          </a:bodyPr>
          <a:lstStyle/>
          <a:p>
            <a:pPr fontAlgn="base"/>
            <a:r>
              <a:rPr lang="tr-TR" b="1" dirty="0"/>
              <a:t>KRANİYAL SİNİRLER</a:t>
            </a:r>
            <a:r>
              <a:rPr lang="tr-TR" dirty="0"/>
              <a:t> </a:t>
            </a:r>
            <a:endParaRPr lang="tr-TR" dirty="0" smtClean="0"/>
          </a:p>
          <a:p>
            <a:pPr fontAlgn="base"/>
            <a:r>
              <a:rPr lang="tr-TR" dirty="0" err="1" smtClean="0"/>
              <a:t>Fasciculus</a:t>
            </a:r>
            <a:r>
              <a:rPr lang="tr-TR" dirty="0" smtClean="0"/>
              <a:t> </a:t>
            </a:r>
            <a:r>
              <a:rPr lang="tr-TR" dirty="0" err="1"/>
              <a:t>garcilis</a:t>
            </a:r>
            <a:r>
              <a:rPr lang="tr-TR" dirty="0"/>
              <a:t> </a:t>
            </a:r>
            <a:r>
              <a:rPr lang="tr-TR" dirty="0" err="1"/>
              <a:t>funiculi</a:t>
            </a:r>
            <a:r>
              <a:rPr lang="tr-TR" dirty="0"/>
              <a:t> </a:t>
            </a:r>
            <a:r>
              <a:rPr lang="tr-TR" dirty="0" err="1"/>
              <a:t>posterioris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oblongata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Caput</a:t>
            </a:r>
            <a:r>
              <a:rPr lang="tr-TR" dirty="0"/>
              <a:t> </a:t>
            </a:r>
            <a:r>
              <a:rPr lang="tr-TR" dirty="0" err="1"/>
              <a:t>nuclei</a:t>
            </a:r>
            <a:r>
              <a:rPr lang="tr-TR" dirty="0"/>
              <a:t> </a:t>
            </a:r>
            <a:r>
              <a:rPr lang="tr-TR" dirty="0" err="1"/>
              <a:t>caudati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Stria</a:t>
            </a:r>
            <a:r>
              <a:rPr lang="tr-TR" dirty="0"/>
              <a:t> </a:t>
            </a:r>
            <a:r>
              <a:rPr lang="tr-TR" dirty="0" err="1"/>
              <a:t>terminalis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callosum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Pedinculus</a:t>
            </a:r>
            <a:r>
              <a:rPr lang="tr-TR" dirty="0"/>
              <a:t> </a:t>
            </a:r>
            <a:r>
              <a:rPr lang="tr-TR" dirty="0" err="1"/>
              <a:t>cerebellaris</a:t>
            </a:r>
            <a:r>
              <a:rPr lang="tr-TR" dirty="0"/>
              <a:t> </a:t>
            </a:r>
            <a:r>
              <a:rPr lang="tr-TR" dirty="0" err="1"/>
              <a:t>medius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Colliculus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Colliculus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pineale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Pulvinar</a:t>
            </a:r>
            <a:r>
              <a:rPr lang="tr-TR" dirty="0"/>
              <a:t> </a:t>
            </a:r>
            <a:r>
              <a:rPr lang="tr-TR" dirty="0" err="1"/>
              <a:t>thalami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geniculatum</a:t>
            </a:r>
            <a:r>
              <a:rPr lang="tr-TR" dirty="0"/>
              <a:t> </a:t>
            </a:r>
            <a:r>
              <a:rPr lang="tr-TR" dirty="0" err="1"/>
              <a:t>mediale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geniculatum</a:t>
            </a:r>
            <a:r>
              <a:rPr lang="tr-TR" dirty="0"/>
              <a:t> </a:t>
            </a:r>
            <a:r>
              <a:rPr lang="tr-TR" dirty="0" err="1"/>
              <a:t>laterale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Trochlearis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Lamina</a:t>
            </a:r>
            <a:r>
              <a:rPr lang="tr-TR" dirty="0"/>
              <a:t> </a:t>
            </a:r>
            <a:r>
              <a:rPr lang="tr-TR" dirty="0" err="1"/>
              <a:t>septi</a:t>
            </a:r>
            <a:r>
              <a:rPr lang="tr-TR" dirty="0"/>
              <a:t> </a:t>
            </a:r>
            <a:r>
              <a:rPr lang="tr-TR" dirty="0" err="1"/>
              <a:t>pellucidi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Comissura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Ventriculus</a:t>
            </a:r>
            <a:r>
              <a:rPr lang="tr-TR" dirty="0"/>
              <a:t> III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accessorius</a:t>
            </a:r>
            <a:r>
              <a:rPr lang="tr-TR" dirty="0"/>
              <a:t> (</a:t>
            </a:r>
            <a:r>
              <a:rPr lang="tr-TR" dirty="0" err="1"/>
              <a:t>otonomicus</a:t>
            </a:r>
            <a:r>
              <a:rPr lang="tr-TR" dirty="0"/>
              <a:t>) III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dorsolateralis</a:t>
            </a:r>
            <a:r>
              <a:rPr lang="tr-TR" dirty="0"/>
              <a:t> III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trochlearis</a:t>
            </a:r>
            <a:r>
              <a:rPr lang="tr-TR" dirty="0"/>
              <a:t> (IV)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tractus</a:t>
            </a:r>
            <a:r>
              <a:rPr lang="tr-TR" dirty="0"/>
              <a:t> </a:t>
            </a:r>
            <a:r>
              <a:rPr lang="tr-TR" dirty="0" err="1"/>
              <a:t>mesencephalici</a:t>
            </a:r>
            <a:r>
              <a:rPr lang="tr-TR" dirty="0"/>
              <a:t> n. </a:t>
            </a:r>
            <a:r>
              <a:rPr lang="tr-TR" dirty="0" err="1"/>
              <a:t>trigemini</a:t>
            </a:r>
            <a:r>
              <a:rPr lang="tr-TR" dirty="0"/>
              <a:t> (V)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sensorius</a:t>
            </a:r>
            <a:r>
              <a:rPr lang="tr-TR" dirty="0"/>
              <a:t> </a:t>
            </a:r>
            <a:r>
              <a:rPr lang="tr-TR" dirty="0" err="1"/>
              <a:t>principalis</a:t>
            </a:r>
            <a:r>
              <a:rPr lang="tr-TR" dirty="0"/>
              <a:t> (V)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tractus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 n. </a:t>
            </a:r>
            <a:r>
              <a:rPr lang="tr-TR" dirty="0" err="1"/>
              <a:t>trigemini</a:t>
            </a:r>
            <a:r>
              <a:rPr lang="tr-TR" dirty="0"/>
              <a:t> (V)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motorius</a:t>
            </a:r>
            <a:r>
              <a:rPr lang="tr-TR" dirty="0"/>
              <a:t> n. </a:t>
            </a:r>
            <a:r>
              <a:rPr lang="tr-TR" dirty="0" err="1"/>
              <a:t>trigemini</a:t>
            </a:r>
            <a:r>
              <a:rPr lang="tr-TR" dirty="0"/>
              <a:t> (V)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abducens</a:t>
            </a:r>
            <a:r>
              <a:rPr lang="tr-TR" dirty="0"/>
              <a:t> (VI)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salivatorius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tr-TR" dirty="0"/>
              <a:t> (VII)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n. </a:t>
            </a:r>
            <a:r>
              <a:rPr lang="tr-TR" dirty="0" err="1"/>
              <a:t>facialis</a:t>
            </a:r>
            <a:r>
              <a:rPr lang="tr-TR" dirty="0"/>
              <a:t> (VII)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vestibulocohlearis</a:t>
            </a:r>
            <a:r>
              <a:rPr lang="tr-TR" dirty="0"/>
              <a:t> (VIII)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tractus</a:t>
            </a:r>
            <a:r>
              <a:rPr lang="tr-TR" dirty="0"/>
              <a:t> </a:t>
            </a:r>
            <a:r>
              <a:rPr lang="tr-TR" dirty="0" err="1"/>
              <a:t>solitarii</a:t>
            </a:r>
            <a:r>
              <a:rPr lang="tr-TR" dirty="0"/>
              <a:t> (IX, X)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ambigiuus</a:t>
            </a:r>
            <a:r>
              <a:rPr lang="tr-TR" dirty="0"/>
              <a:t> (IX, X, XI)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dorsalis</a:t>
            </a:r>
            <a:r>
              <a:rPr lang="tr-TR" dirty="0"/>
              <a:t> n. </a:t>
            </a:r>
            <a:r>
              <a:rPr lang="tr-TR" dirty="0" err="1"/>
              <a:t>vagii</a:t>
            </a:r>
            <a:r>
              <a:rPr lang="tr-TR" dirty="0"/>
              <a:t> (IX, X)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 n. </a:t>
            </a:r>
            <a:r>
              <a:rPr lang="tr-TR" dirty="0" err="1"/>
              <a:t>accessorii</a:t>
            </a:r>
            <a:r>
              <a:rPr lang="tr-TR" dirty="0"/>
              <a:t> (XI)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Nucleus</a:t>
            </a:r>
            <a:r>
              <a:rPr lang="tr-TR" dirty="0"/>
              <a:t> n. </a:t>
            </a:r>
            <a:r>
              <a:rPr lang="tr-TR" dirty="0" err="1"/>
              <a:t>hypoglossi</a:t>
            </a:r>
            <a:r>
              <a:rPr lang="tr-TR" dirty="0"/>
              <a:t> (XII)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Pons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Pyramis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Oliva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Hypoglossus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Accessorius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oblongata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Funiculus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Foramen</a:t>
            </a:r>
            <a:r>
              <a:rPr lang="tr-TR" dirty="0"/>
              <a:t> </a:t>
            </a:r>
            <a:r>
              <a:rPr lang="tr-TR" dirty="0" err="1"/>
              <a:t>caecum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Sulcus</a:t>
            </a:r>
            <a:r>
              <a:rPr lang="tr-TR" dirty="0"/>
              <a:t> </a:t>
            </a:r>
            <a:r>
              <a:rPr lang="tr-TR" dirty="0" err="1"/>
              <a:t>basilaris</a:t>
            </a:r>
            <a:r>
              <a:rPr lang="tr-TR" dirty="0"/>
              <a:t> </a:t>
            </a:r>
            <a:r>
              <a:rPr lang="tr-TR" dirty="0" err="1"/>
              <a:t>pontis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Fibrae</a:t>
            </a:r>
            <a:r>
              <a:rPr lang="tr-TR" dirty="0"/>
              <a:t> </a:t>
            </a:r>
            <a:r>
              <a:rPr lang="tr-TR" dirty="0" err="1"/>
              <a:t>pontis</a:t>
            </a:r>
            <a:r>
              <a:rPr lang="tr-TR" dirty="0"/>
              <a:t> </a:t>
            </a:r>
            <a:r>
              <a:rPr lang="tr-TR" dirty="0" err="1"/>
              <a:t>transversa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Pedunculus</a:t>
            </a:r>
            <a:r>
              <a:rPr lang="tr-TR" dirty="0"/>
              <a:t> </a:t>
            </a:r>
            <a:r>
              <a:rPr lang="tr-TR" dirty="0" err="1"/>
              <a:t>cerebri</a:t>
            </a:r>
            <a:r>
              <a:rPr lang="en-US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04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0981" y="145473"/>
            <a:ext cx="10571019" cy="6712527"/>
          </a:xfrm>
        </p:spPr>
        <p:txBody>
          <a:bodyPr numCol="3">
            <a:normAutofit/>
          </a:bodyPr>
          <a:lstStyle/>
          <a:p>
            <a:pPr fontAlgn="base"/>
            <a:r>
              <a:rPr lang="tr-TR" b="1" dirty="0"/>
              <a:t>KRANİYAL SİNİRLER</a:t>
            </a:r>
            <a:r>
              <a:rPr lang="tr-TR" dirty="0"/>
              <a:t> </a:t>
            </a:r>
            <a:endParaRPr lang="tr-TR" dirty="0" smtClean="0"/>
          </a:p>
          <a:p>
            <a:pPr fontAlgn="base"/>
            <a:r>
              <a:rPr lang="tr-TR" dirty="0" err="1"/>
              <a:t>Substantia</a:t>
            </a:r>
            <a:r>
              <a:rPr lang="tr-TR" dirty="0"/>
              <a:t> </a:t>
            </a:r>
            <a:r>
              <a:rPr lang="tr-TR" dirty="0" err="1"/>
              <a:t>perforata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Decussatio</a:t>
            </a:r>
            <a:r>
              <a:rPr lang="tr-TR" dirty="0"/>
              <a:t> </a:t>
            </a:r>
            <a:r>
              <a:rPr lang="tr-TR" dirty="0" err="1"/>
              <a:t>pyramidum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Vagus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glossopharyngeus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Abducens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Facialis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Vestibulocohlearis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Trigeminus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Trochlearis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Occulomotorius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mamillare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Tractus</a:t>
            </a:r>
            <a:r>
              <a:rPr lang="tr-TR" dirty="0"/>
              <a:t> </a:t>
            </a:r>
            <a:r>
              <a:rPr lang="tr-TR" dirty="0" err="1"/>
              <a:t>opticus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Infundubulum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Chiasma</a:t>
            </a:r>
            <a:r>
              <a:rPr lang="tr-TR" dirty="0"/>
              <a:t> </a:t>
            </a:r>
            <a:r>
              <a:rPr lang="tr-TR" dirty="0" err="1"/>
              <a:t>opticum</a:t>
            </a:r>
            <a:r>
              <a:rPr lang="en-US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Opticus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Ventriculus</a:t>
            </a:r>
            <a:r>
              <a:rPr lang="tr-TR" dirty="0"/>
              <a:t> III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Truncus</a:t>
            </a:r>
            <a:r>
              <a:rPr lang="tr-TR" dirty="0"/>
              <a:t> </a:t>
            </a:r>
            <a:r>
              <a:rPr lang="tr-TR" dirty="0" err="1"/>
              <a:t>corporis</a:t>
            </a:r>
            <a:r>
              <a:rPr lang="tr-TR" dirty="0"/>
              <a:t> </a:t>
            </a:r>
            <a:r>
              <a:rPr lang="tr-TR" dirty="0" err="1"/>
              <a:t>callosi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Ventriculus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Septum</a:t>
            </a:r>
            <a:r>
              <a:rPr lang="tr-TR" dirty="0"/>
              <a:t> </a:t>
            </a:r>
            <a:r>
              <a:rPr lang="tr-TR" dirty="0" err="1"/>
              <a:t>pellucidum</a:t>
            </a:r>
            <a:r>
              <a:rPr lang="en-US" dirty="0"/>
              <a:t> </a:t>
            </a:r>
          </a:p>
          <a:p>
            <a:pPr fontAlgn="base"/>
            <a:r>
              <a:rPr lang="tr-TR" dirty="0" err="1"/>
              <a:t>Columna</a:t>
            </a:r>
            <a:r>
              <a:rPr lang="tr-TR" dirty="0"/>
              <a:t> </a:t>
            </a:r>
            <a:r>
              <a:rPr lang="tr-TR" dirty="0" err="1"/>
              <a:t>fornicis</a:t>
            </a:r>
            <a:r>
              <a:rPr lang="en-US" dirty="0"/>
              <a:t> </a:t>
            </a:r>
          </a:p>
          <a:p>
            <a:pPr fontAlgn="base"/>
            <a:r>
              <a:rPr lang="en-US" b="1" dirty="0"/>
              <a:t>PLEXUS BRACHIALIS</a:t>
            </a:r>
            <a:r>
              <a:rPr lang="en-US" i="1" dirty="0"/>
              <a:t> </a:t>
            </a:r>
          </a:p>
          <a:p>
            <a:pPr fontAlgn="base"/>
            <a:r>
              <a:rPr lang="en-US" b="1" dirty="0" err="1"/>
              <a:t>Nomina</a:t>
            </a:r>
            <a:r>
              <a:rPr lang="en-US" b="1" dirty="0"/>
              <a:t> </a:t>
            </a:r>
            <a:r>
              <a:rPr lang="en-US" b="1" dirty="0" err="1"/>
              <a:t>generalia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Radices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Trunci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  Truncus superior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  Truncus </a:t>
            </a:r>
            <a:r>
              <a:rPr lang="en-US" dirty="0" err="1"/>
              <a:t>medius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Truncus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Divisiones</a:t>
            </a:r>
            <a:r>
              <a:rPr lang="tr-TR" dirty="0"/>
              <a:t> </a:t>
            </a:r>
            <a:r>
              <a:rPr lang="tr-TR" dirty="0" err="1"/>
              <a:t>anteriores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Divisiones</a:t>
            </a:r>
            <a:r>
              <a:rPr lang="tr-TR" dirty="0"/>
              <a:t> </a:t>
            </a:r>
            <a:r>
              <a:rPr lang="tr-TR" dirty="0" err="1"/>
              <a:t>posteriores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Fasciculi</a:t>
            </a:r>
            <a:r>
              <a:rPr lang="en-US" i="1" dirty="0"/>
              <a:t> </a:t>
            </a:r>
          </a:p>
          <a:p>
            <a:pPr fontAlgn="base"/>
            <a:r>
              <a:rPr lang="tr-TR" b="1" dirty="0"/>
              <a:t>Pars </a:t>
            </a:r>
            <a:r>
              <a:rPr lang="tr-TR" b="1" dirty="0" err="1"/>
              <a:t>supraclavicularis</a:t>
            </a:r>
            <a:r>
              <a:rPr lang="tr-TR" b="1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dorsalis</a:t>
            </a:r>
            <a:r>
              <a:rPr lang="tr-TR" dirty="0"/>
              <a:t> </a:t>
            </a:r>
            <a:r>
              <a:rPr lang="tr-TR" dirty="0" err="1"/>
              <a:t>scapulae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thoracicus</a:t>
            </a:r>
            <a:r>
              <a:rPr lang="tr-TR" dirty="0"/>
              <a:t> </a:t>
            </a:r>
            <a:r>
              <a:rPr lang="tr-TR" dirty="0" err="1"/>
              <a:t>longus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subclavius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suprascapularis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Nn</a:t>
            </a:r>
            <a:r>
              <a:rPr lang="tr-TR" dirty="0"/>
              <a:t>. </a:t>
            </a:r>
            <a:r>
              <a:rPr lang="tr-TR" dirty="0" err="1"/>
              <a:t>subscapulares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thoracodorsalis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pectoralis</a:t>
            </a:r>
            <a:r>
              <a:rPr lang="fr-FR" dirty="0"/>
              <a:t> </a:t>
            </a:r>
            <a:r>
              <a:rPr lang="fr-FR" dirty="0" err="1"/>
              <a:t>medialis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pectoralis</a:t>
            </a:r>
            <a:r>
              <a:rPr lang="fr-FR" dirty="0"/>
              <a:t> </a:t>
            </a:r>
            <a:r>
              <a:rPr lang="fr-FR" dirty="0" err="1"/>
              <a:t>lateralis</a:t>
            </a:r>
            <a:r>
              <a:rPr lang="tr-TR" dirty="0"/>
              <a:t>  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Rr</a:t>
            </a:r>
            <a:r>
              <a:rPr lang="fr-FR" dirty="0"/>
              <a:t>. </a:t>
            </a:r>
            <a:r>
              <a:rPr lang="fr-FR" dirty="0" err="1"/>
              <a:t>musculares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b="1" dirty="0"/>
              <a:t>Pars </a:t>
            </a:r>
            <a:r>
              <a:rPr lang="fr-FR" b="1" dirty="0" err="1"/>
              <a:t>infraclavicularis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Fasciculus</a:t>
            </a:r>
            <a:r>
              <a:rPr lang="fr-FR" dirty="0"/>
              <a:t> </a:t>
            </a:r>
            <a:r>
              <a:rPr lang="fr-FR" dirty="0" err="1"/>
              <a:t>lateralis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Fasciculus</a:t>
            </a:r>
            <a:r>
              <a:rPr lang="fr-FR" dirty="0"/>
              <a:t> </a:t>
            </a:r>
            <a:r>
              <a:rPr lang="fr-FR" dirty="0" err="1"/>
              <a:t>medialis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Fasciculus</a:t>
            </a:r>
            <a:r>
              <a:rPr lang="fr-FR" dirty="0"/>
              <a:t> </a:t>
            </a:r>
            <a:r>
              <a:rPr lang="fr-FR" dirty="0" err="1"/>
              <a:t>posterior</a:t>
            </a:r>
            <a:r>
              <a:rPr lang="en-US" i="1" dirty="0"/>
              <a:t> </a:t>
            </a:r>
          </a:p>
          <a:p>
            <a:pPr fontAlgn="base"/>
            <a:r>
              <a:rPr lang="fr-FR" b="1" dirty="0"/>
              <a:t>N. </a:t>
            </a:r>
            <a:r>
              <a:rPr lang="fr-FR" b="1" dirty="0" err="1"/>
              <a:t>musculocutaneus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Rr</a:t>
            </a:r>
            <a:r>
              <a:rPr lang="fr-FR" dirty="0"/>
              <a:t>. </a:t>
            </a:r>
            <a:r>
              <a:rPr lang="fr-FR" dirty="0" err="1"/>
              <a:t>rnusculares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cutaneus</a:t>
            </a:r>
            <a:r>
              <a:rPr lang="fr-FR" dirty="0"/>
              <a:t> </a:t>
            </a:r>
            <a:r>
              <a:rPr lang="fr-FR" dirty="0" err="1"/>
              <a:t>antebrachii</a:t>
            </a:r>
            <a:r>
              <a:rPr lang="fr-FR" dirty="0"/>
              <a:t> </a:t>
            </a:r>
            <a:r>
              <a:rPr lang="fr-FR" dirty="0" err="1" smtClean="0"/>
              <a:t>lateralis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4781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0981" y="145473"/>
            <a:ext cx="10571019" cy="6712527"/>
          </a:xfrm>
        </p:spPr>
        <p:txBody>
          <a:bodyPr numCol="3">
            <a:normAutofit/>
          </a:bodyPr>
          <a:lstStyle/>
          <a:p>
            <a:pPr fontAlgn="base"/>
            <a:r>
              <a:rPr lang="en-US" b="1" dirty="0" smtClean="0"/>
              <a:t>PLEXUS </a:t>
            </a:r>
            <a:r>
              <a:rPr lang="en-US" b="1" dirty="0"/>
              <a:t>BRACHIALIS</a:t>
            </a:r>
            <a:r>
              <a:rPr lang="en-US" i="1" dirty="0"/>
              <a:t> </a:t>
            </a:r>
          </a:p>
          <a:p>
            <a:pPr fontAlgn="base"/>
            <a:r>
              <a:rPr lang="tr-TR" b="1" dirty="0" smtClean="0"/>
              <a:t>N</a:t>
            </a:r>
            <a:r>
              <a:rPr lang="tr-TR" b="1" dirty="0"/>
              <a:t>. </a:t>
            </a:r>
            <a:r>
              <a:rPr lang="tr-TR" b="1" dirty="0" err="1"/>
              <a:t>cutaneus</a:t>
            </a:r>
            <a:r>
              <a:rPr lang="tr-TR" b="1" dirty="0"/>
              <a:t> </a:t>
            </a:r>
            <a:r>
              <a:rPr lang="tr-TR" b="1" dirty="0" err="1"/>
              <a:t>brachii</a:t>
            </a:r>
            <a:r>
              <a:rPr lang="tr-TR" b="1" dirty="0"/>
              <a:t> </a:t>
            </a:r>
            <a:r>
              <a:rPr lang="tr-TR" b="1" dirty="0" err="1"/>
              <a:t>medialis</a:t>
            </a:r>
            <a:r>
              <a:rPr lang="tr-TR" b="1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en-US" i="1" dirty="0"/>
              <a:t> </a:t>
            </a:r>
            <a:r>
              <a:rPr lang="tr-TR" b="1" dirty="0"/>
              <a:t>N. </a:t>
            </a:r>
            <a:r>
              <a:rPr lang="tr-TR" b="1" dirty="0" err="1"/>
              <a:t>cutaneus</a:t>
            </a:r>
            <a:r>
              <a:rPr lang="tr-TR" b="1" dirty="0"/>
              <a:t> </a:t>
            </a:r>
            <a:r>
              <a:rPr lang="tr-TR" b="1" dirty="0" err="1"/>
              <a:t>antebrachii</a:t>
            </a:r>
            <a:r>
              <a:rPr lang="tr-TR" b="1" dirty="0"/>
              <a:t> </a:t>
            </a:r>
            <a:r>
              <a:rPr lang="tr-TR" b="1" dirty="0" err="1"/>
              <a:t>medialis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R. </a:t>
            </a:r>
            <a:r>
              <a:rPr lang="tr-TR" dirty="0" err="1"/>
              <a:t>anterior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R. </a:t>
            </a:r>
            <a:r>
              <a:rPr lang="tr-TR" dirty="0" err="1"/>
              <a:t>posterior</a:t>
            </a:r>
            <a:r>
              <a:rPr lang="en-US" i="1" dirty="0"/>
              <a:t> </a:t>
            </a:r>
          </a:p>
          <a:p>
            <a:pPr fontAlgn="base"/>
            <a:r>
              <a:rPr lang="tr-TR" b="1" dirty="0"/>
              <a:t>N. </a:t>
            </a:r>
            <a:r>
              <a:rPr lang="tr-TR" b="1" dirty="0" err="1"/>
              <a:t>medianus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Radix</a:t>
            </a:r>
            <a:r>
              <a:rPr lang="tr-TR" dirty="0"/>
              <a:t> </a:t>
            </a:r>
            <a:r>
              <a:rPr lang="tr-TR" dirty="0" err="1"/>
              <a:t>medialis</a:t>
            </a:r>
            <a:r>
              <a:rPr lang="tr-TR" dirty="0"/>
              <a:t> </a:t>
            </a:r>
            <a:r>
              <a:rPr lang="tr-TR" dirty="0" err="1"/>
              <a:t>nervi</a:t>
            </a:r>
            <a:r>
              <a:rPr lang="tr-TR" dirty="0"/>
              <a:t> </a:t>
            </a:r>
            <a:r>
              <a:rPr lang="tr-TR" dirty="0" err="1"/>
              <a:t>mediani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Radix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tr-TR" dirty="0"/>
              <a:t> </a:t>
            </a:r>
            <a:r>
              <a:rPr lang="tr-TR" dirty="0" err="1"/>
              <a:t>nervi</a:t>
            </a:r>
            <a:r>
              <a:rPr lang="tr-TR" dirty="0"/>
              <a:t> </a:t>
            </a:r>
            <a:r>
              <a:rPr lang="tr-TR" dirty="0" err="1"/>
              <a:t>mediani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interosseus</a:t>
            </a:r>
            <a:r>
              <a:rPr lang="fr-FR" dirty="0"/>
              <a:t> </a:t>
            </a:r>
            <a:r>
              <a:rPr lang="fr-FR" dirty="0" err="1"/>
              <a:t>antebrachii</a:t>
            </a:r>
            <a:r>
              <a:rPr lang="fr-FR" dirty="0"/>
              <a:t> </a:t>
            </a:r>
            <a:r>
              <a:rPr lang="fr-FR" dirty="0" err="1"/>
              <a:t>anterior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Rr</a:t>
            </a:r>
            <a:r>
              <a:rPr lang="fr-FR" dirty="0"/>
              <a:t>. </a:t>
            </a:r>
            <a:r>
              <a:rPr lang="fr-FR" dirty="0" err="1"/>
              <a:t>musculares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palmaris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communicans</a:t>
            </a:r>
            <a:r>
              <a:rPr lang="fr-FR" dirty="0"/>
              <a:t> cum </a:t>
            </a:r>
            <a:r>
              <a:rPr lang="fr-FR" dirty="0" err="1"/>
              <a:t>nervo</a:t>
            </a:r>
            <a:r>
              <a:rPr lang="fr-FR" dirty="0"/>
              <a:t> </a:t>
            </a:r>
            <a:r>
              <a:rPr lang="fr-FR" dirty="0" err="1"/>
              <a:t>ulnari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Nn</a:t>
            </a:r>
            <a:r>
              <a:rPr lang="fr-FR" dirty="0"/>
              <a:t>. digitales </a:t>
            </a:r>
            <a:r>
              <a:rPr lang="fr-FR" dirty="0" err="1"/>
              <a:t>palmares</a:t>
            </a:r>
            <a:r>
              <a:rPr lang="fr-FR" dirty="0"/>
              <a:t> communes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  </a:t>
            </a:r>
            <a:r>
              <a:rPr lang="fr-FR" dirty="0" err="1"/>
              <a:t>Nn</a:t>
            </a:r>
            <a:r>
              <a:rPr lang="fr-FR" dirty="0"/>
              <a:t>. digitales </a:t>
            </a:r>
            <a:r>
              <a:rPr lang="fr-FR" dirty="0" err="1"/>
              <a:t>palmares</a:t>
            </a:r>
            <a:r>
              <a:rPr lang="fr-FR" dirty="0"/>
              <a:t> </a:t>
            </a:r>
            <a:r>
              <a:rPr lang="fr-FR" dirty="0" err="1"/>
              <a:t>proprii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b="1" dirty="0"/>
              <a:t>N. </a:t>
            </a:r>
            <a:r>
              <a:rPr lang="fr-FR" b="1" dirty="0" err="1"/>
              <a:t>ulnaris</a:t>
            </a:r>
            <a:r>
              <a:rPr lang="en-US" i="1" dirty="0"/>
              <a:t> </a:t>
            </a:r>
          </a:p>
          <a:p>
            <a:pPr fontAlgn="base"/>
            <a:r>
              <a:rPr lang="fr-FR" dirty="0" err="1"/>
              <a:t>Rr</a:t>
            </a:r>
            <a:r>
              <a:rPr lang="fr-FR" dirty="0"/>
              <a:t>. </a:t>
            </a:r>
            <a:r>
              <a:rPr lang="fr-FR" dirty="0" err="1"/>
              <a:t>musculares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dorsalis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  </a:t>
            </a:r>
            <a:r>
              <a:rPr lang="fr-FR" dirty="0" err="1"/>
              <a:t>Nn</a:t>
            </a:r>
            <a:r>
              <a:rPr lang="fr-FR" dirty="0"/>
              <a:t>. digitales dorsales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palmaris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superficialis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 </a:t>
            </a:r>
            <a:r>
              <a:rPr lang="fr-FR" dirty="0" err="1"/>
              <a:t>Nn</a:t>
            </a:r>
            <a:r>
              <a:rPr lang="fr-FR" dirty="0"/>
              <a:t>. digitales </a:t>
            </a:r>
            <a:r>
              <a:rPr lang="fr-FR" dirty="0" err="1"/>
              <a:t>palmares</a:t>
            </a:r>
            <a:r>
              <a:rPr lang="fr-FR" dirty="0"/>
              <a:t> communes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fr-FR" dirty="0" err="1"/>
              <a:t>Nn</a:t>
            </a:r>
            <a:r>
              <a:rPr lang="fr-FR" dirty="0"/>
              <a:t>. digitales </a:t>
            </a:r>
            <a:r>
              <a:rPr lang="fr-FR" dirty="0" err="1"/>
              <a:t>palmares</a:t>
            </a:r>
            <a:r>
              <a:rPr lang="fr-FR" dirty="0"/>
              <a:t> </a:t>
            </a:r>
            <a:r>
              <a:rPr lang="fr-FR" dirty="0" err="1"/>
              <a:t>proprii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R. </a:t>
            </a:r>
            <a:r>
              <a:rPr lang="fr-FR" dirty="0" err="1"/>
              <a:t>profundus</a:t>
            </a:r>
            <a:r>
              <a:rPr lang="fr-F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fr-FR" b="1" dirty="0"/>
              <a:t>N. </a:t>
            </a:r>
            <a:r>
              <a:rPr lang="fr-FR" b="1" dirty="0" err="1"/>
              <a:t>radialis</a:t>
            </a:r>
            <a:r>
              <a:rPr lang="en-US" i="1" dirty="0"/>
              <a:t> </a:t>
            </a:r>
          </a:p>
          <a:p>
            <a:pPr fontAlgn="base"/>
            <a:r>
              <a:rPr lang="fr-FR" dirty="0"/>
              <a:t>N. </a:t>
            </a:r>
            <a:r>
              <a:rPr lang="fr-FR" dirty="0" err="1"/>
              <a:t>cutaneus</a:t>
            </a:r>
            <a:r>
              <a:rPr lang="fr-FR" dirty="0"/>
              <a:t> </a:t>
            </a:r>
            <a:r>
              <a:rPr lang="fr-FR" dirty="0" err="1"/>
              <a:t>brachii</a:t>
            </a:r>
            <a:r>
              <a:rPr lang="fr-FR" dirty="0"/>
              <a:t> </a:t>
            </a:r>
            <a:r>
              <a:rPr lang="fr-FR" dirty="0" err="1"/>
              <a:t>posterior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N. </a:t>
            </a:r>
            <a:r>
              <a:rPr lang="en-US" dirty="0" err="1"/>
              <a:t>cutaneus</a:t>
            </a:r>
            <a:r>
              <a:rPr lang="en-US" dirty="0"/>
              <a:t> </a:t>
            </a:r>
            <a:r>
              <a:rPr lang="en-US" dirty="0" err="1"/>
              <a:t>brachii</a:t>
            </a:r>
            <a:r>
              <a:rPr lang="en-US" dirty="0"/>
              <a:t> </a:t>
            </a:r>
            <a:r>
              <a:rPr lang="en-US" dirty="0" err="1"/>
              <a:t>lateralis</a:t>
            </a:r>
            <a:r>
              <a:rPr lang="en-US" dirty="0"/>
              <a:t> inferior 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N. </a:t>
            </a:r>
            <a:r>
              <a:rPr lang="en-US" dirty="0" err="1"/>
              <a:t>cutaneus</a:t>
            </a:r>
            <a:r>
              <a:rPr lang="en-US" dirty="0"/>
              <a:t> </a:t>
            </a:r>
            <a:r>
              <a:rPr lang="en-US" dirty="0" err="1"/>
              <a:t>antebrachii</a:t>
            </a:r>
            <a:r>
              <a:rPr lang="en-US" dirty="0"/>
              <a:t> posterior</a:t>
            </a:r>
            <a:r>
              <a:rPr lang="en-US" i="1" dirty="0"/>
              <a:t> </a:t>
            </a:r>
          </a:p>
          <a:p>
            <a:pPr fontAlgn="base"/>
            <a:r>
              <a:rPr lang="en-US" dirty="0"/>
              <a:t>Rr. </a:t>
            </a:r>
            <a:r>
              <a:rPr lang="en-US" dirty="0" err="1"/>
              <a:t>musculares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R. </a:t>
            </a:r>
            <a:r>
              <a:rPr lang="tr-TR" dirty="0" err="1"/>
              <a:t>profundus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  </a:t>
            </a:r>
            <a:r>
              <a:rPr lang="tr-TR" dirty="0" err="1"/>
              <a:t>N.interosseus</a:t>
            </a:r>
            <a:r>
              <a:rPr lang="tr-TR" dirty="0"/>
              <a:t> </a:t>
            </a:r>
            <a:r>
              <a:rPr lang="tr-TR" dirty="0" err="1"/>
              <a:t>antebrachii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R. </a:t>
            </a:r>
            <a:r>
              <a:rPr lang="tr-TR" dirty="0" err="1"/>
              <a:t>superficialis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  </a:t>
            </a:r>
            <a:r>
              <a:rPr lang="tr-TR" dirty="0" err="1"/>
              <a:t>R.communicans</a:t>
            </a:r>
            <a:r>
              <a:rPr lang="tr-TR" dirty="0"/>
              <a:t> </a:t>
            </a:r>
            <a:r>
              <a:rPr lang="tr-TR" dirty="0" err="1"/>
              <a:t>ulnaris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Nn</a:t>
            </a:r>
            <a:r>
              <a:rPr lang="tr-TR" dirty="0"/>
              <a:t>. </a:t>
            </a:r>
            <a:r>
              <a:rPr lang="tr-TR" dirty="0" err="1"/>
              <a:t>digitales</a:t>
            </a:r>
            <a:r>
              <a:rPr lang="tr-TR" dirty="0"/>
              <a:t> </a:t>
            </a:r>
            <a:r>
              <a:rPr lang="tr-TR" dirty="0" err="1"/>
              <a:t>dorsales</a:t>
            </a:r>
            <a:r>
              <a:rPr lang="tr-TR" dirty="0"/>
              <a:t> </a:t>
            </a:r>
            <a:r>
              <a:rPr lang="en-US" i="1" dirty="0"/>
              <a:t> </a:t>
            </a:r>
          </a:p>
          <a:p>
            <a:pPr fontAlgn="base"/>
            <a:r>
              <a:rPr lang="tr-TR" b="1" dirty="0" err="1"/>
              <a:t>N.axillaris</a:t>
            </a:r>
            <a:r>
              <a:rPr lang="en-US" i="1" dirty="0"/>
              <a:t> </a:t>
            </a:r>
          </a:p>
          <a:p>
            <a:pPr fontAlgn="base"/>
            <a:r>
              <a:rPr lang="tr-TR" dirty="0" err="1"/>
              <a:t>Rr</a:t>
            </a:r>
            <a:r>
              <a:rPr lang="tr-TR" dirty="0"/>
              <a:t>. </a:t>
            </a:r>
            <a:r>
              <a:rPr lang="tr-TR" dirty="0" err="1"/>
              <a:t>musculares</a:t>
            </a:r>
            <a:r>
              <a:rPr lang="en-US" i="1" dirty="0"/>
              <a:t> </a:t>
            </a:r>
          </a:p>
          <a:p>
            <a:pPr fontAlgn="base"/>
            <a:r>
              <a:rPr lang="tr-TR" dirty="0"/>
              <a:t>N. </a:t>
            </a:r>
            <a:r>
              <a:rPr lang="tr-TR" dirty="0" err="1"/>
              <a:t>cutaneus</a:t>
            </a:r>
            <a:r>
              <a:rPr lang="tr-TR" dirty="0"/>
              <a:t> </a:t>
            </a:r>
            <a:r>
              <a:rPr lang="tr-TR" dirty="0" err="1"/>
              <a:t>brachii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en-US" i="1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761738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15</Words>
  <Application>Microsoft Office PowerPoint</Application>
  <PresentationFormat>Geniş ekran</PresentationFormat>
  <Paragraphs>131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Periferik Sinir Sistemi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Periferik Sinir Sistemi</dc:title>
  <dc:creator>Mert Ocak</dc:creator>
  <cp:lastModifiedBy>Mert Ocak</cp:lastModifiedBy>
  <cp:revision>3</cp:revision>
  <dcterms:created xsi:type="dcterms:W3CDTF">2020-01-15T07:20:35Z</dcterms:created>
  <dcterms:modified xsi:type="dcterms:W3CDTF">2020-01-15T08:54:43Z</dcterms:modified>
</cp:coreProperties>
</file>