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1" d="100"/>
          <a:sy n="81" d="100"/>
        </p:scale>
        <p:origin x="163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8044</Words>
  <Application>Microsoft Office PowerPoint</Application>
  <PresentationFormat>Ekran Gösterisi (4:3)</PresentationFormat>
  <Paragraphs>493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832</cp:revision>
  <cp:lastPrinted>2016-10-24T07:53:35Z</cp:lastPrinted>
  <dcterms:created xsi:type="dcterms:W3CDTF">2016-09-18T09:35:24Z</dcterms:created>
  <dcterms:modified xsi:type="dcterms:W3CDTF">2020-02-24T12:00:47Z</dcterms:modified>
</cp:coreProperties>
</file>