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43D57-6857-474C-B97A-E77C9EF152B5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1AB5EB77-C2E0-45B6-963A-A4FA897431E2}">
      <dgm:prSet phldrT="[Metin]" custT="1"/>
      <dgm:spPr/>
      <dgm:t>
        <a:bodyPr/>
        <a:lstStyle/>
        <a:p>
          <a:r>
            <a:rPr lang="tr-TR" sz="3900" dirty="0" smtClean="0"/>
            <a:t>İŞ</a:t>
          </a:r>
          <a:endParaRPr lang="tr-TR" sz="3900" dirty="0"/>
        </a:p>
      </dgm:t>
    </dgm:pt>
    <dgm:pt modelId="{4E1A16F4-7D22-4C70-8BF5-D160583EC7E9}" type="parTrans" cxnId="{AC2B96B6-843F-46E3-BAE2-5A82BB160A41}">
      <dgm:prSet/>
      <dgm:spPr/>
      <dgm:t>
        <a:bodyPr/>
        <a:lstStyle/>
        <a:p>
          <a:endParaRPr lang="tr-TR"/>
        </a:p>
      </dgm:t>
    </dgm:pt>
    <dgm:pt modelId="{2560CF59-444B-473D-8340-A2603CDA30E9}" type="sibTrans" cxnId="{AC2B96B6-843F-46E3-BAE2-5A82BB160A41}">
      <dgm:prSet/>
      <dgm:spPr/>
      <dgm:t>
        <a:bodyPr/>
        <a:lstStyle/>
        <a:p>
          <a:endParaRPr lang="tr-TR"/>
        </a:p>
      </dgm:t>
    </dgm:pt>
    <dgm:pt modelId="{24EBF7A8-F13B-485A-B4A2-EEFFE1F2A6B1}">
      <dgm:prSet phldrT="[Metin]" custT="1"/>
      <dgm:spPr/>
      <dgm:t>
        <a:bodyPr/>
        <a:lstStyle/>
        <a:p>
          <a:r>
            <a:rPr lang="tr-TR" sz="3900" dirty="0" smtClean="0"/>
            <a:t>İŞ</a:t>
          </a:r>
          <a:endParaRPr lang="tr-TR" sz="3900" dirty="0"/>
        </a:p>
      </dgm:t>
    </dgm:pt>
    <dgm:pt modelId="{E3141BC7-5E04-4702-9C42-EB42B76F9BB5}" type="parTrans" cxnId="{7356EC3E-8950-46F2-9A1A-42C9231850DF}">
      <dgm:prSet/>
      <dgm:spPr/>
      <dgm:t>
        <a:bodyPr/>
        <a:lstStyle/>
        <a:p>
          <a:endParaRPr lang="tr-TR"/>
        </a:p>
      </dgm:t>
    </dgm:pt>
    <dgm:pt modelId="{8E807990-4018-4E5E-BFA6-7FFFE0D5F9DD}" type="sibTrans" cxnId="{7356EC3E-8950-46F2-9A1A-42C9231850DF}">
      <dgm:prSet/>
      <dgm:spPr/>
      <dgm:t>
        <a:bodyPr/>
        <a:lstStyle/>
        <a:p>
          <a:endParaRPr lang="tr-TR"/>
        </a:p>
      </dgm:t>
    </dgm:pt>
    <dgm:pt modelId="{0F787853-AB1B-4F17-8274-7BB5A4159C13}">
      <dgm:prSet phldrT="[Metin]" custT="1"/>
      <dgm:spPr/>
      <dgm:t>
        <a:bodyPr/>
        <a:lstStyle/>
        <a:p>
          <a:r>
            <a:rPr lang="tr-TR" sz="3900" dirty="0" smtClean="0"/>
            <a:t>İŞ</a:t>
          </a:r>
          <a:endParaRPr lang="tr-TR" sz="3900" dirty="0"/>
        </a:p>
      </dgm:t>
    </dgm:pt>
    <dgm:pt modelId="{4FA83F89-2C6A-4EE9-BAAB-E0B488C6625A}" type="parTrans" cxnId="{C442B026-AA1A-413A-A8C1-AC85FE0AF0CE}">
      <dgm:prSet/>
      <dgm:spPr/>
      <dgm:t>
        <a:bodyPr/>
        <a:lstStyle/>
        <a:p>
          <a:endParaRPr lang="tr-TR"/>
        </a:p>
      </dgm:t>
    </dgm:pt>
    <dgm:pt modelId="{428006BD-9A5F-4DD5-9FA0-8CE78289BD2F}" type="sibTrans" cxnId="{C442B026-AA1A-413A-A8C1-AC85FE0AF0CE}">
      <dgm:prSet/>
      <dgm:spPr/>
      <dgm:t>
        <a:bodyPr/>
        <a:lstStyle/>
        <a:p>
          <a:endParaRPr lang="tr-TR"/>
        </a:p>
      </dgm:t>
    </dgm:pt>
    <dgm:pt modelId="{F5EC30C8-BCA4-4D94-96AD-997BFF543642}" type="pres">
      <dgm:prSet presAssocID="{63043D57-6857-474C-B97A-E77C9EF152B5}" presName="Name0" presStyleCnt="0">
        <dgm:presLayoutVars>
          <dgm:dir/>
          <dgm:resizeHandles val="exact"/>
        </dgm:presLayoutVars>
      </dgm:prSet>
      <dgm:spPr/>
    </dgm:pt>
    <dgm:pt modelId="{9A115554-F106-4FD1-A666-8D3EA0B2A1B4}" type="pres">
      <dgm:prSet presAssocID="{1AB5EB77-C2E0-45B6-963A-A4FA897431E2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274245-8190-4831-A5C2-FF36F8A91FF3}" type="pres">
      <dgm:prSet presAssocID="{2560CF59-444B-473D-8340-A2603CDA30E9}" presName="parSpace" presStyleCnt="0"/>
      <dgm:spPr/>
    </dgm:pt>
    <dgm:pt modelId="{4274D038-2E10-4989-A6F7-0DD809DFF600}" type="pres">
      <dgm:prSet presAssocID="{24EBF7A8-F13B-485A-B4A2-EEFFE1F2A6B1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497C9B-4460-4990-BB42-1DC6D6E656F0}" type="pres">
      <dgm:prSet presAssocID="{8E807990-4018-4E5E-BFA6-7FFFE0D5F9DD}" presName="parSpace" presStyleCnt="0"/>
      <dgm:spPr/>
    </dgm:pt>
    <dgm:pt modelId="{0A0CDDAE-60AE-4542-A159-9D71C1568A3E}" type="pres">
      <dgm:prSet presAssocID="{0F787853-AB1B-4F17-8274-7BB5A4159C13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2D01903-FEE0-497F-B2B9-1A99B50250AC}" type="presOf" srcId="{24EBF7A8-F13B-485A-B4A2-EEFFE1F2A6B1}" destId="{4274D038-2E10-4989-A6F7-0DD809DFF600}" srcOrd="0" destOrd="0" presId="urn:microsoft.com/office/officeart/2005/8/layout/hChevron3"/>
    <dgm:cxn modelId="{C0654BCB-331B-4C7B-AB9A-3299F4A01E4B}" type="presOf" srcId="{0F787853-AB1B-4F17-8274-7BB5A4159C13}" destId="{0A0CDDAE-60AE-4542-A159-9D71C1568A3E}" srcOrd="0" destOrd="0" presId="urn:microsoft.com/office/officeart/2005/8/layout/hChevron3"/>
    <dgm:cxn modelId="{A73C6C2D-536B-4ACD-8344-C10A48C17F32}" type="presOf" srcId="{63043D57-6857-474C-B97A-E77C9EF152B5}" destId="{F5EC30C8-BCA4-4D94-96AD-997BFF543642}" srcOrd="0" destOrd="0" presId="urn:microsoft.com/office/officeart/2005/8/layout/hChevron3"/>
    <dgm:cxn modelId="{AC2B96B6-843F-46E3-BAE2-5A82BB160A41}" srcId="{63043D57-6857-474C-B97A-E77C9EF152B5}" destId="{1AB5EB77-C2E0-45B6-963A-A4FA897431E2}" srcOrd="0" destOrd="0" parTransId="{4E1A16F4-7D22-4C70-8BF5-D160583EC7E9}" sibTransId="{2560CF59-444B-473D-8340-A2603CDA30E9}"/>
    <dgm:cxn modelId="{7356EC3E-8950-46F2-9A1A-42C9231850DF}" srcId="{63043D57-6857-474C-B97A-E77C9EF152B5}" destId="{24EBF7A8-F13B-485A-B4A2-EEFFE1F2A6B1}" srcOrd="1" destOrd="0" parTransId="{E3141BC7-5E04-4702-9C42-EB42B76F9BB5}" sibTransId="{8E807990-4018-4E5E-BFA6-7FFFE0D5F9DD}"/>
    <dgm:cxn modelId="{D58C1C8E-574C-4BF3-8981-C3472A411614}" type="presOf" srcId="{1AB5EB77-C2E0-45B6-963A-A4FA897431E2}" destId="{9A115554-F106-4FD1-A666-8D3EA0B2A1B4}" srcOrd="0" destOrd="0" presId="urn:microsoft.com/office/officeart/2005/8/layout/hChevron3"/>
    <dgm:cxn modelId="{C442B026-AA1A-413A-A8C1-AC85FE0AF0CE}" srcId="{63043D57-6857-474C-B97A-E77C9EF152B5}" destId="{0F787853-AB1B-4F17-8274-7BB5A4159C13}" srcOrd="2" destOrd="0" parTransId="{4FA83F89-2C6A-4EE9-BAAB-E0B488C6625A}" sibTransId="{428006BD-9A5F-4DD5-9FA0-8CE78289BD2F}"/>
    <dgm:cxn modelId="{898D9766-CE81-4235-87A7-C6EBCB646F16}" type="presParOf" srcId="{F5EC30C8-BCA4-4D94-96AD-997BFF543642}" destId="{9A115554-F106-4FD1-A666-8D3EA0B2A1B4}" srcOrd="0" destOrd="0" presId="urn:microsoft.com/office/officeart/2005/8/layout/hChevron3"/>
    <dgm:cxn modelId="{981E862E-E759-4B92-9869-7FC312959361}" type="presParOf" srcId="{F5EC30C8-BCA4-4D94-96AD-997BFF543642}" destId="{44274245-8190-4831-A5C2-FF36F8A91FF3}" srcOrd="1" destOrd="0" presId="urn:microsoft.com/office/officeart/2005/8/layout/hChevron3"/>
    <dgm:cxn modelId="{A3C9EF54-477B-467D-BF61-2BE32E7BEC90}" type="presParOf" srcId="{F5EC30C8-BCA4-4D94-96AD-997BFF543642}" destId="{4274D038-2E10-4989-A6F7-0DD809DFF600}" srcOrd="2" destOrd="0" presId="urn:microsoft.com/office/officeart/2005/8/layout/hChevron3"/>
    <dgm:cxn modelId="{C179C417-3CF8-4C9B-9420-178E80B5CACC}" type="presParOf" srcId="{F5EC30C8-BCA4-4D94-96AD-997BFF543642}" destId="{C4497C9B-4460-4990-BB42-1DC6D6E656F0}" srcOrd="3" destOrd="0" presId="urn:microsoft.com/office/officeart/2005/8/layout/hChevron3"/>
    <dgm:cxn modelId="{D374B429-4E56-41F9-A382-AAB7CF8FAA67}" type="presParOf" srcId="{F5EC30C8-BCA4-4D94-96AD-997BFF543642}" destId="{0A0CDDAE-60AE-4542-A159-9D71C1568A3E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CB725E-5426-4EF2-8B75-1F955FF21DB8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9B5974E-7F98-4B46-8B26-9802680E0A3C}">
      <dgm:prSet phldrT="[Metin]"/>
      <dgm:spPr/>
      <dgm:t>
        <a:bodyPr/>
        <a:lstStyle/>
        <a:p>
          <a:r>
            <a:rPr lang="tr-TR" dirty="0" smtClean="0"/>
            <a:t>İŞ ANALİZİ</a:t>
          </a:r>
          <a:endParaRPr lang="tr-TR" dirty="0"/>
        </a:p>
      </dgm:t>
    </dgm:pt>
    <dgm:pt modelId="{B9C7B6BE-2624-420D-95F5-C8FFC27AC0F4}" type="parTrans" cxnId="{FC2FDCB7-70A3-4337-831B-3B3D4BFC6A52}">
      <dgm:prSet/>
      <dgm:spPr/>
      <dgm:t>
        <a:bodyPr/>
        <a:lstStyle/>
        <a:p>
          <a:endParaRPr lang="tr-TR"/>
        </a:p>
      </dgm:t>
    </dgm:pt>
    <dgm:pt modelId="{8164FE89-AECA-44C8-82FA-C70562C96BF2}" type="sibTrans" cxnId="{FC2FDCB7-70A3-4337-831B-3B3D4BFC6A52}">
      <dgm:prSet/>
      <dgm:spPr/>
      <dgm:t>
        <a:bodyPr/>
        <a:lstStyle/>
        <a:p>
          <a:endParaRPr lang="tr-TR"/>
        </a:p>
      </dgm:t>
    </dgm:pt>
    <dgm:pt modelId="{82D1F62E-1BE9-46B2-BC14-D839E8BBC17A}">
      <dgm:prSet phldrT="[Metin]"/>
      <dgm:spPr/>
      <dgm:t>
        <a:bodyPr/>
        <a:lstStyle/>
        <a:p>
          <a:r>
            <a:rPr lang="tr-TR" dirty="0" smtClean="0"/>
            <a:t>İŞ TASARIMI</a:t>
          </a:r>
        </a:p>
        <a:p>
          <a:r>
            <a:rPr lang="tr-TR" dirty="0" smtClean="0"/>
            <a:t>(METOD GELİŞTİRME-METOD ETÜDÜ)</a:t>
          </a:r>
          <a:endParaRPr lang="tr-TR" dirty="0"/>
        </a:p>
      </dgm:t>
    </dgm:pt>
    <dgm:pt modelId="{964D71F3-9171-4352-967B-BFC74E52862E}" type="parTrans" cxnId="{5F1282E4-7D1C-4315-B178-8DBDFE82B238}">
      <dgm:prSet/>
      <dgm:spPr/>
      <dgm:t>
        <a:bodyPr/>
        <a:lstStyle/>
        <a:p>
          <a:endParaRPr lang="tr-TR"/>
        </a:p>
      </dgm:t>
    </dgm:pt>
    <dgm:pt modelId="{1CAE270D-515B-4DC4-88DC-CC4A7B98123E}" type="sibTrans" cxnId="{5F1282E4-7D1C-4315-B178-8DBDFE82B238}">
      <dgm:prSet/>
      <dgm:spPr/>
      <dgm:t>
        <a:bodyPr/>
        <a:lstStyle/>
        <a:p>
          <a:endParaRPr lang="tr-TR"/>
        </a:p>
      </dgm:t>
    </dgm:pt>
    <dgm:pt modelId="{ABC029E5-6960-4199-87E8-FA1D07D99B77}">
      <dgm:prSet phldrT="[Metin]"/>
      <dgm:spPr/>
      <dgm:t>
        <a:bodyPr/>
        <a:lstStyle/>
        <a:p>
          <a:r>
            <a:rPr lang="tr-TR" dirty="0" smtClean="0"/>
            <a:t>İŞ ÖLÇÜMÜ</a:t>
          </a:r>
        </a:p>
        <a:p>
          <a:r>
            <a:rPr lang="tr-TR" dirty="0" smtClean="0"/>
            <a:t>(ZAMAN ETÜDÜ)</a:t>
          </a:r>
          <a:endParaRPr lang="tr-TR" dirty="0"/>
        </a:p>
      </dgm:t>
    </dgm:pt>
    <dgm:pt modelId="{ADBAE13E-89CA-410C-87CC-D6C93F9E90F9}" type="parTrans" cxnId="{836214C8-C494-4B4B-AC2C-6BF53918BC28}">
      <dgm:prSet/>
      <dgm:spPr/>
      <dgm:t>
        <a:bodyPr/>
        <a:lstStyle/>
        <a:p>
          <a:endParaRPr lang="tr-TR"/>
        </a:p>
      </dgm:t>
    </dgm:pt>
    <dgm:pt modelId="{AA36A669-C936-4667-BA7A-47A2DD624549}" type="sibTrans" cxnId="{836214C8-C494-4B4B-AC2C-6BF53918BC28}">
      <dgm:prSet/>
      <dgm:spPr/>
      <dgm:t>
        <a:bodyPr/>
        <a:lstStyle/>
        <a:p>
          <a:endParaRPr lang="tr-TR"/>
        </a:p>
      </dgm:t>
    </dgm:pt>
    <dgm:pt modelId="{59C92F12-21DF-4758-97D0-600205008A31}">
      <dgm:prSet/>
      <dgm:spPr/>
      <dgm:t>
        <a:bodyPr/>
        <a:lstStyle/>
        <a:p>
          <a:r>
            <a:rPr lang="tr-TR" dirty="0" smtClean="0"/>
            <a:t>İŞ STANDARTI</a:t>
          </a:r>
          <a:endParaRPr lang="tr-TR" dirty="0"/>
        </a:p>
      </dgm:t>
    </dgm:pt>
    <dgm:pt modelId="{BF65FDAD-2C96-4D33-B135-623C57B4DC45}" type="parTrans" cxnId="{79BE44DE-2EEC-43A3-80AA-A3668DFE86C1}">
      <dgm:prSet/>
      <dgm:spPr>
        <a:ln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2959A981-54DA-444C-888A-2E5BE0020208}" type="sibTrans" cxnId="{79BE44DE-2EEC-43A3-80AA-A3668DFE86C1}">
      <dgm:prSet/>
      <dgm:spPr/>
      <dgm:t>
        <a:bodyPr/>
        <a:lstStyle/>
        <a:p>
          <a:endParaRPr lang="tr-TR"/>
        </a:p>
      </dgm:t>
    </dgm:pt>
    <dgm:pt modelId="{FC0D24B7-596C-4BB8-8B8A-AD49075F6CA0}">
      <dgm:prSet/>
      <dgm:spPr/>
      <dgm:t>
        <a:bodyPr/>
        <a:lstStyle/>
        <a:p>
          <a:r>
            <a:rPr lang="tr-TR" dirty="0" smtClean="0"/>
            <a:t>VERİMLİLİK</a:t>
          </a:r>
          <a:endParaRPr lang="tr-TR" dirty="0"/>
        </a:p>
      </dgm:t>
    </dgm:pt>
    <dgm:pt modelId="{FAA6BC12-98ED-4F79-ADE4-E63B51C2E5C4}" type="parTrans" cxnId="{AA0DA1DB-EED6-49C0-9C8D-F9957BF23DED}">
      <dgm:prSet/>
      <dgm:spPr>
        <a:ln>
          <a:solidFill>
            <a:schemeClr val="bg1"/>
          </a:solidFill>
        </a:ln>
      </dgm:spPr>
      <dgm:t>
        <a:bodyPr/>
        <a:lstStyle/>
        <a:p>
          <a:endParaRPr lang="tr-TR"/>
        </a:p>
      </dgm:t>
    </dgm:pt>
    <dgm:pt modelId="{06F2E7ED-EC49-4D43-8EE1-89CE18E86388}" type="sibTrans" cxnId="{AA0DA1DB-EED6-49C0-9C8D-F9957BF23DED}">
      <dgm:prSet/>
      <dgm:spPr/>
      <dgm:t>
        <a:bodyPr/>
        <a:lstStyle/>
        <a:p>
          <a:endParaRPr lang="tr-TR"/>
        </a:p>
      </dgm:t>
    </dgm:pt>
    <dgm:pt modelId="{C4BFB648-6F81-465F-A390-BA69EC6EF616}" type="pres">
      <dgm:prSet presAssocID="{27CB725E-5426-4EF2-8B75-1F955FF21D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294F345-6D64-4434-BDB1-2BF1231539A2}" type="pres">
      <dgm:prSet presAssocID="{89B5974E-7F98-4B46-8B26-9802680E0A3C}" presName="hierRoot1" presStyleCnt="0">
        <dgm:presLayoutVars>
          <dgm:hierBranch val="init"/>
        </dgm:presLayoutVars>
      </dgm:prSet>
      <dgm:spPr/>
    </dgm:pt>
    <dgm:pt modelId="{A6DB8D08-07FD-40E0-A171-F6B1233CF4A2}" type="pres">
      <dgm:prSet presAssocID="{89B5974E-7F98-4B46-8B26-9802680E0A3C}" presName="rootComposite1" presStyleCnt="0"/>
      <dgm:spPr/>
    </dgm:pt>
    <dgm:pt modelId="{9A77761C-7FF8-4BAB-A0B8-5C9C72AD0FAB}" type="pres">
      <dgm:prSet presAssocID="{89B5974E-7F98-4B46-8B26-9802680E0A3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4996B75-962B-4F0C-BDAF-40E4FFBE6AAF}" type="pres">
      <dgm:prSet presAssocID="{89B5974E-7F98-4B46-8B26-9802680E0A3C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B6C2E82-E04B-42EE-BBA2-80D5F2B6376E}" type="pres">
      <dgm:prSet presAssocID="{89B5974E-7F98-4B46-8B26-9802680E0A3C}" presName="hierChild2" presStyleCnt="0"/>
      <dgm:spPr/>
    </dgm:pt>
    <dgm:pt modelId="{29ECB215-AFFC-46AC-88FF-87822C43841D}" type="pres">
      <dgm:prSet presAssocID="{964D71F3-9171-4352-967B-BFC74E52862E}" presName="Name37" presStyleLbl="parChTrans1D2" presStyleIdx="0" presStyleCnt="2"/>
      <dgm:spPr/>
      <dgm:t>
        <a:bodyPr/>
        <a:lstStyle/>
        <a:p>
          <a:endParaRPr lang="tr-TR"/>
        </a:p>
      </dgm:t>
    </dgm:pt>
    <dgm:pt modelId="{FED27E8D-036E-42C2-8193-ECBD2CC49247}" type="pres">
      <dgm:prSet presAssocID="{82D1F62E-1BE9-46B2-BC14-D839E8BBC17A}" presName="hierRoot2" presStyleCnt="0">
        <dgm:presLayoutVars>
          <dgm:hierBranch val="init"/>
        </dgm:presLayoutVars>
      </dgm:prSet>
      <dgm:spPr/>
    </dgm:pt>
    <dgm:pt modelId="{5B3B9266-8C5B-4C3E-AABB-48E151701BCA}" type="pres">
      <dgm:prSet presAssocID="{82D1F62E-1BE9-46B2-BC14-D839E8BBC17A}" presName="rootComposite" presStyleCnt="0"/>
      <dgm:spPr/>
    </dgm:pt>
    <dgm:pt modelId="{EC4F37F1-4C54-4542-BDB1-F3F619A1CC42}" type="pres">
      <dgm:prSet presAssocID="{82D1F62E-1BE9-46B2-BC14-D839E8BBC17A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416DAD2-407E-4483-99C1-05214665A8D1}" type="pres">
      <dgm:prSet presAssocID="{82D1F62E-1BE9-46B2-BC14-D839E8BBC17A}" presName="rootConnector" presStyleLbl="node2" presStyleIdx="0" presStyleCnt="2"/>
      <dgm:spPr/>
      <dgm:t>
        <a:bodyPr/>
        <a:lstStyle/>
        <a:p>
          <a:endParaRPr lang="tr-TR"/>
        </a:p>
      </dgm:t>
    </dgm:pt>
    <dgm:pt modelId="{87375B9D-F0A7-4ED5-9E9F-F5B560E8EAFC}" type="pres">
      <dgm:prSet presAssocID="{82D1F62E-1BE9-46B2-BC14-D839E8BBC17A}" presName="hierChild4" presStyleCnt="0"/>
      <dgm:spPr/>
    </dgm:pt>
    <dgm:pt modelId="{990DE2AE-C06C-4CDD-8DB3-F7ECE23E59D8}" type="pres">
      <dgm:prSet presAssocID="{82D1F62E-1BE9-46B2-BC14-D839E8BBC17A}" presName="hierChild5" presStyleCnt="0"/>
      <dgm:spPr/>
    </dgm:pt>
    <dgm:pt modelId="{0ECFD63D-87D7-4159-BD55-C1D3362284F0}" type="pres">
      <dgm:prSet presAssocID="{ADBAE13E-89CA-410C-87CC-D6C93F9E90F9}" presName="Name37" presStyleLbl="parChTrans1D2" presStyleIdx="1" presStyleCnt="2"/>
      <dgm:spPr/>
      <dgm:t>
        <a:bodyPr/>
        <a:lstStyle/>
        <a:p>
          <a:endParaRPr lang="tr-TR"/>
        </a:p>
      </dgm:t>
    </dgm:pt>
    <dgm:pt modelId="{ECA6BF0D-7D0E-4DFF-8AA6-B0B9BACE8198}" type="pres">
      <dgm:prSet presAssocID="{ABC029E5-6960-4199-87E8-FA1D07D99B77}" presName="hierRoot2" presStyleCnt="0">
        <dgm:presLayoutVars>
          <dgm:hierBranch val="init"/>
        </dgm:presLayoutVars>
      </dgm:prSet>
      <dgm:spPr/>
    </dgm:pt>
    <dgm:pt modelId="{4B66789F-5FBC-420C-9823-DCF4E816F16F}" type="pres">
      <dgm:prSet presAssocID="{ABC029E5-6960-4199-87E8-FA1D07D99B77}" presName="rootComposite" presStyleCnt="0"/>
      <dgm:spPr/>
    </dgm:pt>
    <dgm:pt modelId="{181F1310-3D7E-40E7-848C-ACC3157424A6}" type="pres">
      <dgm:prSet presAssocID="{ABC029E5-6960-4199-87E8-FA1D07D99B7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01B259-E2D0-4D9B-ACC1-26993C6A3971}" type="pres">
      <dgm:prSet presAssocID="{ABC029E5-6960-4199-87E8-FA1D07D99B77}" presName="rootConnector" presStyleLbl="node2" presStyleIdx="1" presStyleCnt="2"/>
      <dgm:spPr/>
      <dgm:t>
        <a:bodyPr/>
        <a:lstStyle/>
        <a:p>
          <a:endParaRPr lang="tr-TR"/>
        </a:p>
      </dgm:t>
    </dgm:pt>
    <dgm:pt modelId="{F904CFFC-4A97-44AD-85CD-518CD09BAF5C}" type="pres">
      <dgm:prSet presAssocID="{ABC029E5-6960-4199-87E8-FA1D07D99B77}" presName="hierChild4" presStyleCnt="0"/>
      <dgm:spPr/>
    </dgm:pt>
    <dgm:pt modelId="{04206A70-130E-4C5E-B524-DDFDBDCACE05}" type="pres">
      <dgm:prSet presAssocID="{BF65FDAD-2C96-4D33-B135-623C57B4DC45}" presName="Name37" presStyleLbl="parChTrans1D3" presStyleIdx="0" presStyleCnt="1"/>
      <dgm:spPr/>
      <dgm:t>
        <a:bodyPr/>
        <a:lstStyle/>
        <a:p>
          <a:endParaRPr lang="tr-TR"/>
        </a:p>
      </dgm:t>
    </dgm:pt>
    <dgm:pt modelId="{A57164F0-98E7-4239-9499-EE3C27F3EA4C}" type="pres">
      <dgm:prSet presAssocID="{59C92F12-21DF-4758-97D0-600205008A31}" presName="hierRoot2" presStyleCnt="0">
        <dgm:presLayoutVars>
          <dgm:hierBranch val="hang"/>
        </dgm:presLayoutVars>
      </dgm:prSet>
      <dgm:spPr/>
    </dgm:pt>
    <dgm:pt modelId="{30C2AECA-79BB-4E78-B2E8-DBC81EA8D338}" type="pres">
      <dgm:prSet presAssocID="{59C92F12-21DF-4758-97D0-600205008A31}" presName="rootComposite" presStyleCnt="0"/>
      <dgm:spPr/>
    </dgm:pt>
    <dgm:pt modelId="{452E6CD3-586B-498B-B7E6-8300D7182CE0}" type="pres">
      <dgm:prSet presAssocID="{59C92F12-21DF-4758-97D0-600205008A31}" presName="rootText" presStyleLbl="node3" presStyleIdx="0" presStyleCnt="1" custLinFactNeighborX="-61585" custLinFactNeighborY="-33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4F7D31B-C4FA-44DB-A69F-D20EB1BF6F84}" type="pres">
      <dgm:prSet presAssocID="{59C92F12-21DF-4758-97D0-600205008A31}" presName="rootConnector" presStyleLbl="node3" presStyleIdx="0" presStyleCnt="1"/>
      <dgm:spPr/>
      <dgm:t>
        <a:bodyPr/>
        <a:lstStyle/>
        <a:p>
          <a:endParaRPr lang="tr-TR"/>
        </a:p>
      </dgm:t>
    </dgm:pt>
    <dgm:pt modelId="{C7CED8DD-C9EA-45EB-85A1-38671AB7CB82}" type="pres">
      <dgm:prSet presAssocID="{59C92F12-21DF-4758-97D0-600205008A31}" presName="hierChild4" presStyleCnt="0"/>
      <dgm:spPr/>
    </dgm:pt>
    <dgm:pt modelId="{F82903F0-DB2F-482F-B4C0-4BD8EB6D1A55}" type="pres">
      <dgm:prSet presAssocID="{FAA6BC12-98ED-4F79-ADE4-E63B51C2E5C4}" presName="Name48" presStyleLbl="parChTrans1D4" presStyleIdx="0" presStyleCnt="1"/>
      <dgm:spPr/>
      <dgm:t>
        <a:bodyPr/>
        <a:lstStyle/>
        <a:p>
          <a:endParaRPr lang="tr-TR"/>
        </a:p>
      </dgm:t>
    </dgm:pt>
    <dgm:pt modelId="{6B6F0D1E-43B5-4B3B-8D83-E9EEACF80DF0}" type="pres">
      <dgm:prSet presAssocID="{FC0D24B7-596C-4BB8-8B8A-AD49075F6CA0}" presName="hierRoot2" presStyleCnt="0">
        <dgm:presLayoutVars>
          <dgm:hierBranch val="init"/>
        </dgm:presLayoutVars>
      </dgm:prSet>
      <dgm:spPr/>
    </dgm:pt>
    <dgm:pt modelId="{7E047A05-CDB5-4065-AF5F-4BA8503DB865}" type="pres">
      <dgm:prSet presAssocID="{FC0D24B7-596C-4BB8-8B8A-AD49075F6CA0}" presName="rootComposite" presStyleCnt="0"/>
      <dgm:spPr/>
    </dgm:pt>
    <dgm:pt modelId="{4B59BAF7-A4AD-4415-8078-C3FE760649EE}" type="pres">
      <dgm:prSet presAssocID="{FC0D24B7-596C-4BB8-8B8A-AD49075F6CA0}" presName="rootText" presStyleLbl="node4" presStyleIdx="0" presStyleCnt="1" custLinFactNeighborX="-1085" custLinFactNeighborY="15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51D47C6-3789-4D1D-B272-5A85B0DBFAF6}" type="pres">
      <dgm:prSet presAssocID="{FC0D24B7-596C-4BB8-8B8A-AD49075F6CA0}" presName="rootConnector" presStyleLbl="node4" presStyleIdx="0" presStyleCnt="1"/>
      <dgm:spPr/>
      <dgm:t>
        <a:bodyPr/>
        <a:lstStyle/>
        <a:p>
          <a:endParaRPr lang="tr-TR"/>
        </a:p>
      </dgm:t>
    </dgm:pt>
    <dgm:pt modelId="{38DBC45A-F394-4616-A712-FD2019C72481}" type="pres">
      <dgm:prSet presAssocID="{FC0D24B7-596C-4BB8-8B8A-AD49075F6CA0}" presName="hierChild4" presStyleCnt="0"/>
      <dgm:spPr/>
    </dgm:pt>
    <dgm:pt modelId="{DB5C1984-4FA9-4AD2-A6EC-58D7DB996FEB}" type="pres">
      <dgm:prSet presAssocID="{FC0D24B7-596C-4BB8-8B8A-AD49075F6CA0}" presName="hierChild5" presStyleCnt="0"/>
      <dgm:spPr/>
    </dgm:pt>
    <dgm:pt modelId="{14205F3C-E02D-4B89-9550-D33480E22EC1}" type="pres">
      <dgm:prSet presAssocID="{59C92F12-21DF-4758-97D0-600205008A31}" presName="hierChild5" presStyleCnt="0"/>
      <dgm:spPr/>
    </dgm:pt>
    <dgm:pt modelId="{FD4D6445-A4AA-4FAD-B1C4-51AA92D18DE6}" type="pres">
      <dgm:prSet presAssocID="{ABC029E5-6960-4199-87E8-FA1D07D99B77}" presName="hierChild5" presStyleCnt="0"/>
      <dgm:spPr/>
    </dgm:pt>
    <dgm:pt modelId="{ED2BD150-5B10-496B-B05C-EA83F2E9688B}" type="pres">
      <dgm:prSet presAssocID="{89B5974E-7F98-4B46-8B26-9802680E0A3C}" presName="hierChild3" presStyleCnt="0"/>
      <dgm:spPr/>
    </dgm:pt>
  </dgm:ptLst>
  <dgm:cxnLst>
    <dgm:cxn modelId="{A9642BD2-6CFE-44C6-9E44-7C8E0AFBC010}" type="presOf" srcId="{ADBAE13E-89CA-410C-87CC-D6C93F9E90F9}" destId="{0ECFD63D-87D7-4159-BD55-C1D3362284F0}" srcOrd="0" destOrd="0" presId="urn:microsoft.com/office/officeart/2005/8/layout/orgChart1"/>
    <dgm:cxn modelId="{E5016810-9C4C-407E-9553-7C435ABE518E}" type="presOf" srcId="{82D1F62E-1BE9-46B2-BC14-D839E8BBC17A}" destId="{EC4F37F1-4C54-4542-BDB1-F3F619A1CC42}" srcOrd="0" destOrd="0" presId="urn:microsoft.com/office/officeart/2005/8/layout/orgChart1"/>
    <dgm:cxn modelId="{F56E9B39-45A0-41D7-A3DE-AFEA6C73D64E}" type="presOf" srcId="{ABC029E5-6960-4199-87E8-FA1D07D99B77}" destId="{181F1310-3D7E-40E7-848C-ACC3157424A6}" srcOrd="0" destOrd="0" presId="urn:microsoft.com/office/officeart/2005/8/layout/orgChart1"/>
    <dgm:cxn modelId="{FC2FDCB7-70A3-4337-831B-3B3D4BFC6A52}" srcId="{27CB725E-5426-4EF2-8B75-1F955FF21DB8}" destId="{89B5974E-7F98-4B46-8B26-9802680E0A3C}" srcOrd="0" destOrd="0" parTransId="{B9C7B6BE-2624-420D-95F5-C8FFC27AC0F4}" sibTransId="{8164FE89-AECA-44C8-82FA-C70562C96BF2}"/>
    <dgm:cxn modelId="{F1A3A08A-1144-4495-8125-E9154DD74DAF}" type="presOf" srcId="{FAA6BC12-98ED-4F79-ADE4-E63B51C2E5C4}" destId="{F82903F0-DB2F-482F-B4C0-4BD8EB6D1A55}" srcOrd="0" destOrd="0" presId="urn:microsoft.com/office/officeart/2005/8/layout/orgChart1"/>
    <dgm:cxn modelId="{C24863F3-808B-43D9-9C22-5E34740B811A}" type="presOf" srcId="{89B5974E-7F98-4B46-8B26-9802680E0A3C}" destId="{9A77761C-7FF8-4BAB-A0B8-5C9C72AD0FAB}" srcOrd="0" destOrd="0" presId="urn:microsoft.com/office/officeart/2005/8/layout/orgChart1"/>
    <dgm:cxn modelId="{D2194C63-C4DF-444A-BB9D-BDFD3AC5CEAE}" type="presOf" srcId="{59C92F12-21DF-4758-97D0-600205008A31}" destId="{452E6CD3-586B-498B-B7E6-8300D7182CE0}" srcOrd="0" destOrd="0" presId="urn:microsoft.com/office/officeart/2005/8/layout/orgChart1"/>
    <dgm:cxn modelId="{5F1282E4-7D1C-4315-B178-8DBDFE82B238}" srcId="{89B5974E-7F98-4B46-8B26-9802680E0A3C}" destId="{82D1F62E-1BE9-46B2-BC14-D839E8BBC17A}" srcOrd="0" destOrd="0" parTransId="{964D71F3-9171-4352-967B-BFC74E52862E}" sibTransId="{1CAE270D-515B-4DC4-88DC-CC4A7B98123E}"/>
    <dgm:cxn modelId="{AC5A28FA-843B-4972-AF56-C52BF3B87D7A}" type="presOf" srcId="{82D1F62E-1BE9-46B2-BC14-D839E8BBC17A}" destId="{3416DAD2-407E-4483-99C1-05214665A8D1}" srcOrd="1" destOrd="0" presId="urn:microsoft.com/office/officeart/2005/8/layout/orgChart1"/>
    <dgm:cxn modelId="{F0F0A2C2-E92C-4EE1-946F-803E1CE461BF}" type="presOf" srcId="{BF65FDAD-2C96-4D33-B135-623C57B4DC45}" destId="{04206A70-130E-4C5E-B524-DDFDBDCACE05}" srcOrd="0" destOrd="0" presId="urn:microsoft.com/office/officeart/2005/8/layout/orgChart1"/>
    <dgm:cxn modelId="{0DD86EC1-D995-4FC0-970B-4B910CCDE8BE}" type="presOf" srcId="{ABC029E5-6960-4199-87E8-FA1D07D99B77}" destId="{C001B259-E2D0-4D9B-ACC1-26993C6A3971}" srcOrd="1" destOrd="0" presId="urn:microsoft.com/office/officeart/2005/8/layout/orgChart1"/>
    <dgm:cxn modelId="{6A6FEFDB-CD7A-49B9-9AD7-59B9CCFA36C5}" type="presOf" srcId="{27CB725E-5426-4EF2-8B75-1F955FF21DB8}" destId="{C4BFB648-6F81-465F-A390-BA69EC6EF616}" srcOrd="0" destOrd="0" presId="urn:microsoft.com/office/officeart/2005/8/layout/orgChart1"/>
    <dgm:cxn modelId="{5A838A44-81AA-4AF7-AE7F-783FCECCC5E5}" type="presOf" srcId="{964D71F3-9171-4352-967B-BFC74E52862E}" destId="{29ECB215-AFFC-46AC-88FF-87822C43841D}" srcOrd="0" destOrd="0" presId="urn:microsoft.com/office/officeart/2005/8/layout/orgChart1"/>
    <dgm:cxn modelId="{AA0DA1DB-EED6-49C0-9C8D-F9957BF23DED}" srcId="{59C92F12-21DF-4758-97D0-600205008A31}" destId="{FC0D24B7-596C-4BB8-8B8A-AD49075F6CA0}" srcOrd="0" destOrd="0" parTransId="{FAA6BC12-98ED-4F79-ADE4-E63B51C2E5C4}" sibTransId="{06F2E7ED-EC49-4D43-8EE1-89CE18E86388}"/>
    <dgm:cxn modelId="{A4764BD0-49A6-4328-AB1E-359EBF31445A}" type="presOf" srcId="{FC0D24B7-596C-4BB8-8B8A-AD49075F6CA0}" destId="{751D47C6-3789-4D1D-B272-5A85B0DBFAF6}" srcOrd="1" destOrd="0" presId="urn:microsoft.com/office/officeart/2005/8/layout/orgChart1"/>
    <dgm:cxn modelId="{11A81F87-2AB8-4FFE-8923-226A021B4BED}" type="presOf" srcId="{89B5974E-7F98-4B46-8B26-9802680E0A3C}" destId="{E4996B75-962B-4F0C-BDAF-40E4FFBE6AAF}" srcOrd="1" destOrd="0" presId="urn:microsoft.com/office/officeart/2005/8/layout/orgChart1"/>
    <dgm:cxn modelId="{EEE1DF64-8677-443D-ABA0-282C58688C94}" type="presOf" srcId="{59C92F12-21DF-4758-97D0-600205008A31}" destId="{D4F7D31B-C4FA-44DB-A69F-D20EB1BF6F84}" srcOrd="1" destOrd="0" presId="urn:microsoft.com/office/officeart/2005/8/layout/orgChart1"/>
    <dgm:cxn modelId="{836214C8-C494-4B4B-AC2C-6BF53918BC28}" srcId="{89B5974E-7F98-4B46-8B26-9802680E0A3C}" destId="{ABC029E5-6960-4199-87E8-FA1D07D99B77}" srcOrd="1" destOrd="0" parTransId="{ADBAE13E-89CA-410C-87CC-D6C93F9E90F9}" sibTransId="{AA36A669-C936-4667-BA7A-47A2DD624549}"/>
    <dgm:cxn modelId="{79BE44DE-2EEC-43A3-80AA-A3668DFE86C1}" srcId="{ABC029E5-6960-4199-87E8-FA1D07D99B77}" destId="{59C92F12-21DF-4758-97D0-600205008A31}" srcOrd="0" destOrd="0" parTransId="{BF65FDAD-2C96-4D33-B135-623C57B4DC45}" sibTransId="{2959A981-54DA-444C-888A-2E5BE0020208}"/>
    <dgm:cxn modelId="{EAD892B6-8650-4499-911F-A3A2CC22FBA0}" type="presOf" srcId="{FC0D24B7-596C-4BB8-8B8A-AD49075F6CA0}" destId="{4B59BAF7-A4AD-4415-8078-C3FE760649EE}" srcOrd="0" destOrd="0" presId="urn:microsoft.com/office/officeart/2005/8/layout/orgChart1"/>
    <dgm:cxn modelId="{2A08EA52-0E81-4D59-BFB9-013BA9D11217}" type="presParOf" srcId="{C4BFB648-6F81-465F-A390-BA69EC6EF616}" destId="{1294F345-6D64-4434-BDB1-2BF1231539A2}" srcOrd="0" destOrd="0" presId="urn:microsoft.com/office/officeart/2005/8/layout/orgChart1"/>
    <dgm:cxn modelId="{ADE58763-4029-46A6-BFF9-8F3476AB0F1F}" type="presParOf" srcId="{1294F345-6D64-4434-BDB1-2BF1231539A2}" destId="{A6DB8D08-07FD-40E0-A171-F6B1233CF4A2}" srcOrd="0" destOrd="0" presId="urn:microsoft.com/office/officeart/2005/8/layout/orgChart1"/>
    <dgm:cxn modelId="{6868DE22-EA1C-48E8-AF10-E8ABAFCB13E8}" type="presParOf" srcId="{A6DB8D08-07FD-40E0-A171-F6B1233CF4A2}" destId="{9A77761C-7FF8-4BAB-A0B8-5C9C72AD0FAB}" srcOrd="0" destOrd="0" presId="urn:microsoft.com/office/officeart/2005/8/layout/orgChart1"/>
    <dgm:cxn modelId="{075D186F-D0B0-42C6-83B0-E3C5E25D4D17}" type="presParOf" srcId="{A6DB8D08-07FD-40E0-A171-F6B1233CF4A2}" destId="{E4996B75-962B-4F0C-BDAF-40E4FFBE6AAF}" srcOrd="1" destOrd="0" presId="urn:microsoft.com/office/officeart/2005/8/layout/orgChart1"/>
    <dgm:cxn modelId="{EA5463A3-29E9-4B65-AB93-2060FC991997}" type="presParOf" srcId="{1294F345-6D64-4434-BDB1-2BF1231539A2}" destId="{DB6C2E82-E04B-42EE-BBA2-80D5F2B6376E}" srcOrd="1" destOrd="0" presId="urn:microsoft.com/office/officeart/2005/8/layout/orgChart1"/>
    <dgm:cxn modelId="{12EA7A9F-F5A7-4C27-8F60-F98F6D415757}" type="presParOf" srcId="{DB6C2E82-E04B-42EE-BBA2-80D5F2B6376E}" destId="{29ECB215-AFFC-46AC-88FF-87822C43841D}" srcOrd="0" destOrd="0" presId="urn:microsoft.com/office/officeart/2005/8/layout/orgChart1"/>
    <dgm:cxn modelId="{24404EC4-2FCE-444E-A48C-91CA9112F19F}" type="presParOf" srcId="{DB6C2E82-E04B-42EE-BBA2-80D5F2B6376E}" destId="{FED27E8D-036E-42C2-8193-ECBD2CC49247}" srcOrd="1" destOrd="0" presId="urn:microsoft.com/office/officeart/2005/8/layout/orgChart1"/>
    <dgm:cxn modelId="{1634DC79-9FDB-4E94-8E44-9301A9236A97}" type="presParOf" srcId="{FED27E8D-036E-42C2-8193-ECBD2CC49247}" destId="{5B3B9266-8C5B-4C3E-AABB-48E151701BCA}" srcOrd="0" destOrd="0" presId="urn:microsoft.com/office/officeart/2005/8/layout/orgChart1"/>
    <dgm:cxn modelId="{DBC77120-49D0-416F-A4B9-DCF8C01944F3}" type="presParOf" srcId="{5B3B9266-8C5B-4C3E-AABB-48E151701BCA}" destId="{EC4F37F1-4C54-4542-BDB1-F3F619A1CC42}" srcOrd="0" destOrd="0" presId="urn:microsoft.com/office/officeart/2005/8/layout/orgChart1"/>
    <dgm:cxn modelId="{1F5ADDF5-0DE0-4AE1-9E39-5DFD62008045}" type="presParOf" srcId="{5B3B9266-8C5B-4C3E-AABB-48E151701BCA}" destId="{3416DAD2-407E-4483-99C1-05214665A8D1}" srcOrd="1" destOrd="0" presId="urn:microsoft.com/office/officeart/2005/8/layout/orgChart1"/>
    <dgm:cxn modelId="{75107951-D6BE-42C7-BE93-4D27FDE194A9}" type="presParOf" srcId="{FED27E8D-036E-42C2-8193-ECBD2CC49247}" destId="{87375B9D-F0A7-4ED5-9E9F-F5B560E8EAFC}" srcOrd="1" destOrd="0" presId="urn:microsoft.com/office/officeart/2005/8/layout/orgChart1"/>
    <dgm:cxn modelId="{3BABA747-79EF-4314-93EF-E5FC3B15CEB8}" type="presParOf" srcId="{FED27E8D-036E-42C2-8193-ECBD2CC49247}" destId="{990DE2AE-C06C-4CDD-8DB3-F7ECE23E59D8}" srcOrd="2" destOrd="0" presId="urn:microsoft.com/office/officeart/2005/8/layout/orgChart1"/>
    <dgm:cxn modelId="{3DE8999A-0BAA-4878-8B82-B5F0FD97215A}" type="presParOf" srcId="{DB6C2E82-E04B-42EE-BBA2-80D5F2B6376E}" destId="{0ECFD63D-87D7-4159-BD55-C1D3362284F0}" srcOrd="2" destOrd="0" presId="urn:microsoft.com/office/officeart/2005/8/layout/orgChart1"/>
    <dgm:cxn modelId="{9AA08D51-EDBE-4B31-82BB-5B7311C021CE}" type="presParOf" srcId="{DB6C2E82-E04B-42EE-BBA2-80D5F2B6376E}" destId="{ECA6BF0D-7D0E-4DFF-8AA6-B0B9BACE8198}" srcOrd="3" destOrd="0" presId="urn:microsoft.com/office/officeart/2005/8/layout/orgChart1"/>
    <dgm:cxn modelId="{BC578B9B-0198-4193-9B36-15737372220E}" type="presParOf" srcId="{ECA6BF0D-7D0E-4DFF-8AA6-B0B9BACE8198}" destId="{4B66789F-5FBC-420C-9823-DCF4E816F16F}" srcOrd="0" destOrd="0" presId="urn:microsoft.com/office/officeart/2005/8/layout/orgChart1"/>
    <dgm:cxn modelId="{6282BA6E-B721-4DA8-9C34-90C2B9F0280D}" type="presParOf" srcId="{4B66789F-5FBC-420C-9823-DCF4E816F16F}" destId="{181F1310-3D7E-40E7-848C-ACC3157424A6}" srcOrd="0" destOrd="0" presId="urn:microsoft.com/office/officeart/2005/8/layout/orgChart1"/>
    <dgm:cxn modelId="{E5B7ED91-F1D1-4339-B88B-6DC9FA5635C0}" type="presParOf" srcId="{4B66789F-5FBC-420C-9823-DCF4E816F16F}" destId="{C001B259-E2D0-4D9B-ACC1-26993C6A3971}" srcOrd="1" destOrd="0" presId="urn:microsoft.com/office/officeart/2005/8/layout/orgChart1"/>
    <dgm:cxn modelId="{1C3767E4-2BF5-49DA-AEBD-77420CAF8C73}" type="presParOf" srcId="{ECA6BF0D-7D0E-4DFF-8AA6-B0B9BACE8198}" destId="{F904CFFC-4A97-44AD-85CD-518CD09BAF5C}" srcOrd="1" destOrd="0" presId="urn:microsoft.com/office/officeart/2005/8/layout/orgChart1"/>
    <dgm:cxn modelId="{1086450E-E23F-4433-B85A-45313DB1EC91}" type="presParOf" srcId="{F904CFFC-4A97-44AD-85CD-518CD09BAF5C}" destId="{04206A70-130E-4C5E-B524-DDFDBDCACE05}" srcOrd="0" destOrd="0" presId="urn:microsoft.com/office/officeart/2005/8/layout/orgChart1"/>
    <dgm:cxn modelId="{49F516DB-0DBF-409C-8BCA-81F304216843}" type="presParOf" srcId="{F904CFFC-4A97-44AD-85CD-518CD09BAF5C}" destId="{A57164F0-98E7-4239-9499-EE3C27F3EA4C}" srcOrd="1" destOrd="0" presId="urn:microsoft.com/office/officeart/2005/8/layout/orgChart1"/>
    <dgm:cxn modelId="{484C0992-F683-41E0-B251-3124BCF58E63}" type="presParOf" srcId="{A57164F0-98E7-4239-9499-EE3C27F3EA4C}" destId="{30C2AECA-79BB-4E78-B2E8-DBC81EA8D338}" srcOrd="0" destOrd="0" presId="urn:microsoft.com/office/officeart/2005/8/layout/orgChart1"/>
    <dgm:cxn modelId="{6841B98D-F75D-4514-927B-9501A854D54A}" type="presParOf" srcId="{30C2AECA-79BB-4E78-B2E8-DBC81EA8D338}" destId="{452E6CD3-586B-498B-B7E6-8300D7182CE0}" srcOrd="0" destOrd="0" presId="urn:microsoft.com/office/officeart/2005/8/layout/orgChart1"/>
    <dgm:cxn modelId="{90A4499D-536D-440C-9AB2-80A675254164}" type="presParOf" srcId="{30C2AECA-79BB-4E78-B2E8-DBC81EA8D338}" destId="{D4F7D31B-C4FA-44DB-A69F-D20EB1BF6F84}" srcOrd="1" destOrd="0" presId="urn:microsoft.com/office/officeart/2005/8/layout/orgChart1"/>
    <dgm:cxn modelId="{F44DF037-D16E-432B-9EB5-7549B80CAE49}" type="presParOf" srcId="{A57164F0-98E7-4239-9499-EE3C27F3EA4C}" destId="{C7CED8DD-C9EA-45EB-85A1-38671AB7CB82}" srcOrd="1" destOrd="0" presId="urn:microsoft.com/office/officeart/2005/8/layout/orgChart1"/>
    <dgm:cxn modelId="{8100A319-D4CA-41D6-BD76-E37D777DD9B7}" type="presParOf" srcId="{C7CED8DD-C9EA-45EB-85A1-38671AB7CB82}" destId="{F82903F0-DB2F-482F-B4C0-4BD8EB6D1A55}" srcOrd="0" destOrd="0" presId="urn:microsoft.com/office/officeart/2005/8/layout/orgChart1"/>
    <dgm:cxn modelId="{8EB03661-EDD6-4A4C-BB26-0D541742F2A9}" type="presParOf" srcId="{C7CED8DD-C9EA-45EB-85A1-38671AB7CB82}" destId="{6B6F0D1E-43B5-4B3B-8D83-E9EEACF80DF0}" srcOrd="1" destOrd="0" presId="urn:microsoft.com/office/officeart/2005/8/layout/orgChart1"/>
    <dgm:cxn modelId="{53DC35EB-56E6-4752-A098-BB0FE9BAF28D}" type="presParOf" srcId="{6B6F0D1E-43B5-4B3B-8D83-E9EEACF80DF0}" destId="{7E047A05-CDB5-4065-AF5F-4BA8503DB865}" srcOrd="0" destOrd="0" presId="urn:microsoft.com/office/officeart/2005/8/layout/orgChart1"/>
    <dgm:cxn modelId="{533025D8-9DA4-4E7B-991C-64F375554986}" type="presParOf" srcId="{7E047A05-CDB5-4065-AF5F-4BA8503DB865}" destId="{4B59BAF7-A4AD-4415-8078-C3FE760649EE}" srcOrd="0" destOrd="0" presId="urn:microsoft.com/office/officeart/2005/8/layout/orgChart1"/>
    <dgm:cxn modelId="{9B905EF5-6217-436E-9D55-8F5AE9C9FA45}" type="presParOf" srcId="{7E047A05-CDB5-4065-AF5F-4BA8503DB865}" destId="{751D47C6-3789-4D1D-B272-5A85B0DBFAF6}" srcOrd="1" destOrd="0" presId="urn:microsoft.com/office/officeart/2005/8/layout/orgChart1"/>
    <dgm:cxn modelId="{901DF69E-DDC4-4FBD-9D33-3D2C165E2AAE}" type="presParOf" srcId="{6B6F0D1E-43B5-4B3B-8D83-E9EEACF80DF0}" destId="{38DBC45A-F394-4616-A712-FD2019C72481}" srcOrd="1" destOrd="0" presId="urn:microsoft.com/office/officeart/2005/8/layout/orgChart1"/>
    <dgm:cxn modelId="{E3B4CE59-0374-46E8-AA74-42435F472351}" type="presParOf" srcId="{6B6F0D1E-43B5-4B3B-8D83-E9EEACF80DF0}" destId="{DB5C1984-4FA9-4AD2-A6EC-58D7DB996FEB}" srcOrd="2" destOrd="0" presId="urn:microsoft.com/office/officeart/2005/8/layout/orgChart1"/>
    <dgm:cxn modelId="{D1F470B4-2387-4FEE-A08C-CD72BDDCB593}" type="presParOf" srcId="{A57164F0-98E7-4239-9499-EE3C27F3EA4C}" destId="{14205F3C-E02D-4B89-9550-D33480E22EC1}" srcOrd="2" destOrd="0" presId="urn:microsoft.com/office/officeart/2005/8/layout/orgChart1"/>
    <dgm:cxn modelId="{E865F1F7-6323-4B3A-AEB3-336F28CFE127}" type="presParOf" srcId="{ECA6BF0D-7D0E-4DFF-8AA6-B0B9BACE8198}" destId="{FD4D6445-A4AA-4FAD-B1C4-51AA92D18DE6}" srcOrd="2" destOrd="0" presId="urn:microsoft.com/office/officeart/2005/8/layout/orgChart1"/>
    <dgm:cxn modelId="{9763E427-A644-4C80-8103-F54647D5139F}" type="presParOf" srcId="{1294F345-6D64-4434-BDB1-2BF1231539A2}" destId="{ED2BD150-5B10-496B-B05C-EA83F2E9688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15554-F106-4FD1-A666-8D3EA0B2A1B4}">
      <dsp:nvSpPr>
        <dsp:cNvPr id="0" name=""/>
        <dsp:cNvSpPr/>
      </dsp:nvSpPr>
      <dsp:spPr>
        <a:xfrm>
          <a:off x="3322" y="773368"/>
          <a:ext cx="2905459" cy="11621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026" tIns="104013" rIns="52007" bIns="104013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İŞ</a:t>
          </a:r>
          <a:endParaRPr lang="tr-TR" sz="3900" kern="1200" dirty="0"/>
        </a:p>
      </dsp:txBody>
      <dsp:txXfrm>
        <a:off x="3322" y="773368"/>
        <a:ext cx="2614913" cy="1162183"/>
      </dsp:txXfrm>
    </dsp:sp>
    <dsp:sp modelId="{4274D038-2E10-4989-A6F7-0DD809DFF600}">
      <dsp:nvSpPr>
        <dsp:cNvPr id="0" name=""/>
        <dsp:cNvSpPr/>
      </dsp:nvSpPr>
      <dsp:spPr>
        <a:xfrm>
          <a:off x="2327690" y="773368"/>
          <a:ext cx="2905459" cy="11621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104013" rIns="52007" bIns="104013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İŞ</a:t>
          </a:r>
          <a:endParaRPr lang="tr-TR" sz="3900" kern="1200" dirty="0"/>
        </a:p>
      </dsp:txBody>
      <dsp:txXfrm>
        <a:off x="2908782" y="773368"/>
        <a:ext cx="1743276" cy="1162183"/>
      </dsp:txXfrm>
    </dsp:sp>
    <dsp:sp modelId="{0A0CDDAE-60AE-4542-A159-9D71C1568A3E}">
      <dsp:nvSpPr>
        <dsp:cNvPr id="0" name=""/>
        <dsp:cNvSpPr/>
      </dsp:nvSpPr>
      <dsp:spPr>
        <a:xfrm>
          <a:off x="4652057" y="773368"/>
          <a:ext cx="2905459" cy="116218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104013" rIns="52007" bIns="104013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İŞ</a:t>
          </a:r>
          <a:endParaRPr lang="tr-TR" sz="3900" kern="1200" dirty="0"/>
        </a:p>
      </dsp:txBody>
      <dsp:txXfrm>
        <a:off x="5233149" y="773368"/>
        <a:ext cx="1743276" cy="11621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903F0-DB2F-482F-B4C0-4BD8EB6D1A55}">
      <dsp:nvSpPr>
        <dsp:cNvPr id="0" name=""/>
        <dsp:cNvSpPr/>
      </dsp:nvSpPr>
      <dsp:spPr>
        <a:xfrm>
          <a:off x="2962677" y="4296008"/>
          <a:ext cx="1127652" cy="1077688"/>
        </a:xfrm>
        <a:custGeom>
          <a:avLst/>
          <a:gdLst/>
          <a:ahLst/>
          <a:cxnLst/>
          <a:rect l="0" t="0" r="0" b="0"/>
          <a:pathLst>
            <a:path>
              <a:moveTo>
                <a:pt x="1127652" y="0"/>
              </a:moveTo>
              <a:lnTo>
                <a:pt x="0" y="1077688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06A70-130E-4C5E-B524-DDFDBDCACE05}">
      <dsp:nvSpPr>
        <dsp:cNvPr id="0" name=""/>
        <dsp:cNvSpPr/>
      </dsp:nvSpPr>
      <dsp:spPr>
        <a:xfrm>
          <a:off x="4090329" y="2731954"/>
          <a:ext cx="1388929" cy="436401"/>
        </a:xfrm>
        <a:custGeom>
          <a:avLst/>
          <a:gdLst/>
          <a:ahLst/>
          <a:cxnLst/>
          <a:rect l="0" t="0" r="0" b="0"/>
          <a:pathLst>
            <a:path>
              <a:moveTo>
                <a:pt x="1388929" y="0"/>
              </a:moveTo>
              <a:lnTo>
                <a:pt x="1388929" y="199594"/>
              </a:lnTo>
              <a:lnTo>
                <a:pt x="0" y="199594"/>
              </a:lnTo>
              <a:lnTo>
                <a:pt x="0" y="436401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FD63D-87D7-4159-BD55-C1D3362284F0}">
      <dsp:nvSpPr>
        <dsp:cNvPr id="0" name=""/>
        <dsp:cNvSpPr/>
      </dsp:nvSpPr>
      <dsp:spPr>
        <a:xfrm>
          <a:off x="4114799" y="1130688"/>
          <a:ext cx="1364459" cy="473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06"/>
              </a:lnTo>
              <a:lnTo>
                <a:pt x="1364459" y="236806"/>
              </a:lnTo>
              <a:lnTo>
                <a:pt x="1364459" y="4736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B215-AFFC-46AC-88FF-87822C43841D}">
      <dsp:nvSpPr>
        <dsp:cNvPr id="0" name=""/>
        <dsp:cNvSpPr/>
      </dsp:nvSpPr>
      <dsp:spPr>
        <a:xfrm>
          <a:off x="2750340" y="1130688"/>
          <a:ext cx="1364459" cy="473613"/>
        </a:xfrm>
        <a:custGeom>
          <a:avLst/>
          <a:gdLst/>
          <a:ahLst/>
          <a:cxnLst/>
          <a:rect l="0" t="0" r="0" b="0"/>
          <a:pathLst>
            <a:path>
              <a:moveTo>
                <a:pt x="1364459" y="0"/>
              </a:moveTo>
              <a:lnTo>
                <a:pt x="1364459" y="236806"/>
              </a:lnTo>
              <a:lnTo>
                <a:pt x="0" y="236806"/>
              </a:lnTo>
              <a:lnTo>
                <a:pt x="0" y="4736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7761C-7FF8-4BAB-A0B8-5C9C72AD0FAB}">
      <dsp:nvSpPr>
        <dsp:cNvPr id="0" name=""/>
        <dsp:cNvSpPr/>
      </dsp:nvSpPr>
      <dsp:spPr>
        <a:xfrm>
          <a:off x="2987147" y="3036"/>
          <a:ext cx="2255304" cy="11276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İŞ ANALİZİ</a:t>
          </a:r>
          <a:endParaRPr lang="tr-TR" sz="1900" kern="1200" dirty="0"/>
        </a:p>
      </dsp:txBody>
      <dsp:txXfrm>
        <a:off x="2987147" y="3036"/>
        <a:ext cx="2255304" cy="1127652"/>
      </dsp:txXfrm>
    </dsp:sp>
    <dsp:sp modelId="{EC4F37F1-4C54-4542-BDB1-F3F619A1CC42}">
      <dsp:nvSpPr>
        <dsp:cNvPr id="0" name=""/>
        <dsp:cNvSpPr/>
      </dsp:nvSpPr>
      <dsp:spPr>
        <a:xfrm>
          <a:off x="1622688" y="1604302"/>
          <a:ext cx="2255304" cy="11276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İŞ TASARIMI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(METOD GELİŞTİRME-METOD ETÜDÜ)</a:t>
          </a:r>
          <a:endParaRPr lang="tr-TR" sz="1900" kern="1200" dirty="0"/>
        </a:p>
      </dsp:txBody>
      <dsp:txXfrm>
        <a:off x="1622688" y="1604302"/>
        <a:ext cx="2255304" cy="1127652"/>
      </dsp:txXfrm>
    </dsp:sp>
    <dsp:sp modelId="{181F1310-3D7E-40E7-848C-ACC3157424A6}">
      <dsp:nvSpPr>
        <dsp:cNvPr id="0" name=""/>
        <dsp:cNvSpPr/>
      </dsp:nvSpPr>
      <dsp:spPr>
        <a:xfrm>
          <a:off x="4351606" y="1604302"/>
          <a:ext cx="2255304" cy="11276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İŞ ÖLÇÜMÜ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(ZAMAN ETÜDÜ)</a:t>
          </a:r>
          <a:endParaRPr lang="tr-TR" sz="1900" kern="1200" dirty="0"/>
        </a:p>
      </dsp:txBody>
      <dsp:txXfrm>
        <a:off x="4351606" y="1604302"/>
        <a:ext cx="2255304" cy="1127652"/>
      </dsp:txXfrm>
    </dsp:sp>
    <dsp:sp modelId="{452E6CD3-586B-498B-B7E6-8300D7182CE0}">
      <dsp:nvSpPr>
        <dsp:cNvPr id="0" name=""/>
        <dsp:cNvSpPr/>
      </dsp:nvSpPr>
      <dsp:spPr>
        <a:xfrm>
          <a:off x="2962677" y="3168355"/>
          <a:ext cx="2255304" cy="11276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İŞ STANDARTI</a:t>
          </a:r>
          <a:endParaRPr lang="tr-TR" sz="1900" kern="1200" dirty="0"/>
        </a:p>
      </dsp:txBody>
      <dsp:txXfrm>
        <a:off x="2962677" y="3168355"/>
        <a:ext cx="2255304" cy="1127652"/>
      </dsp:txXfrm>
    </dsp:sp>
    <dsp:sp modelId="{4B59BAF7-A4AD-4415-8078-C3FE760649EE}">
      <dsp:nvSpPr>
        <dsp:cNvPr id="0" name=""/>
        <dsp:cNvSpPr/>
      </dsp:nvSpPr>
      <dsp:spPr>
        <a:xfrm>
          <a:off x="2962677" y="4809870"/>
          <a:ext cx="2255304" cy="11276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VERİMLİLİK</a:t>
          </a:r>
          <a:endParaRPr lang="tr-TR" sz="1900" kern="1200" dirty="0"/>
        </a:p>
      </dsp:txBody>
      <dsp:txXfrm>
        <a:off x="2962677" y="4809870"/>
        <a:ext cx="2255304" cy="1127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60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95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15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40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60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20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485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53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64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51C31-2701-4A40-B8B6-D9FEC14D68B1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8334E-C8C6-4B47-AEEC-857356AADE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22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964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İŞ, bir fayda yaratmak için girişilen faaliyetler dizisidir.</a:t>
            </a:r>
          </a:p>
          <a:p>
            <a:r>
              <a:rPr lang="tr-TR" dirty="0" smtClean="0"/>
              <a:t>Bir üretim sistemi iş denilen ve bir amacı bulunan, birbiriyle ilişkili faaliyet gruplarından oluşur.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827584" y="4149080"/>
          <a:ext cx="7560840" cy="2708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07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ANALİZİ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 faktörlerinden mümkün olan en yüksek düzeyde yararlanabilmek için, aralarındaki ilişkilerin bilinmesi, düzenlenmesi ve ölçülmesine yönelik sistematik araştırmalara denir.</a:t>
            </a:r>
          </a:p>
          <a:p>
            <a:r>
              <a:rPr lang="tr-TR" dirty="0" smtClean="0"/>
              <a:t>İş analizi, bir üretim faaliyetini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daha iyi</a:t>
            </a:r>
            <a:r>
              <a:rPr lang="tr-TR" dirty="0" smtClean="0"/>
              <a:t>,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daha verimli</a:t>
            </a:r>
            <a:r>
              <a:rPr lang="tr-TR" dirty="0" smtClean="0"/>
              <a:t> ve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daha ekonomik </a:t>
            </a:r>
            <a:r>
              <a:rPr lang="tr-TR" dirty="0" smtClean="0"/>
              <a:t>hale dönüştürmeyi araştırır.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80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TARİHÇESİ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FREDERİCK TAYLOR</a:t>
            </a:r>
          </a:p>
        </p:txBody>
      </p:sp>
      <p:pic>
        <p:nvPicPr>
          <p:cNvPr id="4" name="Picture 6" descr="tay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564904"/>
            <a:ext cx="1905000" cy="271780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5" name="Picture 9" descr="1879catalogp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412776"/>
            <a:ext cx="29162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48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TARİHÇESİ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34207" y="2420888"/>
            <a:ext cx="3168351" cy="3168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827584" y="1412776"/>
            <a:ext cx="6624736" cy="792088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FRANK VE LILLIAN GİLBRETH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7" name="Picture 17" descr="Bricklay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5505" y="2060848"/>
            <a:ext cx="364653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ANALİZİNİN AMAÇLARI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</a:t>
            </a:r>
            <a:r>
              <a:rPr lang="tr-TR" dirty="0" err="1" smtClean="0"/>
              <a:t>methodunun</a:t>
            </a:r>
            <a:r>
              <a:rPr lang="tr-TR" dirty="0" smtClean="0"/>
              <a:t>  dizaynı</a:t>
            </a:r>
          </a:p>
          <a:p>
            <a:r>
              <a:rPr lang="tr-TR" dirty="0" smtClean="0"/>
              <a:t>Zaman standartlarının belirlenmesi</a:t>
            </a:r>
          </a:p>
          <a:p>
            <a:r>
              <a:rPr lang="tr-TR" dirty="0" smtClean="0"/>
              <a:t>İşlerin standardizasyonu ve yazılı standartların belirlenmesi</a:t>
            </a:r>
          </a:p>
          <a:p>
            <a:r>
              <a:rPr lang="tr-TR" dirty="0" smtClean="0"/>
              <a:t>İşçi eğitimi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14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192518"/>
              </p:ext>
            </p:extLst>
          </p:nvPr>
        </p:nvGraphicFramePr>
        <p:xfrm>
          <a:off x="457200" y="188640"/>
          <a:ext cx="8229600" cy="593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5 Düz Bağlayıcı"/>
          <p:cNvCxnSpPr/>
          <p:nvPr/>
        </p:nvCxnSpPr>
        <p:spPr>
          <a:xfrm rot="5400000">
            <a:off x="4860032" y="4365104"/>
            <a:ext cx="28803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 rot="10800000">
            <a:off x="5580112" y="5805264"/>
            <a:ext cx="7200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rot="10800000">
            <a:off x="5652120" y="3933056"/>
            <a:ext cx="6480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11 Düz Bağlayıcı"/>
          <p:cNvCxnSpPr/>
          <p:nvPr/>
        </p:nvCxnSpPr>
        <p:spPr>
          <a:xfrm rot="5400000">
            <a:off x="1655676" y="4329100"/>
            <a:ext cx="2808312" cy="0"/>
          </a:xfrm>
          <a:prstGeom prst="line">
            <a:avLst/>
          </a:prstGeom>
          <a:ln>
            <a:headEnd w="lg" len="lg"/>
            <a:tailEnd w="lg" len="lg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13 Düz Bağlayıcı"/>
          <p:cNvCxnSpPr/>
          <p:nvPr/>
        </p:nvCxnSpPr>
        <p:spPr>
          <a:xfrm>
            <a:off x="3059832" y="5733256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15 Düz Bağlayıcı"/>
          <p:cNvCxnSpPr/>
          <p:nvPr/>
        </p:nvCxnSpPr>
        <p:spPr>
          <a:xfrm>
            <a:off x="3059832" y="3933056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90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 TASARIMI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İşin birim başına daha az masrafla, daha kısa zamanda ve daha kolay yapılabilmesini sağlamak amacı ile bütün faaliyetlerin sistematik incelenmesi ve geliştirilmesidir.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8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452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Ekran Gösterisi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İŞ ANALİZİ</vt:lpstr>
      <vt:lpstr>PowerPoint Sunusu</vt:lpstr>
      <vt:lpstr>İŞ ANALİZİ</vt:lpstr>
      <vt:lpstr>TARİHÇESİ</vt:lpstr>
      <vt:lpstr>TARİHÇESİ</vt:lpstr>
      <vt:lpstr>İŞ ANALİZİNİN AMAÇLARI</vt:lpstr>
      <vt:lpstr>PowerPoint Sunusu</vt:lpstr>
      <vt:lpstr>İŞ TASARIMI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ANALİZİ</dc:title>
  <dc:creator>ESRA AYHAN</dc:creator>
  <cp:lastModifiedBy>ESRA AYHAN</cp:lastModifiedBy>
  <cp:revision>1</cp:revision>
  <dcterms:created xsi:type="dcterms:W3CDTF">2020-03-06T13:03:47Z</dcterms:created>
  <dcterms:modified xsi:type="dcterms:W3CDTF">2020-03-06T13:04:22Z</dcterms:modified>
</cp:coreProperties>
</file>