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7" r:id="rId4"/>
    <p:sldId id="268" r:id="rId5"/>
    <p:sldId id="269" r:id="rId6"/>
    <p:sldId id="270" r:id="rId7"/>
    <p:sldId id="266" r:id="rId8"/>
    <p:sldId id="271" r:id="rId9"/>
    <p:sldId id="273" r:id="rId10"/>
    <p:sldId id="26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39FEE-2987-49E5-97A5-7ED76882DD7D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39FEE-2987-49E5-97A5-7ED76882DD7D}" type="datetimeFigureOut">
              <a:rPr lang="tr-TR" smtClean="0"/>
              <a:pPr/>
              <a:t>30.04.2020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5B3C6-4EE5-42B7-BAAE-3CCDCC5D779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683568" y="1196752"/>
            <a:ext cx="7646146" cy="5589046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Arial Black" pitchFamily="34" charset="0"/>
              </a:rPr>
              <a:t>ÖZEL EĞİTİMDE KULLANILAN DRAMA TEKNİKLERİNİN ULUSAL VE ULUSLARARASI KAYNAKLARDA ARAŞTIRILMASI </a:t>
            </a:r>
          </a:p>
          <a:p>
            <a:endParaRPr lang="tr-TR" b="1" dirty="0" smtClean="0">
              <a:latin typeface="Arial Black" pitchFamily="34" charset="0"/>
            </a:endParaRPr>
          </a:p>
          <a:p>
            <a:r>
              <a:rPr lang="tr-TR" b="1" smtClean="0">
                <a:latin typeface="Arial Black" pitchFamily="34" charset="0"/>
              </a:rPr>
              <a:t>ENGELLİ </a:t>
            </a:r>
            <a:r>
              <a:rPr lang="tr-TR" b="1" dirty="0" smtClean="0">
                <a:latin typeface="Arial Black" pitchFamily="34" charset="0"/>
              </a:rPr>
              <a:t>ÇOCUKLAR </a:t>
            </a:r>
            <a:r>
              <a:rPr lang="tr-TR" b="1" dirty="0" smtClean="0">
                <a:latin typeface="Arial Black" pitchFamily="34" charset="0"/>
              </a:rPr>
              <a:t>İÇİN DRAMA ETKİNLİĞİ PLANLAMA TEKNİKLERİ</a:t>
            </a:r>
          </a:p>
          <a:p>
            <a:endParaRPr lang="tr-TR" dirty="0" smtClean="0">
              <a:latin typeface="Arial Black" pitchFamily="34" charset="0"/>
            </a:endParaRPr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857224" y="114298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357158" y="1000108"/>
            <a:ext cx="850109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latin typeface="Arial Black" pitchFamily="34" charset="0"/>
              </a:rPr>
              <a:t>YARARKANILAN KAYNAKLAR</a:t>
            </a:r>
          </a:p>
          <a:p>
            <a:endParaRPr lang="tr-TR" sz="2000" dirty="0" smtClean="0">
              <a:latin typeface="Arial Black" pitchFamily="34" charset="0"/>
            </a:endParaRPr>
          </a:p>
          <a:p>
            <a:r>
              <a:rPr lang="tr-TR" sz="2000" dirty="0" err="1" smtClean="0">
                <a:latin typeface="Arial Black" pitchFamily="34" charset="0"/>
              </a:rPr>
              <a:t>Akfırat</a:t>
            </a:r>
            <a:r>
              <a:rPr lang="tr-TR" sz="2000" dirty="0" smtClean="0">
                <a:latin typeface="Arial Black" pitchFamily="34" charset="0"/>
              </a:rPr>
              <a:t>, F. Ö. (2004). Yaratıcı </a:t>
            </a:r>
            <a:r>
              <a:rPr lang="tr-TR" sz="2000" dirty="0" err="1" smtClean="0">
                <a:latin typeface="Arial Black" pitchFamily="34" charset="0"/>
              </a:rPr>
              <a:t>dramanın</a:t>
            </a:r>
            <a:r>
              <a:rPr lang="tr-TR" sz="2000" dirty="0" smtClean="0">
                <a:latin typeface="Arial Black" pitchFamily="34" charset="0"/>
              </a:rPr>
              <a:t> işitme engellilerin sosyal becerilerinin gelişimine etkisi. Ankara Üniversitesi Eğitim Bilimleri Fakültesi Özel Eğitim Dergisi, 5(01).</a:t>
            </a:r>
          </a:p>
          <a:p>
            <a:endParaRPr lang="tr-TR" sz="2000" dirty="0" smtClean="0">
              <a:latin typeface="Arial Black" pitchFamily="34" charset="0"/>
            </a:endParaRPr>
          </a:p>
          <a:p>
            <a:r>
              <a:rPr lang="tr-TR" sz="2000" dirty="0" smtClean="0">
                <a:latin typeface="Arial Black" pitchFamily="34" charset="0"/>
              </a:rPr>
              <a:t>Gönen, M., Şahin, S., Yükselen, A. İ., Tanju E. ve Celep, S. A. (2006). Özel Eğitime Gereksinimi Olan Çocuklar için Yaratıcı Drama. İstanbul: </a:t>
            </a:r>
            <a:r>
              <a:rPr lang="tr-TR" sz="2000" dirty="0" err="1" smtClean="0">
                <a:latin typeface="Arial Black" pitchFamily="34" charset="0"/>
              </a:rPr>
              <a:t>EpsilonYayıncılık</a:t>
            </a:r>
            <a:endParaRPr lang="tr-TR" sz="2000" dirty="0" smtClean="0">
              <a:latin typeface="Arial Black" pitchFamily="34" charset="0"/>
            </a:endParaRPr>
          </a:p>
          <a:p>
            <a:endParaRPr lang="tr-TR" sz="2000" dirty="0" smtClean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Drama uygulamalarında özel eğitime gereksinim duyan çocuklar diğer çocuklardan daha çok yardıma gereksinim duyabilmektedirler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dirty="0" smtClean="0">
                <a:latin typeface="Arial Black" pitchFamily="34" charset="0"/>
              </a:rPr>
              <a:t>Drama etkinliklerinde kullanılan tekniklerde oyunlar gerçeğe yakın tutulmalıdır. Örneğin canlandırmalarda parmak oyunları, kukla, maske vb. kullanılması yararlı olacaktır</a:t>
            </a:r>
            <a:endParaRPr lang="tr-TR" sz="28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err="1" smtClean="0">
                <a:latin typeface="Arial Black" pitchFamily="34" charset="0"/>
              </a:rPr>
              <a:t>Dramatizasyon</a:t>
            </a:r>
            <a:r>
              <a:rPr lang="tr-TR" sz="3600" dirty="0" smtClean="0">
                <a:latin typeface="Arial Black" pitchFamily="34" charset="0"/>
              </a:rPr>
              <a:t> için seçilen hikaye basit, açıkça anlaşılır ve ilgi çekici olmalıdır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600" dirty="0" smtClean="0">
                <a:latin typeface="Arial Black" pitchFamily="34" charset="0"/>
              </a:rPr>
              <a:t>Özel eğitime gereksinimi olan çocuklarla yapılan drama çalışmalarında ritim ve hareket ile ilgili oyunlar başlangıç için uygun etkinlikler olabilir</a:t>
            </a:r>
            <a:endParaRPr lang="tr-TR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dirty="0" smtClean="0">
                <a:latin typeface="Arial Black" pitchFamily="34" charset="0"/>
              </a:rPr>
              <a:t>Ritim ve harekete yönelik oyunlar ve genel olarak grup ile yapılan aktivitelerin çocuklar tarafından özümsenmesinin ardından bireysel olarak rol oynama çalışmalarına geçilebilir</a:t>
            </a:r>
            <a:endParaRPr lang="tr-TR" sz="32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dirty="0" smtClean="0">
                <a:latin typeface="Arial Black" pitchFamily="34" charset="0"/>
              </a:rPr>
              <a:t>özel eğitime gereksinimi olan çocukların gelişim durumlarının, neyi ne kadar yapabildiklerinin en iyi biçimde değerlendirilmesi gerekir</a:t>
            </a:r>
            <a:endParaRPr lang="tr-TR" sz="32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b="1" dirty="0" smtClean="0">
                <a:latin typeface="Arial Black" pitchFamily="34" charset="0"/>
              </a:rPr>
              <a:t>Örneğin; işitme engelli çocuklarla çalışılırken drama programının uygulanmasında durumları ve becerileri ifade eden resimlerin ve video kayıtları kullanılabilir, kavramlar veya yönergeler tahtaya yazılabilir</a:t>
            </a:r>
            <a:endParaRPr lang="tr-TR" sz="3200" b="1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atay Kaydırma"/>
          <p:cNvSpPr/>
          <p:nvPr/>
        </p:nvSpPr>
        <p:spPr>
          <a:xfrm>
            <a:off x="214282" y="357166"/>
            <a:ext cx="8429684" cy="6357982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3200" dirty="0" smtClean="0">
                <a:latin typeface="Arial Black" pitchFamily="34" charset="0"/>
              </a:rPr>
              <a:t>Gerekli durumlarda, drama yapılırken özel eğitim öğretmeni ya da yardımcı öğretmenden sınıf içi yardım alınabilir. </a:t>
            </a:r>
            <a:endParaRPr lang="tr-TR" sz="32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185</Words>
  <Application>Microsoft Office PowerPoint</Application>
  <PresentationFormat>Ekran Gösterisi (4:3)</PresentationFormat>
  <Paragraphs>16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Arial Black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Toshiba</dc:creator>
  <cp:lastModifiedBy>figen</cp:lastModifiedBy>
  <cp:revision>65</cp:revision>
  <dcterms:created xsi:type="dcterms:W3CDTF">2017-01-03T18:35:00Z</dcterms:created>
  <dcterms:modified xsi:type="dcterms:W3CDTF">2020-04-29T23:23:01Z</dcterms:modified>
</cp:coreProperties>
</file>