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FD9-342C-4D4C-88BA-AB570E82F68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9FC7-E922-4213-B57C-693C0D77C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2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FD9-342C-4D4C-88BA-AB570E82F68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9FC7-E922-4213-B57C-693C0D77C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FD9-342C-4D4C-88BA-AB570E82F68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9FC7-E922-4213-B57C-693C0D77C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6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FD9-342C-4D4C-88BA-AB570E82F68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9FC7-E922-4213-B57C-693C0D77C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6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FD9-342C-4D4C-88BA-AB570E82F68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9FC7-E922-4213-B57C-693C0D77C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8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FD9-342C-4D4C-88BA-AB570E82F68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9FC7-E922-4213-B57C-693C0D77C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FD9-342C-4D4C-88BA-AB570E82F68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9FC7-E922-4213-B57C-693C0D77C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9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FD9-342C-4D4C-88BA-AB570E82F68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9FC7-E922-4213-B57C-693C0D77C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6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FD9-342C-4D4C-88BA-AB570E82F68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9FC7-E922-4213-B57C-693C0D77C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2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FD9-342C-4D4C-88BA-AB570E82F68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9FC7-E922-4213-B57C-693C0D77C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5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FD9-342C-4D4C-88BA-AB570E82F68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9FC7-E922-4213-B57C-693C0D77C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7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05FD9-342C-4D4C-88BA-AB570E82F68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9FC7-E922-4213-B57C-693C0D77C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8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667265"/>
            <a:ext cx="8732108" cy="20882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Why is animal welfare important?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684" y="2755557"/>
            <a:ext cx="3810330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Decrease of rural population, 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Change in the point of view of animals, 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Increase in social awareness, 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Increase in the number of non-governmental organizations, 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Increase in education level, 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Increase in scientific publications and activities on the subject, 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Increase in economic level, 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Wondering which processes are applied from farm to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2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3 main directions in the emergence of welfare.</a:t>
            </a:r>
            <a:endParaRPr lang="tr-TR" dirty="0" smtClean="0"/>
          </a:p>
          <a:p>
            <a:r>
              <a:rPr lang="en-US" dirty="0" smtClean="0"/>
              <a:t>Emotional</a:t>
            </a:r>
          </a:p>
          <a:p>
            <a:r>
              <a:rPr lang="en-US" dirty="0" smtClean="0"/>
              <a:t>Scientific</a:t>
            </a:r>
          </a:p>
          <a:p>
            <a:r>
              <a:rPr lang="en-US" dirty="0" smtClean="0"/>
              <a:t>Legal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7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Increasing Welfare-Healthy Animal - Healthy Food- Healthy Human- Healthy Future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041" y="2138804"/>
            <a:ext cx="3657917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8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ANIMAL WELFARE?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1960s and 1970s, animal welfare was considered to be the state of non-stress.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The </a:t>
            </a:r>
            <a:r>
              <a:rPr lang="tr-TR" dirty="0"/>
              <a:t>B</a:t>
            </a:r>
            <a:r>
              <a:rPr lang="en-US" dirty="0" err="1" smtClean="0"/>
              <a:t>rambell</a:t>
            </a:r>
            <a:r>
              <a:rPr lang="en-US" dirty="0" smtClean="0"/>
              <a:t> </a:t>
            </a:r>
            <a:r>
              <a:rPr lang="tr-TR" dirty="0" smtClean="0"/>
              <a:t>C</a:t>
            </a:r>
            <a:r>
              <a:rPr lang="en-US" dirty="0" err="1" smtClean="0"/>
              <a:t>ommittee</a:t>
            </a:r>
            <a:r>
              <a:rPr lang="en-US" dirty="0" smtClean="0"/>
              <a:t>, established by the British </a:t>
            </a:r>
            <a:r>
              <a:rPr lang="tr-TR" dirty="0" smtClean="0"/>
              <a:t>G</a:t>
            </a:r>
            <a:r>
              <a:rPr lang="en-US" dirty="0" err="1" smtClean="0"/>
              <a:t>overnment</a:t>
            </a:r>
            <a:r>
              <a:rPr lang="en-US" dirty="0" smtClean="0"/>
              <a:t> in 1965, the mental and physical well-being of the animal</a:t>
            </a:r>
            <a:r>
              <a:rPr lang="tr-TR" dirty="0" smtClean="0"/>
              <a:t> </a:t>
            </a:r>
            <a:r>
              <a:rPr lang="en-US" dirty="0" smtClean="0"/>
              <a:t>called </a:t>
            </a:r>
            <a:r>
              <a:rPr lang="tr-TR" dirty="0" smtClean="0"/>
              <a:t>as </a:t>
            </a:r>
            <a:r>
              <a:rPr lang="en-US" dirty="0" smtClean="0"/>
              <a:t>‘animal welfare’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0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smtClean="0"/>
              <a:t>B</a:t>
            </a:r>
            <a:r>
              <a:rPr lang="en-US" dirty="0" err="1" smtClean="0"/>
              <a:t>rambell</a:t>
            </a:r>
            <a:r>
              <a:rPr lang="en-US" dirty="0" smtClean="0"/>
              <a:t> </a:t>
            </a:r>
            <a:r>
              <a:rPr lang="tr-TR" dirty="0" smtClean="0"/>
              <a:t>C</a:t>
            </a:r>
            <a:r>
              <a:rPr lang="en-US" dirty="0" err="1" smtClean="0"/>
              <a:t>ommittee</a:t>
            </a:r>
            <a:r>
              <a:rPr lang="tr-TR" dirty="0" smtClean="0"/>
              <a:t>;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topics known as the five freedoms were emphasized. 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According to this;</a:t>
            </a:r>
          </a:p>
          <a:p>
            <a:r>
              <a:rPr lang="en-US" dirty="0" smtClean="0"/>
              <a:t>an animal must have the freedom to move adequately, </a:t>
            </a:r>
            <a:endParaRPr lang="tr-TR" dirty="0" smtClean="0"/>
          </a:p>
          <a:p>
            <a:r>
              <a:rPr lang="en-US" dirty="0" smtClean="0"/>
              <a:t>the freedom to wander over a wide area, </a:t>
            </a:r>
            <a:endParaRPr lang="tr-TR" dirty="0" smtClean="0"/>
          </a:p>
          <a:p>
            <a:r>
              <a:rPr lang="en-US" dirty="0" smtClean="0"/>
              <a:t>the freedom to scratch or rub his body, </a:t>
            </a:r>
            <a:endParaRPr lang="tr-TR" dirty="0" smtClean="0"/>
          </a:p>
          <a:p>
            <a:r>
              <a:rPr lang="en-US" dirty="0" smtClean="0"/>
              <a:t>the freedom to stretch his feet.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0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In the committee formed in 1993, five concepts of freedom were </a:t>
            </a:r>
            <a:r>
              <a:rPr lang="en-US" dirty="0" err="1" smtClean="0"/>
              <a:t>revis</a:t>
            </a:r>
            <a:r>
              <a:rPr lang="tr-TR" dirty="0" err="1" smtClean="0"/>
              <a:t>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</a:t>
            </a:r>
            <a:r>
              <a:rPr lang="en-US" dirty="0" err="1" smtClean="0"/>
              <a:t>nimals</a:t>
            </a:r>
            <a:r>
              <a:rPr lang="en-US" dirty="0" smtClean="0"/>
              <a:t> should not be exposed to fasting, dehydration and lack of nutrients (Yield).</a:t>
            </a:r>
          </a:p>
          <a:p>
            <a:r>
              <a:rPr lang="en-US" dirty="0" smtClean="0"/>
              <a:t>Animals should be provided with an appropriate environment (Y</a:t>
            </a:r>
            <a:r>
              <a:rPr lang="tr-TR" dirty="0" err="1" smtClean="0"/>
              <a:t>ield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Animals should be protected from pain, wounds and diseases. Protective measures must be taken for this purpose (Yield).</a:t>
            </a:r>
          </a:p>
          <a:p>
            <a:r>
              <a:rPr lang="en-US" dirty="0" smtClean="0"/>
              <a:t>Animals should be provided with an environment in which they can </a:t>
            </a:r>
            <a:r>
              <a:rPr lang="en-US" dirty="0" err="1" smtClean="0"/>
              <a:t>beha</a:t>
            </a:r>
            <a:r>
              <a:rPr lang="tr-TR" dirty="0" err="1" smtClean="0"/>
              <a:t>vior</a:t>
            </a:r>
            <a:r>
              <a:rPr lang="en-US" dirty="0" smtClean="0"/>
              <a:t> normally (Behavior).</a:t>
            </a:r>
          </a:p>
          <a:p>
            <a:r>
              <a:rPr lang="en-US" dirty="0" smtClean="0"/>
              <a:t>Animals should not be subjected to any procedure that causes fear and stress (Behavior).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8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261</Words>
  <Application>Microsoft Office PowerPoint</Application>
  <PresentationFormat>Geniş ekran</PresentationFormat>
  <Paragraphs>31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Office Teması</vt:lpstr>
      <vt:lpstr> Why is animal welfare important?</vt:lpstr>
      <vt:lpstr>PowerPoint Sunusu</vt:lpstr>
      <vt:lpstr>PowerPoint Sunusu</vt:lpstr>
      <vt:lpstr> Increasing Welfare-Healthy Animal - Healthy Food- Healthy Human- Healthy Future</vt:lpstr>
      <vt:lpstr>WHAT IS ANIMAL WELFARE? </vt:lpstr>
      <vt:lpstr>In the Brambell Committee;</vt:lpstr>
      <vt:lpstr> In the committee formed in 1993, five concepts of freedom were revised.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</dc:creator>
  <cp:lastModifiedBy>a</cp:lastModifiedBy>
  <cp:revision>4</cp:revision>
  <dcterms:created xsi:type="dcterms:W3CDTF">2019-10-18T06:30:59Z</dcterms:created>
  <dcterms:modified xsi:type="dcterms:W3CDTF">2019-10-18T06:48:52Z</dcterms:modified>
</cp:coreProperties>
</file>