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1"/>
  </p:notesMasterIdLst>
  <p:sldIdLst>
    <p:sldId id="256" r:id="rId2"/>
    <p:sldId id="257" r:id="rId3"/>
    <p:sldId id="258"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69" d="100"/>
          <a:sy n="69" d="100"/>
        </p:scale>
        <p:origin x="564" y="3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7A086E1D-490A-4183-9E11-AE89606187B1}" type="doc">
      <dgm:prSet loTypeId="urn:microsoft.com/office/officeart/2005/8/layout/funnel1" loCatId="process" qsTypeId="urn:microsoft.com/office/officeart/2005/8/quickstyle/simple1" qsCatId="simple" csTypeId="urn:microsoft.com/office/officeart/2005/8/colors/accent1_2" csCatId="accent1" phldr="1"/>
      <dgm:spPr/>
      <dgm:t>
        <a:bodyPr/>
        <a:lstStyle/>
        <a:p>
          <a:endParaRPr lang="en-US"/>
        </a:p>
      </dgm:t>
    </dgm:pt>
    <dgm:pt modelId="{BD623E29-975D-4332-BF91-22CC5C470EFE}">
      <dgm:prSet phldrT="[Text]"/>
      <dgm:spPr/>
      <dgm:t>
        <a:bodyPr/>
        <a:lstStyle/>
        <a:p>
          <a:r>
            <a:rPr lang="en-US" dirty="0" smtClean="0"/>
            <a:t>Norm</a:t>
          </a:r>
          <a:r>
            <a:rPr lang="tr-TR" dirty="0" err="1" smtClean="0"/>
            <a:t>lar</a:t>
          </a:r>
          <a:endParaRPr lang="en-US" dirty="0"/>
        </a:p>
      </dgm:t>
    </dgm:pt>
    <dgm:pt modelId="{3EC86AC0-5320-4213-A432-0B19DF14A111}" type="parTrans" cxnId="{A573F256-B99E-465B-BD04-71C266713704}">
      <dgm:prSet/>
      <dgm:spPr/>
      <dgm:t>
        <a:bodyPr/>
        <a:lstStyle/>
        <a:p>
          <a:endParaRPr lang="en-US"/>
        </a:p>
      </dgm:t>
    </dgm:pt>
    <dgm:pt modelId="{0148C8CA-CCE2-49CB-8131-8B4C0751D13D}" type="sibTrans" cxnId="{A573F256-B99E-465B-BD04-71C266713704}">
      <dgm:prSet/>
      <dgm:spPr/>
      <dgm:t>
        <a:bodyPr/>
        <a:lstStyle/>
        <a:p>
          <a:endParaRPr lang="en-US"/>
        </a:p>
      </dgm:t>
    </dgm:pt>
    <dgm:pt modelId="{2F11364F-951B-4BFC-94D1-A4A87775A8B4}">
      <dgm:prSet phldrT="[Text]"/>
      <dgm:spPr/>
      <dgm:t>
        <a:bodyPr/>
        <a:lstStyle/>
        <a:p>
          <a:r>
            <a:rPr lang="tr-TR" dirty="0" smtClean="0"/>
            <a:t>Değerler</a:t>
          </a:r>
          <a:endParaRPr lang="en-US" dirty="0"/>
        </a:p>
      </dgm:t>
    </dgm:pt>
    <dgm:pt modelId="{EF039B0F-7CDF-4371-B4B4-39B447313D32}" type="parTrans" cxnId="{1AA2DF11-AE13-4CF4-A1D3-2D72F0F32C41}">
      <dgm:prSet/>
      <dgm:spPr/>
      <dgm:t>
        <a:bodyPr/>
        <a:lstStyle/>
        <a:p>
          <a:endParaRPr lang="en-US"/>
        </a:p>
      </dgm:t>
    </dgm:pt>
    <dgm:pt modelId="{131C1996-9990-4082-A8AF-5ED32B6B6D59}" type="sibTrans" cxnId="{1AA2DF11-AE13-4CF4-A1D3-2D72F0F32C41}">
      <dgm:prSet/>
      <dgm:spPr/>
      <dgm:t>
        <a:bodyPr/>
        <a:lstStyle/>
        <a:p>
          <a:endParaRPr lang="en-US"/>
        </a:p>
      </dgm:t>
    </dgm:pt>
    <dgm:pt modelId="{0A11DC08-AEF3-448B-98AF-469824DFE985}">
      <dgm:prSet phldrT="[Text]"/>
      <dgm:spPr/>
      <dgm:t>
        <a:bodyPr/>
        <a:lstStyle/>
        <a:p>
          <a:r>
            <a:rPr lang="tr-TR" dirty="0" smtClean="0"/>
            <a:t>İnançlar</a:t>
          </a:r>
          <a:endParaRPr lang="en-US" dirty="0"/>
        </a:p>
      </dgm:t>
    </dgm:pt>
    <dgm:pt modelId="{DF0110EC-3841-4B41-BDC6-047C462F5237}" type="parTrans" cxnId="{7C629811-1585-4AC0-854B-ED162EFA65A7}">
      <dgm:prSet/>
      <dgm:spPr/>
      <dgm:t>
        <a:bodyPr/>
        <a:lstStyle/>
        <a:p>
          <a:endParaRPr lang="en-US"/>
        </a:p>
      </dgm:t>
    </dgm:pt>
    <dgm:pt modelId="{89F37518-2951-4480-98B7-D72B8D5C02D2}" type="sibTrans" cxnId="{7C629811-1585-4AC0-854B-ED162EFA65A7}">
      <dgm:prSet/>
      <dgm:spPr/>
      <dgm:t>
        <a:bodyPr/>
        <a:lstStyle/>
        <a:p>
          <a:endParaRPr lang="en-US"/>
        </a:p>
      </dgm:t>
    </dgm:pt>
    <dgm:pt modelId="{3B621AEC-4C8E-4BDA-B7F5-D583C30A74E9}">
      <dgm:prSet phldrT="[Text]" custT="1"/>
      <dgm:spPr/>
      <dgm:t>
        <a:bodyPr/>
        <a:lstStyle/>
        <a:p>
          <a:r>
            <a:rPr lang="tr-TR" sz="2400" b="1" i="0" dirty="0" smtClean="0">
              <a:solidFill>
                <a:schemeClr val="accent1">
                  <a:lumMod val="50000"/>
                </a:schemeClr>
              </a:solidFill>
            </a:rPr>
            <a:t>Kültür</a:t>
          </a:r>
          <a:endParaRPr lang="en-US" sz="2400" b="1" i="0" dirty="0">
            <a:solidFill>
              <a:schemeClr val="accent1">
                <a:lumMod val="50000"/>
              </a:schemeClr>
            </a:solidFill>
          </a:endParaRPr>
        </a:p>
      </dgm:t>
    </dgm:pt>
    <dgm:pt modelId="{8D615272-CD3F-44B8-BF52-4D44B0629463}" type="parTrans" cxnId="{DC8A5AE6-17F1-4CAB-B9EE-C87694EAFFC3}">
      <dgm:prSet/>
      <dgm:spPr/>
      <dgm:t>
        <a:bodyPr/>
        <a:lstStyle/>
        <a:p>
          <a:endParaRPr lang="en-US"/>
        </a:p>
      </dgm:t>
    </dgm:pt>
    <dgm:pt modelId="{A1ADB573-010D-44FB-B104-6815C6C72D0E}" type="sibTrans" cxnId="{DC8A5AE6-17F1-4CAB-B9EE-C87694EAFFC3}">
      <dgm:prSet/>
      <dgm:spPr/>
      <dgm:t>
        <a:bodyPr/>
        <a:lstStyle/>
        <a:p>
          <a:endParaRPr lang="en-US"/>
        </a:p>
      </dgm:t>
    </dgm:pt>
    <dgm:pt modelId="{0ECD35B4-D88F-410A-8EE1-6F55F974F2E0}" type="pres">
      <dgm:prSet presAssocID="{7A086E1D-490A-4183-9E11-AE89606187B1}" presName="Name0" presStyleCnt="0">
        <dgm:presLayoutVars>
          <dgm:chMax val="4"/>
          <dgm:resizeHandles val="exact"/>
        </dgm:presLayoutVars>
      </dgm:prSet>
      <dgm:spPr/>
      <dgm:t>
        <a:bodyPr/>
        <a:lstStyle/>
        <a:p>
          <a:endParaRPr lang="de-DE"/>
        </a:p>
      </dgm:t>
    </dgm:pt>
    <dgm:pt modelId="{C5094734-32B1-4C60-A161-6C45378FD14D}" type="pres">
      <dgm:prSet presAssocID="{7A086E1D-490A-4183-9E11-AE89606187B1}" presName="ellipse" presStyleLbl="trBgShp" presStyleIdx="0" presStyleCnt="1" custLinFactNeighborX="66" custLinFactNeighborY="4722"/>
      <dgm:spPr/>
    </dgm:pt>
    <dgm:pt modelId="{8E917795-85AF-4FC4-A14D-5EDBA97DAB59}" type="pres">
      <dgm:prSet presAssocID="{7A086E1D-490A-4183-9E11-AE89606187B1}" presName="arrow1" presStyleLbl="fgShp" presStyleIdx="0" presStyleCnt="1"/>
      <dgm:spPr/>
    </dgm:pt>
    <dgm:pt modelId="{A1C11921-51F0-4ABA-89F8-8B4610BA3338}" type="pres">
      <dgm:prSet presAssocID="{7A086E1D-490A-4183-9E11-AE89606187B1}" presName="rectangle" presStyleLbl="revTx" presStyleIdx="0" presStyleCnt="1">
        <dgm:presLayoutVars>
          <dgm:bulletEnabled val="1"/>
        </dgm:presLayoutVars>
      </dgm:prSet>
      <dgm:spPr/>
      <dgm:t>
        <a:bodyPr/>
        <a:lstStyle/>
        <a:p>
          <a:endParaRPr lang="de-DE"/>
        </a:p>
      </dgm:t>
    </dgm:pt>
    <dgm:pt modelId="{6F006C6C-501C-4778-A872-E3E9F7EE3905}" type="pres">
      <dgm:prSet presAssocID="{2F11364F-951B-4BFC-94D1-A4A87775A8B4}" presName="item1" presStyleLbl="node1" presStyleIdx="0" presStyleCnt="3">
        <dgm:presLayoutVars>
          <dgm:bulletEnabled val="1"/>
        </dgm:presLayoutVars>
      </dgm:prSet>
      <dgm:spPr/>
      <dgm:t>
        <a:bodyPr/>
        <a:lstStyle/>
        <a:p>
          <a:endParaRPr lang="de-DE"/>
        </a:p>
      </dgm:t>
    </dgm:pt>
    <dgm:pt modelId="{FA146CA2-0627-4CA4-B081-212EC3F06F12}" type="pres">
      <dgm:prSet presAssocID="{0A11DC08-AEF3-448B-98AF-469824DFE985}" presName="item2" presStyleLbl="node1" presStyleIdx="1" presStyleCnt="3">
        <dgm:presLayoutVars>
          <dgm:bulletEnabled val="1"/>
        </dgm:presLayoutVars>
      </dgm:prSet>
      <dgm:spPr/>
      <dgm:t>
        <a:bodyPr/>
        <a:lstStyle/>
        <a:p>
          <a:endParaRPr lang="de-DE"/>
        </a:p>
      </dgm:t>
    </dgm:pt>
    <dgm:pt modelId="{257AFB1F-F436-4113-8A15-50C2A6E77E2A}" type="pres">
      <dgm:prSet presAssocID="{3B621AEC-4C8E-4BDA-B7F5-D583C30A74E9}" presName="item3" presStyleLbl="node1" presStyleIdx="2" presStyleCnt="3">
        <dgm:presLayoutVars>
          <dgm:bulletEnabled val="1"/>
        </dgm:presLayoutVars>
      </dgm:prSet>
      <dgm:spPr/>
      <dgm:t>
        <a:bodyPr/>
        <a:lstStyle/>
        <a:p>
          <a:endParaRPr lang="de-DE"/>
        </a:p>
      </dgm:t>
    </dgm:pt>
    <dgm:pt modelId="{FFED24FF-A7FF-4BD2-831F-3DDFDEBF4932}" type="pres">
      <dgm:prSet presAssocID="{7A086E1D-490A-4183-9E11-AE89606187B1}" presName="funnel" presStyleLbl="trAlignAcc1" presStyleIdx="0" presStyleCnt="1" custLinFactNeighborX="-1429" custLinFactNeighborY="5701"/>
      <dgm:spPr/>
    </dgm:pt>
  </dgm:ptLst>
  <dgm:cxnLst>
    <dgm:cxn modelId="{766C1DBE-1031-41A3-B872-C96F2DE0DCE2}" type="presOf" srcId="{BD623E29-975D-4332-BF91-22CC5C470EFE}" destId="{257AFB1F-F436-4113-8A15-50C2A6E77E2A}" srcOrd="0" destOrd="0" presId="urn:microsoft.com/office/officeart/2005/8/layout/funnel1"/>
    <dgm:cxn modelId="{DC8A5AE6-17F1-4CAB-B9EE-C87694EAFFC3}" srcId="{7A086E1D-490A-4183-9E11-AE89606187B1}" destId="{3B621AEC-4C8E-4BDA-B7F5-D583C30A74E9}" srcOrd="3" destOrd="0" parTransId="{8D615272-CD3F-44B8-BF52-4D44B0629463}" sibTransId="{A1ADB573-010D-44FB-B104-6815C6C72D0E}"/>
    <dgm:cxn modelId="{A573F256-B99E-465B-BD04-71C266713704}" srcId="{7A086E1D-490A-4183-9E11-AE89606187B1}" destId="{BD623E29-975D-4332-BF91-22CC5C470EFE}" srcOrd="0" destOrd="0" parTransId="{3EC86AC0-5320-4213-A432-0B19DF14A111}" sibTransId="{0148C8CA-CCE2-49CB-8131-8B4C0751D13D}"/>
    <dgm:cxn modelId="{07F70F93-1971-4740-A6E0-37A80A3091AA}" type="presOf" srcId="{2F11364F-951B-4BFC-94D1-A4A87775A8B4}" destId="{FA146CA2-0627-4CA4-B081-212EC3F06F12}" srcOrd="0" destOrd="0" presId="urn:microsoft.com/office/officeart/2005/8/layout/funnel1"/>
    <dgm:cxn modelId="{7C629811-1585-4AC0-854B-ED162EFA65A7}" srcId="{7A086E1D-490A-4183-9E11-AE89606187B1}" destId="{0A11DC08-AEF3-448B-98AF-469824DFE985}" srcOrd="2" destOrd="0" parTransId="{DF0110EC-3841-4B41-BDC6-047C462F5237}" sibTransId="{89F37518-2951-4480-98B7-D72B8D5C02D2}"/>
    <dgm:cxn modelId="{B1F5ED1F-6E64-4B6A-817F-8CF8E61FBA62}" type="presOf" srcId="{7A086E1D-490A-4183-9E11-AE89606187B1}" destId="{0ECD35B4-D88F-410A-8EE1-6F55F974F2E0}" srcOrd="0" destOrd="0" presId="urn:microsoft.com/office/officeart/2005/8/layout/funnel1"/>
    <dgm:cxn modelId="{1AA2DF11-AE13-4CF4-A1D3-2D72F0F32C41}" srcId="{7A086E1D-490A-4183-9E11-AE89606187B1}" destId="{2F11364F-951B-4BFC-94D1-A4A87775A8B4}" srcOrd="1" destOrd="0" parTransId="{EF039B0F-7CDF-4371-B4B4-39B447313D32}" sibTransId="{131C1996-9990-4082-A8AF-5ED32B6B6D59}"/>
    <dgm:cxn modelId="{31FB8E03-72B2-44A1-89EF-8B46C4A30150}" type="presOf" srcId="{3B621AEC-4C8E-4BDA-B7F5-D583C30A74E9}" destId="{A1C11921-51F0-4ABA-89F8-8B4610BA3338}" srcOrd="0" destOrd="0" presId="urn:microsoft.com/office/officeart/2005/8/layout/funnel1"/>
    <dgm:cxn modelId="{7A3769D9-D216-471F-A367-F78A9D38384F}" type="presOf" srcId="{0A11DC08-AEF3-448B-98AF-469824DFE985}" destId="{6F006C6C-501C-4778-A872-E3E9F7EE3905}" srcOrd="0" destOrd="0" presId="urn:microsoft.com/office/officeart/2005/8/layout/funnel1"/>
    <dgm:cxn modelId="{13BB784A-F99E-4CEA-BBA0-EF75E2ADFAAA}" type="presParOf" srcId="{0ECD35B4-D88F-410A-8EE1-6F55F974F2E0}" destId="{C5094734-32B1-4C60-A161-6C45378FD14D}" srcOrd="0" destOrd="0" presId="urn:microsoft.com/office/officeart/2005/8/layout/funnel1"/>
    <dgm:cxn modelId="{5535C7F1-6443-4583-B633-45C3095FBCCB}" type="presParOf" srcId="{0ECD35B4-D88F-410A-8EE1-6F55F974F2E0}" destId="{8E917795-85AF-4FC4-A14D-5EDBA97DAB59}" srcOrd="1" destOrd="0" presId="urn:microsoft.com/office/officeart/2005/8/layout/funnel1"/>
    <dgm:cxn modelId="{3ECE606B-56AA-4573-9194-8B190C82249E}" type="presParOf" srcId="{0ECD35B4-D88F-410A-8EE1-6F55F974F2E0}" destId="{A1C11921-51F0-4ABA-89F8-8B4610BA3338}" srcOrd="2" destOrd="0" presId="urn:microsoft.com/office/officeart/2005/8/layout/funnel1"/>
    <dgm:cxn modelId="{EE17E38E-A2E1-4664-9203-66FE20788B29}" type="presParOf" srcId="{0ECD35B4-D88F-410A-8EE1-6F55F974F2E0}" destId="{6F006C6C-501C-4778-A872-E3E9F7EE3905}" srcOrd="3" destOrd="0" presId="urn:microsoft.com/office/officeart/2005/8/layout/funnel1"/>
    <dgm:cxn modelId="{00452A42-CCA3-4294-BAC4-CC6F43EED704}" type="presParOf" srcId="{0ECD35B4-D88F-410A-8EE1-6F55F974F2E0}" destId="{FA146CA2-0627-4CA4-B081-212EC3F06F12}" srcOrd="4" destOrd="0" presId="urn:microsoft.com/office/officeart/2005/8/layout/funnel1"/>
    <dgm:cxn modelId="{5FB04FB2-4A51-4D32-8BAE-D233E2C135E0}" type="presParOf" srcId="{0ECD35B4-D88F-410A-8EE1-6F55F974F2E0}" destId="{257AFB1F-F436-4113-8A15-50C2A6E77E2A}" srcOrd="5" destOrd="0" presId="urn:microsoft.com/office/officeart/2005/8/layout/funnel1"/>
    <dgm:cxn modelId="{4FBD0C43-A7FC-4C47-AB32-3363D58A6357}" type="presParOf" srcId="{0ECD35B4-D88F-410A-8EE1-6F55F974F2E0}" destId="{FFED24FF-A7FF-4BD2-831F-3DDFDEBF4932}" srcOrd="6" destOrd="0" presId="urn:microsoft.com/office/officeart/2005/8/layout/funnel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5094734-32B1-4C60-A161-6C45378FD14D}">
      <dsp:nvSpPr>
        <dsp:cNvPr id="0" name=""/>
        <dsp:cNvSpPr/>
      </dsp:nvSpPr>
      <dsp:spPr>
        <a:xfrm>
          <a:off x="1600210" y="177801"/>
          <a:ext cx="2662237" cy="924560"/>
        </a:xfrm>
        <a:prstGeom prst="ellipse">
          <a:avLst/>
        </a:prstGeom>
        <a:solidFill>
          <a:schemeClr val="accent1">
            <a:tint val="50000"/>
            <a:alpha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8E917795-85AF-4FC4-A14D-5EDBA97DAB59}">
      <dsp:nvSpPr>
        <dsp:cNvPr id="0" name=""/>
        <dsp:cNvSpPr/>
      </dsp:nvSpPr>
      <dsp:spPr>
        <a:xfrm>
          <a:off x="2675731" y="2398077"/>
          <a:ext cx="515937" cy="330200"/>
        </a:xfrm>
        <a:prstGeom prst="downArrow">
          <a:avLst/>
        </a:prstGeom>
        <a:solidFill>
          <a:schemeClr val="accent1">
            <a:tint val="6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A1C11921-51F0-4ABA-89F8-8B4610BA3338}">
      <dsp:nvSpPr>
        <dsp:cNvPr id="0" name=""/>
        <dsp:cNvSpPr/>
      </dsp:nvSpPr>
      <dsp:spPr>
        <a:xfrm>
          <a:off x="1695449" y="2662237"/>
          <a:ext cx="2476500" cy="61912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70688" tIns="170688" rIns="170688" bIns="170688" numCol="1" spcCol="1270" anchor="ctr" anchorCtr="0">
          <a:noAutofit/>
        </a:bodyPr>
        <a:lstStyle/>
        <a:p>
          <a:pPr lvl="0" algn="ctr" defTabSz="1066800">
            <a:lnSpc>
              <a:spcPct val="90000"/>
            </a:lnSpc>
            <a:spcBef>
              <a:spcPct val="0"/>
            </a:spcBef>
            <a:spcAft>
              <a:spcPct val="35000"/>
            </a:spcAft>
          </a:pPr>
          <a:r>
            <a:rPr lang="tr-TR" sz="2400" b="1" i="0" kern="1200" dirty="0" smtClean="0">
              <a:solidFill>
                <a:schemeClr val="accent1">
                  <a:lumMod val="50000"/>
                </a:schemeClr>
              </a:solidFill>
            </a:rPr>
            <a:t>Kültür</a:t>
          </a:r>
          <a:endParaRPr lang="en-US" sz="2400" b="1" i="0" kern="1200" dirty="0">
            <a:solidFill>
              <a:schemeClr val="accent1">
                <a:lumMod val="50000"/>
              </a:schemeClr>
            </a:solidFill>
          </a:endParaRPr>
        </a:p>
      </dsp:txBody>
      <dsp:txXfrm>
        <a:off x="1695449" y="2662237"/>
        <a:ext cx="2476500" cy="619125"/>
      </dsp:txXfrm>
    </dsp:sp>
    <dsp:sp modelId="{6F006C6C-501C-4778-A872-E3E9F7EE3905}">
      <dsp:nvSpPr>
        <dsp:cNvPr id="0" name=""/>
        <dsp:cNvSpPr/>
      </dsp:nvSpPr>
      <dsp:spPr>
        <a:xfrm>
          <a:off x="2566352" y="1130109"/>
          <a:ext cx="928687" cy="928687"/>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6510" tIns="16510" rIns="16510" bIns="16510" numCol="1" spcCol="1270" anchor="ctr" anchorCtr="0">
          <a:noAutofit/>
        </a:bodyPr>
        <a:lstStyle/>
        <a:p>
          <a:pPr lvl="0" algn="ctr" defTabSz="577850">
            <a:lnSpc>
              <a:spcPct val="90000"/>
            </a:lnSpc>
            <a:spcBef>
              <a:spcPct val="0"/>
            </a:spcBef>
            <a:spcAft>
              <a:spcPct val="35000"/>
            </a:spcAft>
          </a:pPr>
          <a:r>
            <a:rPr lang="tr-TR" sz="1300" kern="1200" dirty="0" smtClean="0"/>
            <a:t>İnançlar</a:t>
          </a:r>
          <a:endParaRPr lang="en-US" sz="1300" kern="1200" dirty="0"/>
        </a:p>
      </dsp:txBody>
      <dsp:txXfrm>
        <a:off x="2702355" y="1266112"/>
        <a:ext cx="656681" cy="656681"/>
      </dsp:txXfrm>
    </dsp:sp>
    <dsp:sp modelId="{FA146CA2-0627-4CA4-B081-212EC3F06F12}">
      <dsp:nvSpPr>
        <dsp:cNvPr id="0" name=""/>
        <dsp:cNvSpPr/>
      </dsp:nvSpPr>
      <dsp:spPr>
        <a:xfrm>
          <a:off x="1901824" y="433387"/>
          <a:ext cx="928687" cy="928687"/>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6510" tIns="16510" rIns="16510" bIns="16510" numCol="1" spcCol="1270" anchor="ctr" anchorCtr="0">
          <a:noAutofit/>
        </a:bodyPr>
        <a:lstStyle/>
        <a:p>
          <a:pPr lvl="0" algn="ctr" defTabSz="577850">
            <a:lnSpc>
              <a:spcPct val="90000"/>
            </a:lnSpc>
            <a:spcBef>
              <a:spcPct val="0"/>
            </a:spcBef>
            <a:spcAft>
              <a:spcPct val="35000"/>
            </a:spcAft>
          </a:pPr>
          <a:r>
            <a:rPr lang="tr-TR" sz="1300" kern="1200" dirty="0" smtClean="0"/>
            <a:t>Değerler</a:t>
          </a:r>
          <a:endParaRPr lang="en-US" sz="1300" kern="1200" dirty="0"/>
        </a:p>
      </dsp:txBody>
      <dsp:txXfrm>
        <a:off x="2037827" y="569390"/>
        <a:ext cx="656681" cy="656681"/>
      </dsp:txXfrm>
    </dsp:sp>
    <dsp:sp modelId="{257AFB1F-F436-4113-8A15-50C2A6E77E2A}">
      <dsp:nvSpPr>
        <dsp:cNvPr id="0" name=""/>
        <dsp:cNvSpPr/>
      </dsp:nvSpPr>
      <dsp:spPr>
        <a:xfrm>
          <a:off x="2851149" y="208851"/>
          <a:ext cx="928687" cy="928687"/>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6510" tIns="16510" rIns="16510" bIns="16510" numCol="1" spcCol="1270" anchor="ctr" anchorCtr="0">
          <a:noAutofit/>
        </a:bodyPr>
        <a:lstStyle/>
        <a:p>
          <a:pPr lvl="0" algn="ctr" defTabSz="577850">
            <a:lnSpc>
              <a:spcPct val="90000"/>
            </a:lnSpc>
            <a:spcBef>
              <a:spcPct val="0"/>
            </a:spcBef>
            <a:spcAft>
              <a:spcPct val="35000"/>
            </a:spcAft>
          </a:pPr>
          <a:r>
            <a:rPr lang="en-US" sz="1300" kern="1200" dirty="0" smtClean="0"/>
            <a:t>Norm</a:t>
          </a:r>
          <a:r>
            <a:rPr lang="tr-TR" sz="1300" kern="1200" dirty="0" err="1" smtClean="0"/>
            <a:t>lar</a:t>
          </a:r>
          <a:endParaRPr lang="en-US" sz="1300" kern="1200" dirty="0"/>
        </a:p>
      </dsp:txBody>
      <dsp:txXfrm>
        <a:off x="2987152" y="344854"/>
        <a:ext cx="656681" cy="656681"/>
      </dsp:txXfrm>
    </dsp:sp>
    <dsp:sp modelId="{FFED24FF-A7FF-4BD2-831F-3DDFDEBF4932}">
      <dsp:nvSpPr>
        <dsp:cNvPr id="0" name=""/>
        <dsp:cNvSpPr/>
      </dsp:nvSpPr>
      <dsp:spPr>
        <a:xfrm>
          <a:off x="1447787" y="152410"/>
          <a:ext cx="2889250" cy="2311400"/>
        </a:xfrm>
        <a:prstGeom prst="funnel">
          <a:avLst/>
        </a:prstGeom>
        <a:solidFill>
          <a:schemeClr val="lt1">
            <a:alpha val="40000"/>
            <a:hueOff val="0"/>
            <a:satOff val="0"/>
            <a:lumOff val="0"/>
            <a:alphaOff val="0"/>
          </a:schemeClr>
        </a:solidFill>
        <a:ln w="6350" cap="flat" cmpd="sng" algn="ctr">
          <a:solidFill>
            <a:schemeClr val="accent1">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5/8/layout/funnel1">
  <dgm:title val=""/>
  <dgm:desc val=""/>
  <dgm:catLst>
    <dgm:cat type="relationship" pri="2000"/>
    <dgm:cat type="process" pri="27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4"/>
      <dgm:resizeHandles val="exact"/>
    </dgm:varLst>
    <dgm:alg type="composite">
      <dgm:param type="ar" val="1.25"/>
    </dgm:alg>
    <dgm:shape xmlns:r="http://schemas.openxmlformats.org/officeDocument/2006/relationships" r:blip="">
      <dgm:adjLst/>
    </dgm:shape>
    <dgm:presOf/>
    <dgm:choose name="Name1">
      <dgm:if name="Name2" axis="ch" ptType="node" func="cnt" op="equ" val="2">
        <dgm:constrLst>
          <dgm:constr type="w" for="ch" forName="ellipse" refType="w" fact="0.645"/>
          <dgm:constr type="h" for="ch" forName="ellipse" refType="h" fact="0.28"/>
          <dgm:constr type="t" for="ch" forName="ellipse" refType="w" fact="0.0275"/>
          <dgm:constr type="l" for="ch" forName="ellipse" refType="w" fact="0.0265"/>
          <dgm:constr type="w" for="ch" forName="arrow1" refType="w" fact="0.125"/>
          <dgm:constr type="h" for="ch" forName="arrow1" refType="h" fact="0.1"/>
          <dgm:constr type="t" for="ch" forName="arrow1" refType="h" fact="0.72"/>
          <dgm:constr type="l" for="ch" forName="arrow1" refType="w" fact="0.2875"/>
          <dgm:constr type="w" for="ch" forName="rectangle" refType="w" fact="0.6"/>
          <dgm:constr type="h" for="ch" forName="rectangle" refType="w" refFor="ch" refForName="rectangle" fact="0.25"/>
          <dgm:constr type="t" for="ch" forName="rectangle" refType="h" fact="0.8"/>
          <dgm:constr type="l" for="ch" forName="rectangle" refType="w" fact="0.05"/>
          <dgm:constr type="w" for="ch" forName="item1" refType="w" fact="0.35"/>
          <dgm:constr type="h" for="ch" forName="item1" refType="w" fact="0.35"/>
          <dgm:constr type="t" for="ch" forName="item1" refType="h" fact="0.05"/>
          <dgm:constr type="l" for="ch" forName="item1" refType="w" fact="0.125"/>
          <dgm:constr type="primFontSz" for="ch" forName="item1" op="equ" val="65"/>
          <dgm:constr type="w" for="ch" forName="funnel" refType="w" fact="0.7"/>
          <dgm:constr type="h" for="ch" forName="funnel" refType="h" fact="0.7"/>
          <dgm:constr type="t" for="ch" forName="funnel"/>
          <dgm:constr type="l" for="ch" forName="funnel"/>
        </dgm:constrLst>
      </dgm:if>
      <dgm:else name="Name3">
        <dgm:constrLst>
          <dgm:constr type="w" for="ch" forName="ellipse" refType="w" fact="0.645"/>
          <dgm:constr type="h" for="ch" forName="ellipse" refType="h" fact="0.28"/>
          <dgm:constr type="t" for="ch" forName="ellipse" refType="w" fact="0.0275"/>
          <dgm:constr type="l" for="ch" forName="ellipse" refType="w" fact="0.0265"/>
          <dgm:constr type="w" for="ch" forName="arrow1" refType="w" fact="0.125"/>
          <dgm:constr type="h" for="ch" forName="arrow1" refType="h" fact="0.1"/>
          <dgm:constr type="t" for="ch" forName="arrow1" refType="h" fact="0.72"/>
          <dgm:constr type="l" for="ch" forName="arrow1" refType="w" fact="0.2875"/>
          <dgm:constr type="w" for="ch" forName="rectangle" refType="w" fact="0.6"/>
          <dgm:constr type="h" for="ch" forName="rectangle" refType="w" refFor="ch" refForName="rectangle" fact="0.25"/>
          <dgm:constr type="t" for="ch" forName="rectangle" refType="h" fact="0.8"/>
          <dgm:constr type="l" for="ch" forName="rectangle" refType="w" fact="0.05"/>
          <dgm:constr type="primFontSz" for="ch" forName="rectangle" val="65"/>
          <dgm:constr type="w" for="ch" forName="item1" refType="w" fact="0.225"/>
          <dgm:constr type="h" for="ch" forName="item1" refType="w" fact="0.225"/>
          <dgm:constr type="t" for="ch" forName="item1" refType="h" fact="0.336"/>
          <dgm:constr type="l" for="ch" forName="item1" refType="w" fact="0.261"/>
          <dgm:constr type="primFontSz" for="ch" forName="item1" val="65"/>
          <dgm:constr type="w" for="ch" forName="item2" refType="w" fact="0.225"/>
          <dgm:constr type="h" for="ch" forName="item2" refType="w" fact="0.225"/>
          <dgm:constr type="t" for="ch" forName="item2" refType="h" fact="0.125"/>
          <dgm:constr type="l" for="ch" forName="item2" refType="w" fact="0.1"/>
          <dgm:constr type="primFontSz" for="ch" forName="item2" refType="primFontSz" refFor="ch" refForName="item1" op="equ"/>
          <dgm:constr type="w" for="ch" forName="item3" refType="w" fact="0.225"/>
          <dgm:constr type="h" for="ch" forName="item3" refType="w" fact="0.225"/>
          <dgm:constr type="t" for="ch" forName="item3" refType="h" fact="0.057"/>
          <dgm:constr type="l" for="ch" forName="item3" refType="w" fact="0.33"/>
          <dgm:constr type="primFontSz" for="ch" forName="item3" refType="primFontSz" refFor="ch" refForName="item1" op="equ"/>
          <dgm:constr type="w" for="ch" forName="funnel" refType="w" fact="0.7"/>
          <dgm:constr type="h" for="ch" forName="funnel" refType="h" fact="0.7"/>
          <dgm:constr type="t" for="ch" forName="funnel"/>
          <dgm:constr type="l" for="ch" forName="funnel"/>
        </dgm:constrLst>
      </dgm:else>
    </dgm:choose>
    <dgm:ruleLst/>
    <dgm:choose name="Name4">
      <dgm:if name="Name5" axis="ch" ptType="node" func="cnt" op="gte" val="1">
        <dgm:layoutNode name="ellipse" styleLbl="trBgShp">
          <dgm:alg type="sp"/>
          <dgm:shape xmlns:r="http://schemas.openxmlformats.org/officeDocument/2006/relationships" type="ellipse" r:blip="">
            <dgm:adjLst/>
          </dgm:shape>
          <dgm:presOf/>
          <dgm:constrLst/>
          <dgm:ruleLst/>
        </dgm:layoutNode>
        <dgm:layoutNode name="arrow1" styleLbl="fgShp">
          <dgm:alg type="sp"/>
          <dgm:shape xmlns:r="http://schemas.openxmlformats.org/officeDocument/2006/relationships" type="downArrow" r:blip="">
            <dgm:adjLst/>
          </dgm:shape>
          <dgm:presOf/>
          <dgm:constrLst/>
          <dgm:ruleLst/>
        </dgm:layoutNode>
        <dgm:layoutNode name="rectangle" styleLbl="revTx">
          <dgm:varLst>
            <dgm:bulletEnabled val="1"/>
          </dgm:varLst>
          <dgm:alg type="tx">
            <dgm:param type="txAnchorHorzCh" val="ctr"/>
          </dgm:alg>
          <dgm:shape xmlns:r="http://schemas.openxmlformats.org/officeDocument/2006/relationships" type="rect" r:blip="">
            <dgm:adjLst/>
          </dgm:shape>
          <dgm:choose name="Name6">
            <dgm:if name="Name7" axis="ch" ptType="node" func="cnt" op="equ" val="1">
              <dgm:presOf axis="ch desOrSelf" ptType="node node" st="1 1" cnt="1 0"/>
            </dgm:if>
            <dgm:if name="Name8" axis="ch" ptType="node" func="cnt" op="equ" val="2">
              <dgm:presOf axis="ch desOrSelf" ptType="node node" st="2 1" cnt="1 0"/>
            </dgm:if>
            <dgm:if name="Name9" axis="ch" ptType="node" func="cnt" op="equ" val="3">
              <dgm:presOf axis="ch desOrSelf" ptType="node node" st="3 1" cnt="1 0"/>
            </dgm:if>
            <dgm:else name="Name10">
              <dgm:presOf axis="ch desOrSelf" ptType="node node" st="4 1" cnt="1 0"/>
            </dgm:else>
          </dgm:choose>
          <dgm:constrLst/>
          <dgm:ruleLst>
            <dgm:rule type="primFontSz" val="5" fact="NaN" max="NaN"/>
          </dgm:ruleLst>
        </dgm:layoutNode>
        <dgm:forEach name="Name11" axis="ch" ptType="node" st="2" cnt="1">
          <dgm:layoutNode name="item1" styleLbl="node1">
            <dgm:varLst>
              <dgm:bulletEnabled val="1"/>
            </dgm:varLst>
            <dgm:alg type="tx">
              <dgm:param type="txAnchorVertCh" val="mid"/>
            </dgm:alg>
            <dgm:shape xmlns:r="http://schemas.openxmlformats.org/officeDocument/2006/relationships" type="ellipse" r:blip="">
              <dgm:adjLst/>
            </dgm:shape>
            <dgm:choose name="Name12">
              <dgm:if name="Name13" axis="root ch" ptType="all node" func="cnt" op="equ" val="1">
                <dgm:presOf/>
              </dgm:if>
              <dgm:if name="Name14" axis="root ch" ptType="all node" func="cnt" op="equ" val="2">
                <dgm:presOf axis="root ch desOrSelf" ptType="all node node" st="1 1 1" cnt="0 1 0"/>
              </dgm:if>
              <dgm:if name="Name15" axis="root ch" ptType="all node" func="cnt" op="equ" val="3">
                <dgm:presOf axis="root ch desOrSelf" ptType="all node node" st="1 2 1" cnt="0 1 0"/>
              </dgm:if>
              <dgm:else name="Name16">
                <dgm:presOf axis="root ch desOrSelf" ptType="all node node" st="1 3 1" cnt="0 1 0"/>
              </dgm:else>
            </dgm:choos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dgm:forEach name="Name17" axis="ch" ptType="node" st="3" cnt="1">
          <dgm:layoutNode name="item2" styleLbl="node1">
            <dgm:varLst>
              <dgm:bulletEnabled val="1"/>
            </dgm:varLst>
            <dgm:alg type="tx">
              <dgm:param type="txAnchorVertCh" val="mid"/>
            </dgm:alg>
            <dgm:shape xmlns:r="http://schemas.openxmlformats.org/officeDocument/2006/relationships" type="ellipse" r:blip="">
              <dgm:adjLst/>
            </dgm:shape>
            <dgm:choose name="Name18">
              <dgm:if name="Name19" axis="root ch" ptType="all node" func="cnt" op="equ" val="1">
                <dgm:presOf/>
              </dgm:if>
              <dgm:if name="Name20" axis="root ch" ptType="all node" func="cnt" op="equ" val="2">
                <dgm:presOf/>
              </dgm:if>
              <dgm:if name="Name21" axis="root ch" ptType="all node" func="cnt" op="equ" val="3">
                <dgm:presOf axis="root ch desOrSelf" ptType="all node node" st="1 1 1" cnt="0 1 0"/>
              </dgm:if>
              <dgm:else name="Name22">
                <dgm:presOf axis="root ch desOrSelf" ptType="all node node" st="1 2 1" cnt="0 1 0"/>
              </dgm:else>
            </dgm:choos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dgm:forEach name="Name23" axis="ch" ptType="node" st="4" cnt="1">
          <dgm:layoutNode name="item3" styleLbl="node1">
            <dgm:varLst>
              <dgm:bulletEnabled val="1"/>
            </dgm:varLst>
            <dgm:alg type="tx">
              <dgm:param type="txAnchorVertCh" val="mid"/>
            </dgm:alg>
            <dgm:shape xmlns:r="http://schemas.openxmlformats.org/officeDocument/2006/relationships" type="ellipse" r:blip="">
              <dgm:adjLst/>
            </dgm:shape>
            <dgm:choose name="Name24">
              <dgm:if name="Name25" axis="root ch" ptType="all node" func="cnt" op="equ" val="1">
                <dgm:presOf/>
              </dgm:if>
              <dgm:if name="Name26" axis="root ch" ptType="all node" func="cnt" op="equ" val="2">
                <dgm:presOf/>
              </dgm:if>
              <dgm:if name="Name27" axis="root ch" ptType="all node" func="cnt" op="equ" val="3">
                <dgm:presOf/>
              </dgm:if>
              <dgm:else name="Name28">
                <dgm:presOf axis="root ch desOrSelf" ptType="all node node" st="1 1 1" cnt="0 1 0"/>
              </dgm:else>
            </dgm:choos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dgm:layoutNode name="funnel" styleLbl="trAlignAcc1">
          <dgm:alg type="sp"/>
          <dgm:shape xmlns:r="http://schemas.openxmlformats.org/officeDocument/2006/relationships" type="funnel" r:blip="">
            <dgm:adjLst/>
          </dgm:shape>
          <dgm:presOf/>
          <dgm:constrLst/>
          <dgm:ruleLst/>
        </dgm:layoutNode>
      </dgm:if>
      <dgm:else name="Name29"/>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13DCEE5-15C7-41CD-A9B8-7EE2D3302766}" type="datetimeFigureOut">
              <a:rPr lang="tr-TR" smtClean="0"/>
              <a:t>16.11.2017</a:t>
            </a:fld>
            <a:endParaRPr lang="tr-TR"/>
          </a:p>
        </p:txBody>
      </p:sp>
      <p:sp>
        <p:nvSpPr>
          <p:cNvPr id="4" name="Slayt Görüntüsü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6B7340E-BF51-40B3-AA09-A4AE5CCE0580}" type="slidenum">
              <a:rPr lang="tr-TR" smtClean="0"/>
              <a:t>‹#›</a:t>
            </a:fld>
            <a:endParaRPr lang="tr-TR"/>
          </a:p>
        </p:txBody>
      </p:sp>
    </p:spTree>
    <p:extLst>
      <p:ext uri="{BB962C8B-B14F-4D97-AF65-F5344CB8AC3E}">
        <p14:creationId xmlns:p14="http://schemas.microsoft.com/office/powerpoint/2010/main" val="299428137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Slide Image Placeholder 1"/>
          <p:cNvSpPr>
            <a:spLocks noGrp="1" noRot="1" noChangeAspect="1" noTextEdit="1"/>
          </p:cNvSpPr>
          <p:nvPr>
            <p:ph type="sldImg"/>
          </p:nvPr>
        </p:nvSpPr>
        <p:spPr>
          <a:ln/>
        </p:spPr>
      </p:sp>
      <p:sp>
        <p:nvSpPr>
          <p:cNvPr id="3277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tr-TR" smtClean="0">
                <a:latin typeface="Arial" panose="020B0604020202020204" pitchFamily="34" charset="0"/>
              </a:rPr>
              <a:t>Norms + Values+ Beliefs= Culture</a:t>
            </a:r>
          </a:p>
          <a:p>
            <a:r>
              <a:rPr lang="en-US" altLang="tr-TR" smtClean="0">
                <a:latin typeface="Arial" panose="020B0604020202020204" pitchFamily="34" charset="0"/>
              </a:rPr>
              <a:t>Culture = the pervasive and shared beliefs, norms, and values that guide the everyday life of a group</a:t>
            </a:r>
          </a:p>
          <a:p>
            <a:r>
              <a:rPr lang="en-US" altLang="tr-TR" smtClean="0">
                <a:latin typeface="Arial" panose="020B0604020202020204" pitchFamily="34" charset="0"/>
              </a:rPr>
              <a:t>Cultural norms = prescribed and proscribed behaviors, telling us what we can do and what we cannot do</a:t>
            </a:r>
          </a:p>
          <a:p>
            <a:r>
              <a:rPr lang="en-US" altLang="tr-TR" smtClean="0">
                <a:latin typeface="Arial" panose="020B0604020202020204" pitchFamily="34" charset="0"/>
              </a:rPr>
              <a:t>Cultural values = values that tell us such things as what is good, what is beautiful, what is holy, and what are legitimate goals for life</a:t>
            </a:r>
          </a:p>
          <a:p>
            <a:r>
              <a:rPr lang="en-US" altLang="tr-TR" smtClean="0">
                <a:latin typeface="Arial" panose="020B0604020202020204" pitchFamily="34" charset="0"/>
              </a:rPr>
              <a:t>Cultural beliefs = our understandings about what is true</a:t>
            </a:r>
          </a:p>
          <a:p>
            <a:r>
              <a:rPr lang="en-US" altLang="tr-TR" smtClean="0">
                <a:latin typeface="Arial" panose="020B0604020202020204" pitchFamily="34" charset="0"/>
              </a:rPr>
              <a:t>Cultural symbols = these may be physical (national flags, holy artifacts/ office size, cultural symbols) </a:t>
            </a:r>
          </a:p>
          <a:p>
            <a:r>
              <a:rPr lang="en-US" altLang="tr-TR" smtClean="0">
                <a:latin typeface="Arial" panose="020B0604020202020204" pitchFamily="34" charset="0"/>
              </a:rPr>
              <a:t>Cultural rituals = ceremonies, such as baptism, graduation, or the tricks played on a new worker, or the pledge to a sorority or fraternity</a:t>
            </a:r>
          </a:p>
          <a:p>
            <a:r>
              <a:rPr lang="en-US" altLang="tr-TR" smtClean="0">
                <a:latin typeface="Arial" panose="020B0604020202020204" pitchFamily="34" charset="0"/>
              </a:rPr>
              <a:t>Cultural stories = these include such things as nursery thymes and traditional legends.</a:t>
            </a:r>
          </a:p>
          <a:p>
            <a:endParaRPr lang="en-US" altLang="tr-TR" smtClean="0">
              <a:latin typeface="Arial" panose="020B0604020202020204" pitchFamily="34" charset="0"/>
            </a:endParaRPr>
          </a:p>
          <a:p>
            <a:endParaRPr lang="en-US" altLang="tr-TR" smtClean="0">
              <a:latin typeface="Arial" panose="020B0604020202020204" pitchFamily="34" charset="0"/>
            </a:endParaRPr>
          </a:p>
        </p:txBody>
      </p:sp>
      <p:sp>
        <p:nvSpPr>
          <p:cNvPr id="3277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D80CDAEC-5398-4108-BB26-ABC481A444FB}" type="slidenum">
              <a:rPr lang="en-US" altLang="tr-TR" sz="1200">
                <a:latin typeface="Calibri" panose="020F0502020204030204" pitchFamily="34" charset="0"/>
              </a:rPr>
              <a:pPr/>
              <a:t>2</a:t>
            </a:fld>
            <a:endParaRPr lang="en-US" altLang="tr-TR" sz="1200">
              <a:latin typeface="Calibri" panose="020F0502020204030204" pitchFamily="34" charset="0"/>
            </a:endParaRPr>
          </a:p>
        </p:txBody>
      </p:sp>
    </p:spTree>
    <p:extLst>
      <p:ext uri="{BB962C8B-B14F-4D97-AF65-F5344CB8AC3E}">
        <p14:creationId xmlns:p14="http://schemas.microsoft.com/office/powerpoint/2010/main" val="274581004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Slide Image Placeholder 1"/>
          <p:cNvSpPr>
            <a:spLocks noGrp="1" noRot="1" noChangeAspect="1" noTextEdit="1"/>
          </p:cNvSpPr>
          <p:nvPr>
            <p:ph type="sldImg"/>
          </p:nvPr>
        </p:nvSpPr>
        <p:spPr>
          <a:ln/>
        </p:spPr>
      </p:sp>
      <p:sp>
        <p:nvSpPr>
          <p:cNvPr id="5939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de-DE" altLang="tr-TR" smtClean="0">
              <a:latin typeface="Arial" panose="020B0604020202020204" pitchFamily="34" charset="0"/>
            </a:endParaRPr>
          </a:p>
        </p:txBody>
      </p:sp>
      <p:sp>
        <p:nvSpPr>
          <p:cNvPr id="5939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CCEBC968-DA7C-4045-9426-05177928B129}" type="slidenum">
              <a:rPr lang="en-US" altLang="tr-TR" sz="1200">
                <a:latin typeface="Calibri" panose="020F0502020204030204" pitchFamily="34" charset="0"/>
              </a:rPr>
              <a:pPr/>
              <a:t>18</a:t>
            </a:fld>
            <a:endParaRPr lang="en-US" altLang="tr-TR" sz="1200">
              <a:latin typeface="Calibri" panose="020F0502020204030204" pitchFamily="34" charset="0"/>
            </a:endParaRPr>
          </a:p>
        </p:txBody>
      </p:sp>
    </p:spTree>
    <p:extLst>
      <p:ext uri="{BB962C8B-B14F-4D97-AF65-F5344CB8AC3E}">
        <p14:creationId xmlns:p14="http://schemas.microsoft.com/office/powerpoint/2010/main" val="62718712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Slide Image Placeholder 1"/>
          <p:cNvSpPr>
            <a:spLocks noGrp="1" noRot="1" noChangeAspect="1" noTextEdit="1"/>
          </p:cNvSpPr>
          <p:nvPr>
            <p:ph type="sldImg"/>
          </p:nvPr>
        </p:nvSpPr>
        <p:spPr>
          <a:ln/>
        </p:spPr>
      </p:sp>
      <p:sp>
        <p:nvSpPr>
          <p:cNvPr id="6144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de-DE" altLang="tr-TR" smtClean="0">
              <a:latin typeface="Arial" panose="020B0604020202020204" pitchFamily="34" charset="0"/>
            </a:endParaRPr>
          </a:p>
        </p:txBody>
      </p:sp>
      <p:sp>
        <p:nvSpPr>
          <p:cNvPr id="6144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DC8154AF-DF22-4F25-A259-A5A839D5938E}" type="slidenum">
              <a:rPr lang="en-US" altLang="tr-TR" sz="1200">
                <a:latin typeface="Calibri" panose="020F0502020204030204" pitchFamily="34" charset="0"/>
              </a:rPr>
              <a:pPr/>
              <a:t>19</a:t>
            </a:fld>
            <a:endParaRPr lang="en-US" altLang="tr-TR" sz="1200">
              <a:latin typeface="Calibri" panose="020F0502020204030204" pitchFamily="34" charset="0"/>
            </a:endParaRPr>
          </a:p>
        </p:txBody>
      </p:sp>
    </p:spTree>
    <p:extLst>
      <p:ext uri="{BB962C8B-B14F-4D97-AF65-F5344CB8AC3E}">
        <p14:creationId xmlns:p14="http://schemas.microsoft.com/office/powerpoint/2010/main" val="128142531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Slide Image Placeholder 1"/>
          <p:cNvSpPr>
            <a:spLocks noGrp="1" noRot="1" noChangeAspect="1" noTextEdit="1"/>
          </p:cNvSpPr>
          <p:nvPr>
            <p:ph type="sldImg"/>
          </p:nvPr>
        </p:nvSpPr>
        <p:spPr>
          <a:ln/>
        </p:spPr>
      </p:sp>
      <p:sp>
        <p:nvSpPr>
          <p:cNvPr id="3686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tr-TR" smtClean="0">
                <a:latin typeface="Arial" panose="020B0604020202020204" pitchFamily="34" charset="0"/>
              </a:rPr>
              <a:t> </a:t>
            </a:r>
          </a:p>
          <a:p>
            <a:r>
              <a:rPr lang="en-US" altLang="tr-TR" smtClean="0">
                <a:latin typeface="Arial" panose="020B0604020202020204" pitchFamily="34" charset="0"/>
              </a:rPr>
              <a:t>Geert Hofstede's research gives us insights into other cultures so that we can be more effective when interacting with people in other countries.</a:t>
            </a:r>
          </a:p>
          <a:p>
            <a:endParaRPr lang="en-US" altLang="tr-TR" smtClean="0">
              <a:latin typeface="Arial" panose="020B0604020202020204" pitchFamily="34" charset="0"/>
            </a:endParaRPr>
          </a:p>
          <a:p>
            <a:r>
              <a:rPr lang="en-US" altLang="tr-TR" smtClean="0">
                <a:latin typeface="Arial" panose="020B0604020202020204" pitchFamily="34" charset="0"/>
              </a:rPr>
              <a:t>If understood and applied properly, this information should reduce your level of frustration and give you the 'edge of understanding' which translates to more successful results.</a:t>
            </a:r>
          </a:p>
          <a:p>
            <a:endParaRPr lang="en-US" altLang="tr-TR" smtClean="0">
              <a:latin typeface="Arial" panose="020B0604020202020204" pitchFamily="34" charset="0"/>
            </a:endParaRPr>
          </a:p>
        </p:txBody>
      </p:sp>
      <p:sp>
        <p:nvSpPr>
          <p:cNvPr id="3686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67A6A907-A8D6-4CDB-B787-45647DB327BF}" type="slidenum">
              <a:rPr lang="en-US" altLang="tr-TR" sz="1200">
                <a:latin typeface="Calibri" panose="020F0502020204030204" pitchFamily="34" charset="0"/>
              </a:rPr>
              <a:pPr/>
              <a:t>4</a:t>
            </a:fld>
            <a:endParaRPr lang="en-US" altLang="tr-TR" sz="1200">
              <a:latin typeface="Calibri" panose="020F0502020204030204" pitchFamily="34" charset="0"/>
            </a:endParaRPr>
          </a:p>
        </p:txBody>
      </p:sp>
    </p:spTree>
    <p:extLst>
      <p:ext uri="{BB962C8B-B14F-4D97-AF65-F5344CB8AC3E}">
        <p14:creationId xmlns:p14="http://schemas.microsoft.com/office/powerpoint/2010/main" val="379699552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Slide Image Placeholder 1"/>
          <p:cNvSpPr>
            <a:spLocks noGrp="1" noRot="1" noChangeAspect="1" noTextEdit="1"/>
          </p:cNvSpPr>
          <p:nvPr>
            <p:ph type="sldImg"/>
          </p:nvPr>
        </p:nvSpPr>
        <p:spPr>
          <a:ln/>
        </p:spPr>
      </p:sp>
      <p:sp>
        <p:nvSpPr>
          <p:cNvPr id="3891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tr-TR" smtClean="0">
                <a:latin typeface="Arial" panose="020B0604020202020204" pitchFamily="34" charset="0"/>
              </a:rPr>
              <a:t>Conducted perhaps the most comprehensive study of how values in the workplace are influenced by culture.</a:t>
            </a:r>
          </a:p>
          <a:p>
            <a:endParaRPr lang="en-US" altLang="tr-TR" smtClean="0">
              <a:latin typeface="Arial" panose="020B0604020202020204" pitchFamily="34" charset="0"/>
            </a:endParaRPr>
          </a:p>
          <a:p>
            <a:r>
              <a:rPr lang="en-US" altLang="tr-TR" smtClean="0">
                <a:latin typeface="Arial" panose="020B0604020202020204" pitchFamily="34" charset="0"/>
              </a:rPr>
              <a:t>Analyzed a large data base of employee values scores collected by IBM between 1967 and 1973 covering more than 70 countries</a:t>
            </a:r>
          </a:p>
          <a:p>
            <a:endParaRPr lang="en-US" altLang="tr-TR" smtClean="0">
              <a:latin typeface="Arial" panose="020B0604020202020204" pitchFamily="34" charset="0"/>
            </a:endParaRPr>
          </a:p>
          <a:p>
            <a:r>
              <a:rPr lang="en-US" altLang="tr-TR" smtClean="0">
                <a:latin typeface="Arial" panose="020B0604020202020204" pitchFamily="34" charset="0"/>
              </a:rPr>
              <a:t>Hofstede developed a model that identifies four primary Dimensions to assist in differentiating cultures: </a:t>
            </a:r>
          </a:p>
          <a:p>
            <a:r>
              <a:rPr lang="en-US" altLang="tr-TR" smtClean="0">
                <a:latin typeface="Arial" panose="020B0604020202020204" pitchFamily="34" charset="0"/>
              </a:rPr>
              <a:t>Power Distance – PDI</a:t>
            </a:r>
          </a:p>
          <a:p>
            <a:r>
              <a:rPr lang="en-US" altLang="tr-TR" smtClean="0">
                <a:latin typeface="Arial" panose="020B0604020202020204" pitchFamily="34" charset="0"/>
              </a:rPr>
              <a:t>Individualism – IDV</a:t>
            </a:r>
          </a:p>
          <a:p>
            <a:r>
              <a:rPr lang="en-US" altLang="tr-TR" smtClean="0">
                <a:latin typeface="Arial" panose="020B0604020202020204" pitchFamily="34" charset="0"/>
              </a:rPr>
              <a:t>Masculinity – MAS</a:t>
            </a:r>
          </a:p>
          <a:p>
            <a:r>
              <a:rPr lang="en-US" altLang="tr-TR" smtClean="0">
                <a:latin typeface="Arial" panose="020B0604020202020204" pitchFamily="34" charset="0"/>
              </a:rPr>
              <a:t>Uncertainty Avoidance - UAI.</a:t>
            </a:r>
          </a:p>
          <a:p>
            <a:endParaRPr lang="en-US" altLang="tr-TR" smtClean="0">
              <a:latin typeface="Arial" panose="020B0604020202020204" pitchFamily="34" charset="0"/>
            </a:endParaRPr>
          </a:p>
          <a:p>
            <a:r>
              <a:rPr lang="en-US" altLang="tr-TR" smtClean="0">
                <a:latin typeface="Arial" panose="020B0604020202020204" pitchFamily="34" charset="0"/>
              </a:rPr>
              <a:t>Geert Hofstede added a fifth Dimension after conducting an additional international study</a:t>
            </a:r>
          </a:p>
          <a:p>
            <a:r>
              <a:rPr lang="en-US" altLang="tr-TR" smtClean="0">
                <a:latin typeface="Arial" panose="020B0604020202020204" pitchFamily="34" charset="0"/>
              </a:rPr>
              <a:t>That Dimension, based on Confucian dynamism, is Long-Term Orientation - LTO and was applied to 23 countries.</a:t>
            </a:r>
          </a:p>
          <a:p>
            <a:endParaRPr lang="en-US" altLang="tr-TR" smtClean="0">
              <a:latin typeface="Arial" panose="020B0604020202020204" pitchFamily="34" charset="0"/>
            </a:endParaRPr>
          </a:p>
        </p:txBody>
      </p:sp>
      <p:sp>
        <p:nvSpPr>
          <p:cNvPr id="3891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E4723DA5-4E0A-46A5-8353-0D040565345A}" type="slidenum">
              <a:rPr lang="en-US" altLang="tr-TR" sz="1200">
                <a:latin typeface="Calibri" panose="020F0502020204030204" pitchFamily="34" charset="0"/>
              </a:rPr>
              <a:pPr/>
              <a:t>5</a:t>
            </a:fld>
            <a:endParaRPr lang="en-US" altLang="tr-TR" sz="1200">
              <a:latin typeface="Calibri" panose="020F0502020204030204" pitchFamily="34" charset="0"/>
            </a:endParaRPr>
          </a:p>
        </p:txBody>
      </p:sp>
    </p:spTree>
    <p:extLst>
      <p:ext uri="{BB962C8B-B14F-4D97-AF65-F5344CB8AC3E}">
        <p14:creationId xmlns:p14="http://schemas.microsoft.com/office/powerpoint/2010/main" val="16312271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Slide Image Placeholder 1"/>
          <p:cNvSpPr>
            <a:spLocks noGrp="1" noRot="1" noChangeAspect="1" noTextEdit="1"/>
          </p:cNvSpPr>
          <p:nvPr>
            <p:ph type="sldImg"/>
          </p:nvPr>
        </p:nvSpPr>
        <p:spPr>
          <a:ln/>
        </p:spPr>
      </p:sp>
      <p:sp>
        <p:nvSpPr>
          <p:cNvPr id="4096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tr-TR" smtClean="0">
                <a:latin typeface="Arial" panose="020B0604020202020204" pitchFamily="34" charset="0"/>
              </a:rPr>
              <a:t>The basic question-&gt; how to handle the fact that people are unequal?</a:t>
            </a:r>
          </a:p>
          <a:p>
            <a:endParaRPr lang="en-US" altLang="tr-TR" smtClean="0">
              <a:latin typeface="Arial" panose="020B0604020202020204" pitchFamily="34" charset="0"/>
            </a:endParaRPr>
          </a:p>
          <a:p>
            <a:r>
              <a:rPr lang="en-US" altLang="tr-TR" smtClean="0">
                <a:latin typeface="Arial" panose="020B0604020202020204" pitchFamily="34" charset="0"/>
              </a:rPr>
              <a:t>inequality (more versus less)</a:t>
            </a:r>
          </a:p>
          <a:p>
            <a:endParaRPr lang="en-US" altLang="tr-TR" smtClean="0">
              <a:latin typeface="Arial" panose="020B0604020202020204" pitchFamily="34" charset="0"/>
            </a:endParaRPr>
          </a:p>
          <a:p>
            <a:r>
              <a:rPr lang="en-US" altLang="tr-TR" smtClean="0">
                <a:latin typeface="Arial" panose="020B0604020202020204" pitchFamily="34" charset="0"/>
              </a:rPr>
              <a:t>Power and inequality, of course, are extremely fundamental facts of any society and anybody with some international experience will be aware that </a:t>
            </a:r>
            <a:r>
              <a:rPr lang="en-US" altLang="tr-TR" b="1" smtClean="0">
                <a:latin typeface="Arial" panose="020B0604020202020204" pitchFamily="34" charset="0"/>
              </a:rPr>
              <a:t>'all societies are unequal, but some are more unequal than others'.</a:t>
            </a:r>
          </a:p>
        </p:txBody>
      </p:sp>
      <p:sp>
        <p:nvSpPr>
          <p:cNvPr id="4096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84BF6B5C-7B7A-4F41-9137-B0985AC8AA7E}" type="slidenum">
              <a:rPr lang="en-US" altLang="tr-TR" sz="1200">
                <a:latin typeface="Calibri" panose="020F0502020204030204" pitchFamily="34" charset="0"/>
              </a:rPr>
              <a:pPr/>
              <a:t>6</a:t>
            </a:fld>
            <a:endParaRPr lang="en-US" altLang="tr-TR" sz="1200">
              <a:latin typeface="Calibri" panose="020F0502020204030204" pitchFamily="34" charset="0"/>
            </a:endParaRPr>
          </a:p>
        </p:txBody>
      </p:sp>
    </p:spTree>
    <p:extLst>
      <p:ext uri="{BB962C8B-B14F-4D97-AF65-F5344CB8AC3E}">
        <p14:creationId xmlns:p14="http://schemas.microsoft.com/office/powerpoint/2010/main" val="219372718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Slide Image Placeholder 1"/>
          <p:cNvSpPr>
            <a:spLocks noGrp="1" noRot="1" noChangeAspect="1" noTextEdit="1"/>
          </p:cNvSpPr>
          <p:nvPr>
            <p:ph type="sldImg"/>
          </p:nvPr>
        </p:nvSpPr>
        <p:spPr>
          <a:ln/>
        </p:spPr>
      </p:sp>
      <p:sp>
        <p:nvSpPr>
          <p:cNvPr id="3" name="Notes Placeholder 2"/>
          <p:cNvSpPr>
            <a:spLocks noGrp="1"/>
          </p:cNvSpPr>
          <p:nvPr>
            <p:ph type="body" idx="1"/>
          </p:nvPr>
        </p:nvSpPr>
        <p:spPr/>
        <p:txBody>
          <a:bodyPr>
            <a:normAutofit fontScale="85000" lnSpcReduction="20000"/>
          </a:bodyPr>
          <a:lstStyle/>
          <a:p>
            <a:pPr>
              <a:defRPr/>
            </a:pPr>
            <a:r>
              <a:rPr lang="en-US" b="1" dirty="0" smtClean="0"/>
              <a:t>Low  power distance</a:t>
            </a:r>
          </a:p>
          <a:p>
            <a:pPr marL="228600" indent="-228600">
              <a:buFontTx/>
              <a:buAutoNum type="arabicPeriod" startAt="2"/>
              <a:defRPr/>
            </a:pPr>
            <a:r>
              <a:rPr lang="en-US" dirty="0" smtClean="0"/>
              <a:t>limited dependence of subordinated on bosses, and a preference for</a:t>
            </a:r>
            <a:r>
              <a:rPr lang="en-US" b="1" dirty="0" smtClean="0"/>
              <a:t> consultation</a:t>
            </a:r>
            <a:r>
              <a:rPr lang="en-US" dirty="0" smtClean="0"/>
              <a:t>, that is, interdependence between boss and subordinated</a:t>
            </a:r>
          </a:p>
          <a:p>
            <a:pPr marL="228600" indent="-228600">
              <a:buFontTx/>
              <a:buAutoNum type="arabicPeriod" startAt="2"/>
              <a:defRPr/>
            </a:pPr>
            <a:r>
              <a:rPr lang="en-US" dirty="0" smtClean="0"/>
              <a:t>Subordinated and superiors consider each other as </a:t>
            </a:r>
            <a:r>
              <a:rPr lang="en-US" b="1" dirty="0" smtClean="0"/>
              <a:t>existentially equal</a:t>
            </a:r>
            <a:r>
              <a:rPr lang="en-US" dirty="0" smtClean="0"/>
              <a:t> – the hierarchical system is just an inequality of roles, established for convenience. Roles might be changed, so that someone who today is my subordinate may tomorrow by my boss.</a:t>
            </a:r>
          </a:p>
          <a:p>
            <a:pPr marL="228600" indent="-228600">
              <a:buFontTx/>
              <a:buAutoNum type="arabicPeriod" startAt="2"/>
              <a:defRPr/>
            </a:pPr>
            <a:r>
              <a:rPr lang="en-US" dirty="0" smtClean="0"/>
              <a:t>organizations are fairly decentralized, with flat hierarchical pyramids and </a:t>
            </a:r>
            <a:r>
              <a:rPr lang="en-US" b="1" dirty="0" smtClean="0"/>
              <a:t>limited number of supervisory personnel</a:t>
            </a:r>
            <a:r>
              <a:rPr lang="en-US" dirty="0" smtClean="0"/>
              <a:t>.</a:t>
            </a:r>
          </a:p>
          <a:p>
            <a:pPr marL="228600" indent="-228600">
              <a:buFontTx/>
              <a:buAutoNum type="arabicPeriod" startAt="2"/>
              <a:defRPr/>
            </a:pPr>
            <a:r>
              <a:rPr lang="en-US" dirty="0" smtClean="0"/>
              <a:t>salary range between top and bottom jobs are relatively small</a:t>
            </a:r>
          </a:p>
          <a:p>
            <a:pPr marL="228600" indent="-228600">
              <a:buFontTx/>
              <a:buAutoNum type="arabicPeriod" startAt="2"/>
              <a:defRPr/>
            </a:pPr>
            <a:r>
              <a:rPr lang="en-US" dirty="0" smtClean="0"/>
              <a:t>Subordinated should be consulted before a decision is made that affects their work but they accept that the boss is the one who finally decides.</a:t>
            </a:r>
          </a:p>
          <a:p>
            <a:pPr marL="228600" indent="-228600">
              <a:buFontTx/>
              <a:buAutoNum type="arabicPeriod" startAt="2"/>
              <a:defRPr/>
            </a:pPr>
            <a:r>
              <a:rPr lang="en-US" b="1" dirty="0" smtClean="0"/>
              <a:t>superiors should be accessible for subordinated</a:t>
            </a:r>
            <a:r>
              <a:rPr lang="en-US" dirty="0" smtClean="0"/>
              <a:t>, and the ideal boss is a resourceful democrat</a:t>
            </a:r>
          </a:p>
          <a:p>
            <a:pPr marL="228600" indent="-228600">
              <a:buFontTx/>
              <a:buAutoNum type="arabicPeriod" startAt="2"/>
              <a:defRPr/>
            </a:pPr>
            <a:r>
              <a:rPr lang="en-US" dirty="0" smtClean="0"/>
              <a:t>status symbols are suspect, and subordinates will most probably comment negatively if the boss spends company money on an excessive car.</a:t>
            </a:r>
          </a:p>
          <a:p>
            <a:pPr marL="228600" indent="-228600">
              <a:buFontTx/>
              <a:buAutoNum type="arabicPeriod" startAt="2"/>
              <a:defRPr/>
            </a:pPr>
            <a:endParaRPr lang="en-US" dirty="0" smtClean="0"/>
          </a:p>
          <a:p>
            <a:pPr marL="228600" indent="-228600">
              <a:defRPr/>
            </a:pPr>
            <a:r>
              <a:rPr lang="en-US" b="1" dirty="0" smtClean="0"/>
              <a:t>High power distance</a:t>
            </a:r>
            <a:endParaRPr lang="en-US" dirty="0" smtClean="0"/>
          </a:p>
          <a:p>
            <a:pPr marL="228600" indent="-228600" eaLnBrk="1" fontAlgn="auto" hangingPunct="1">
              <a:spcBef>
                <a:spcPts val="0"/>
              </a:spcBef>
              <a:spcAft>
                <a:spcPts val="0"/>
              </a:spcAft>
              <a:defRPr/>
            </a:pPr>
            <a:r>
              <a:rPr lang="en-US" dirty="0" smtClean="0"/>
              <a:t>The concern for inequality and hierarchy is rooted in </a:t>
            </a:r>
            <a:r>
              <a:rPr lang="en-US" b="1" dirty="0" smtClean="0"/>
              <a:t>early socialization </a:t>
            </a:r>
            <a:r>
              <a:rPr lang="en-US" dirty="0" smtClean="0"/>
              <a:t>in the family and school. </a:t>
            </a:r>
          </a:p>
          <a:p>
            <a:pPr marL="228600" indent="-228600" eaLnBrk="1" fontAlgn="auto" hangingPunct="1">
              <a:spcBef>
                <a:spcPts val="0"/>
              </a:spcBef>
              <a:spcAft>
                <a:spcPts val="0"/>
              </a:spcAft>
              <a:defRPr/>
            </a:pPr>
            <a:r>
              <a:rPr lang="en-US" dirty="0" smtClean="0"/>
              <a:t>In high power distance cultures, children are expected to be obedient to parents and elders. When children enter school, the teacher assumes the role of dominance. Later in life, organizations assume the role of the parents and teachers</a:t>
            </a:r>
          </a:p>
          <a:p>
            <a:pPr marL="228600" indent="-228600">
              <a:defRPr/>
            </a:pPr>
            <a:r>
              <a:rPr lang="en-US" dirty="0" smtClean="0"/>
              <a:t>2. considerable dependence of subordinated on bosses. Subordinated respond by either preferring such dependence (in the form of an autocratic or paternalistic boss) or rejecting it entirely, which is known as </a:t>
            </a:r>
            <a:r>
              <a:rPr lang="en-US" b="1" dirty="0" smtClean="0"/>
              <a:t>counter dependence </a:t>
            </a:r>
            <a:r>
              <a:rPr lang="en-US" dirty="0" smtClean="0"/>
              <a:t>or dependence with a negative sign.</a:t>
            </a:r>
          </a:p>
          <a:p>
            <a:pPr marL="228600" indent="-228600">
              <a:defRPr/>
            </a:pPr>
            <a:r>
              <a:rPr lang="en-US" dirty="0" smtClean="0"/>
              <a:t>3. Subordinated and bosses consider each other existentially unequal. The hierarchical system is based on this existential inequality.</a:t>
            </a:r>
          </a:p>
          <a:p>
            <a:pPr marL="228600" indent="-228600">
              <a:defRPr/>
            </a:pPr>
            <a:r>
              <a:rPr lang="en-US" dirty="0" smtClean="0"/>
              <a:t>4. organizations centralize power as much as possible in a few hands.</a:t>
            </a:r>
          </a:p>
          <a:p>
            <a:pPr>
              <a:defRPr/>
            </a:pPr>
            <a:endParaRPr lang="en-US" dirty="0" smtClean="0"/>
          </a:p>
          <a:p>
            <a:pPr>
              <a:defRPr/>
            </a:pPr>
            <a:endParaRPr lang="en-US" dirty="0" smtClean="0"/>
          </a:p>
        </p:txBody>
      </p:sp>
      <p:sp>
        <p:nvSpPr>
          <p:cNvPr id="4301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463513FD-E2B3-4F89-A032-ED639D53F756}" type="slidenum">
              <a:rPr lang="en-US" altLang="tr-TR" sz="1200">
                <a:latin typeface="Calibri" panose="020F0502020204030204" pitchFamily="34" charset="0"/>
              </a:rPr>
              <a:pPr/>
              <a:t>7</a:t>
            </a:fld>
            <a:endParaRPr lang="en-US" altLang="tr-TR" sz="1200">
              <a:latin typeface="Calibri" panose="020F0502020204030204" pitchFamily="34" charset="0"/>
            </a:endParaRPr>
          </a:p>
        </p:txBody>
      </p:sp>
    </p:spTree>
    <p:extLst>
      <p:ext uri="{BB962C8B-B14F-4D97-AF65-F5344CB8AC3E}">
        <p14:creationId xmlns:p14="http://schemas.microsoft.com/office/powerpoint/2010/main" val="176176486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Slide Image Placeholder 1"/>
          <p:cNvSpPr>
            <a:spLocks noGrp="1" noRot="1" noChangeAspect="1" noTextEdit="1"/>
          </p:cNvSpPr>
          <p:nvPr>
            <p:ph type="sldImg"/>
          </p:nvPr>
        </p:nvSpPr>
        <p:spPr>
          <a:ln/>
        </p:spPr>
      </p:sp>
      <p:sp>
        <p:nvSpPr>
          <p:cNvPr id="4505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tr-TR" smtClean="0">
                <a:latin typeface="Arial" panose="020B0604020202020204" pitchFamily="34" charset="0"/>
              </a:rPr>
              <a:t>Countries with high orientation towards authority.</a:t>
            </a:r>
          </a:p>
          <a:p>
            <a:endParaRPr lang="en-US" altLang="tr-TR" smtClean="0">
              <a:latin typeface="Arial" panose="020B0604020202020204" pitchFamily="34" charset="0"/>
            </a:endParaRPr>
          </a:p>
          <a:p>
            <a:r>
              <a:rPr lang="en-US" altLang="tr-TR" smtClean="0">
                <a:latin typeface="Arial" panose="020B0604020202020204" pitchFamily="34" charset="0"/>
              </a:rPr>
              <a:t>Countries with low orientation towards authority.</a:t>
            </a:r>
          </a:p>
        </p:txBody>
      </p:sp>
      <p:sp>
        <p:nvSpPr>
          <p:cNvPr id="4506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61180263-0B08-4C6D-93E2-C37D873FC24F}" type="slidenum">
              <a:rPr lang="en-US" altLang="tr-TR" sz="1200">
                <a:latin typeface="Calibri" panose="020F0502020204030204" pitchFamily="34" charset="0"/>
              </a:rPr>
              <a:pPr/>
              <a:t>8</a:t>
            </a:fld>
            <a:endParaRPr lang="en-US" altLang="tr-TR" sz="1200">
              <a:latin typeface="Calibri" panose="020F0502020204030204" pitchFamily="34" charset="0"/>
            </a:endParaRPr>
          </a:p>
        </p:txBody>
      </p:sp>
    </p:spTree>
    <p:extLst>
      <p:ext uri="{BB962C8B-B14F-4D97-AF65-F5344CB8AC3E}">
        <p14:creationId xmlns:p14="http://schemas.microsoft.com/office/powerpoint/2010/main" val="288053018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Slide Image Placeholder 1"/>
          <p:cNvSpPr>
            <a:spLocks noGrp="1" noRot="1" noChangeAspect="1" noTextEdit="1"/>
          </p:cNvSpPr>
          <p:nvPr>
            <p:ph type="sldImg"/>
          </p:nvPr>
        </p:nvSpPr>
        <p:spPr>
          <a:ln/>
        </p:spPr>
      </p:sp>
      <p:sp>
        <p:nvSpPr>
          <p:cNvPr id="4710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tr-TR" smtClean="0">
                <a:latin typeface="Arial" panose="020B0604020202020204" pitchFamily="34" charset="0"/>
              </a:rPr>
              <a:t>As human beings, we all have to face the fact that we don’t know what will happen tomorrow: the future is uncertain. Extreme uncertainty creates anxiety. Different from fear.</a:t>
            </a:r>
          </a:p>
          <a:p>
            <a:endParaRPr lang="en-US" altLang="tr-TR" smtClean="0">
              <a:latin typeface="Arial" panose="020B0604020202020204" pitchFamily="34" charset="0"/>
            </a:endParaRPr>
          </a:p>
          <a:p>
            <a:r>
              <a:rPr lang="en-US" altLang="tr-TR" smtClean="0">
                <a:latin typeface="Arial" panose="020B0604020202020204" pitchFamily="34" charset="0"/>
              </a:rPr>
              <a:t>Feelings of uncertainty are not only personal, but may also be partly shared with other members of one’s society. </a:t>
            </a:r>
          </a:p>
          <a:p>
            <a:endParaRPr lang="en-US" altLang="tr-TR" smtClean="0">
              <a:latin typeface="Arial" panose="020B0604020202020204" pitchFamily="34" charset="0"/>
            </a:endParaRPr>
          </a:p>
          <a:p>
            <a:r>
              <a:rPr lang="en-US" altLang="tr-TR" smtClean="0">
                <a:latin typeface="Arial" panose="020B0604020202020204" pitchFamily="34" charset="0"/>
              </a:rPr>
              <a:t>Feelings of uncertainty are also acquired and learned and are transferred and reinforced through basic institutions such as </a:t>
            </a:r>
            <a:r>
              <a:rPr lang="en-US" altLang="tr-TR" b="1" smtClean="0">
                <a:latin typeface="Arial" panose="020B0604020202020204" pitchFamily="34" charset="0"/>
              </a:rPr>
              <a:t>family, school and state</a:t>
            </a:r>
          </a:p>
        </p:txBody>
      </p:sp>
      <p:sp>
        <p:nvSpPr>
          <p:cNvPr id="4710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AD755D85-9DBD-4E36-8EDC-4A11C7DE18D7}" type="slidenum">
              <a:rPr lang="en-US" altLang="tr-TR" sz="1200">
                <a:latin typeface="Calibri" panose="020F0502020204030204" pitchFamily="34" charset="0"/>
              </a:rPr>
              <a:pPr/>
              <a:t>9</a:t>
            </a:fld>
            <a:endParaRPr lang="en-US" altLang="tr-TR" sz="1200">
              <a:latin typeface="Calibri" panose="020F0502020204030204" pitchFamily="34" charset="0"/>
            </a:endParaRPr>
          </a:p>
        </p:txBody>
      </p:sp>
    </p:spTree>
    <p:extLst>
      <p:ext uri="{BB962C8B-B14F-4D97-AF65-F5344CB8AC3E}">
        <p14:creationId xmlns:p14="http://schemas.microsoft.com/office/powerpoint/2010/main" val="379780957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Slide Image Placeholder 1"/>
          <p:cNvSpPr>
            <a:spLocks noGrp="1" noRot="1" noChangeAspect="1" noTextEdit="1"/>
          </p:cNvSpPr>
          <p:nvPr>
            <p:ph type="sldImg"/>
          </p:nvPr>
        </p:nvSpPr>
        <p:spPr>
          <a:ln/>
        </p:spPr>
      </p:sp>
      <p:sp>
        <p:nvSpPr>
          <p:cNvPr id="4915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tr-TR" smtClean="0">
              <a:latin typeface="Arial" panose="020B0604020202020204" pitchFamily="34" charset="0"/>
            </a:endParaRPr>
          </a:p>
        </p:txBody>
      </p:sp>
      <p:sp>
        <p:nvSpPr>
          <p:cNvPr id="4915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263AC3A7-0705-4347-BA96-D47B4C6BB0D4}" type="slidenum">
              <a:rPr lang="en-US" altLang="tr-TR" sz="1200">
                <a:latin typeface="Calibri" panose="020F0502020204030204" pitchFamily="34" charset="0"/>
              </a:rPr>
              <a:pPr/>
              <a:t>10</a:t>
            </a:fld>
            <a:endParaRPr lang="en-US" altLang="tr-TR" sz="1200">
              <a:latin typeface="Calibri" panose="020F0502020204030204" pitchFamily="34" charset="0"/>
            </a:endParaRPr>
          </a:p>
        </p:txBody>
      </p:sp>
    </p:spTree>
    <p:extLst>
      <p:ext uri="{BB962C8B-B14F-4D97-AF65-F5344CB8AC3E}">
        <p14:creationId xmlns:p14="http://schemas.microsoft.com/office/powerpoint/2010/main" val="369095205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Slide Image Placeholder 1"/>
          <p:cNvSpPr>
            <a:spLocks noGrp="1" noRot="1" noChangeAspect="1" noTextEdit="1"/>
          </p:cNvSpPr>
          <p:nvPr>
            <p:ph type="sldImg"/>
          </p:nvPr>
        </p:nvSpPr>
        <p:spPr>
          <a:ln/>
        </p:spPr>
      </p:sp>
      <p:sp>
        <p:nvSpPr>
          <p:cNvPr id="5120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tr-TR" smtClean="0">
              <a:latin typeface="Arial" panose="020B0604020202020204" pitchFamily="34" charset="0"/>
            </a:endParaRPr>
          </a:p>
        </p:txBody>
      </p:sp>
      <p:sp>
        <p:nvSpPr>
          <p:cNvPr id="5120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97C38CD8-2DC6-4B6D-BDD2-633764FCAFA7}" type="slidenum">
              <a:rPr lang="en-US" altLang="tr-TR" sz="1200">
                <a:latin typeface="Calibri" panose="020F0502020204030204" pitchFamily="34" charset="0"/>
              </a:rPr>
              <a:pPr/>
              <a:t>11</a:t>
            </a:fld>
            <a:endParaRPr lang="en-US" altLang="tr-TR" sz="1200">
              <a:latin typeface="Calibri" panose="020F0502020204030204" pitchFamily="34" charset="0"/>
            </a:endParaRPr>
          </a:p>
        </p:txBody>
      </p:sp>
    </p:spTree>
    <p:extLst>
      <p:ext uri="{BB962C8B-B14F-4D97-AF65-F5344CB8AC3E}">
        <p14:creationId xmlns:p14="http://schemas.microsoft.com/office/powerpoint/2010/main" val="172938336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DD8FBCA6-6B42-44AB-8DB7-41CD80EA052D}" type="datetimeFigureOut">
              <a:rPr lang="tr-TR" smtClean="0"/>
              <a:t>16.11.2017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D0FCCB72-C039-40FA-9951-B3415A730BF1}" type="slidenum">
              <a:rPr lang="tr-TR" smtClean="0"/>
              <a:t>‹#›</a:t>
            </a:fld>
            <a:endParaRPr lang="tr-TR"/>
          </a:p>
        </p:txBody>
      </p:sp>
    </p:spTree>
    <p:extLst>
      <p:ext uri="{BB962C8B-B14F-4D97-AF65-F5344CB8AC3E}">
        <p14:creationId xmlns:p14="http://schemas.microsoft.com/office/powerpoint/2010/main" val="184632993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DD8FBCA6-6B42-44AB-8DB7-41CD80EA052D}" type="datetimeFigureOut">
              <a:rPr lang="tr-TR" smtClean="0"/>
              <a:t>16.11.2017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D0FCCB72-C039-40FA-9951-B3415A730BF1}" type="slidenum">
              <a:rPr lang="tr-TR" smtClean="0"/>
              <a:t>‹#›</a:t>
            </a:fld>
            <a:endParaRPr lang="tr-TR"/>
          </a:p>
        </p:txBody>
      </p:sp>
    </p:spTree>
    <p:extLst>
      <p:ext uri="{BB962C8B-B14F-4D97-AF65-F5344CB8AC3E}">
        <p14:creationId xmlns:p14="http://schemas.microsoft.com/office/powerpoint/2010/main" val="165973850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DD8FBCA6-6B42-44AB-8DB7-41CD80EA052D}" type="datetimeFigureOut">
              <a:rPr lang="tr-TR" smtClean="0"/>
              <a:t>16.11.2017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D0FCCB72-C039-40FA-9951-B3415A730BF1}" type="slidenum">
              <a:rPr lang="tr-TR" smtClean="0"/>
              <a:t>‹#›</a:t>
            </a:fld>
            <a:endParaRPr lang="tr-TR"/>
          </a:p>
        </p:txBody>
      </p:sp>
    </p:spTree>
    <p:extLst>
      <p:ext uri="{BB962C8B-B14F-4D97-AF65-F5344CB8AC3E}">
        <p14:creationId xmlns:p14="http://schemas.microsoft.com/office/powerpoint/2010/main" val="67005986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DD8FBCA6-6B42-44AB-8DB7-41CD80EA052D}" type="datetimeFigureOut">
              <a:rPr lang="tr-TR" smtClean="0"/>
              <a:t>16.11.2017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D0FCCB72-C039-40FA-9951-B3415A730BF1}" type="slidenum">
              <a:rPr lang="tr-TR" smtClean="0"/>
              <a:t>‹#›</a:t>
            </a:fld>
            <a:endParaRPr lang="tr-TR"/>
          </a:p>
        </p:txBody>
      </p:sp>
    </p:spTree>
    <p:extLst>
      <p:ext uri="{BB962C8B-B14F-4D97-AF65-F5344CB8AC3E}">
        <p14:creationId xmlns:p14="http://schemas.microsoft.com/office/powerpoint/2010/main" val="355302259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DD8FBCA6-6B42-44AB-8DB7-41CD80EA052D}" type="datetimeFigureOut">
              <a:rPr lang="tr-TR" smtClean="0"/>
              <a:t>16.11.2017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D0FCCB72-C039-40FA-9951-B3415A730BF1}" type="slidenum">
              <a:rPr lang="tr-TR" smtClean="0"/>
              <a:t>‹#›</a:t>
            </a:fld>
            <a:endParaRPr lang="tr-TR"/>
          </a:p>
        </p:txBody>
      </p:sp>
    </p:spTree>
    <p:extLst>
      <p:ext uri="{BB962C8B-B14F-4D97-AF65-F5344CB8AC3E}">
        <p14:creationId xmlns:p14="http://schemas.microsoft.com/office/powerpoint/2010/main" val="3859341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DD8FBCA6-6B42-44AB-8DB7-41CD80EA052D}" type="datetimeFigureOut">
              <a:rPr lang="tr-TR" smtClean="0"/>
              <a:t>16.11.2017</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D0FCCB72-C039-40FA-9951-B3415A730BF1}" type="slidenum">
              <a:rPr lang="tr-TR" smtClean="0"/>
              <a:t>‹#›</a:t>
            </a:fld>
            <a:endParaRPr lang="tr-TR"/>
          </a:p>
        </p:txBody>
      </p:sp>
    </p:spTree>
    <p:extLst>
      <p:ext uri="{BB962C8B-B14F-4D97-AF65-F5344CB8AC3E}">
        <p14:creationId xmlns:p14="http://schemas.microsoft.com/office/powerpoint/2010/main" val="235310532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DD8FBCA6-6B42-44AB-8DB7-41CD80EA052D}" type="datetimeFigureOut">
              <a:rPr lang="tr-TR" smtClean="0"/>
              <a:t>16.11.2017</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D0FCCB72-C039-40FA-9951-B3415A730BF1}" type="slidenum">
              <a:rPr lang="tr-TR" smtClean="0"/>
              <a:t>‹#›</a:t>
            </a:fld>
            <a:endParaRPr lang="tr-TR"/>
          </a:p>
        </p:txBody>
      </p:sp>
    </p:spTree>
    <p:extLst>
      <p:ext uri="{BB962C8B-B14F-4D97-AF65-F5344CB8AC3E}">
        <p14:creationId xmlns:p14="http://schemas.microsoft.com/office/powerpoint/2010/main" val="345834050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DD8FBCA6-6B42-44AB-8DB7-41CD80EA052D}" type="datetimeFigureOut">
              <a:rPr lang="tr-TR" smtClean="0"/>
              <a:t>16.11.2017</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D0FCCB72-C039-40FA-9951-B3415A730BF1}" type="slidenum">
              <a:rPr lang="tr-TR" smtClean="0"/>
              <a:t>‹#›</a:t>
            </a:fld>
            <a:endParaRPr lang="tr-TR"/>
          </a:p>
        </p:txBody>
      </p:sp>
    </p:spTree>
    <p:extLst>
      <p:ext uri="{BB962C8B-B14F-4D97-AF65-F5344CB8AC3E}">
        <p14:creationId xmlns:p14="http://schemas.microsoft.com/office/powerpoint/2010/main" val="87887652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DD8FBCA6-6B42-44AB-8DB7-41CD80EA052D}" type="datetimeFigureOut">
              <a:rPr lang="tr-TR" smtClean="0"/>
              <a:t>16.11.2017</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D0FCCB72-C039-40FA-9951-B3415A730BF1}" type="slidenum">
              <a:rPr lang="tr-TR" smtClean="0"/>
              <a:t>‹#›</a:t>
            </a:fld>
            <a:endParaRPr lang="tr-TR"/>
          </a:p>
        </p:txBody>
      </p:sp>
    </p:spTree>
    <p:extLst>
      <p:ext uri="{BB962C8B-B14F-4D97-AF65-F5344CB8AC3E}">
        <p14:creationId xmlns:p14="http://schemas.microsoft.com/office/powerpoint/2010/main" val="109758139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DD8FBCA6-6B42-44AB-8DB7-41CD80EA052D}" type="datetimeFigureOut">
              <a:rPr lang="tr-TR" smtClean="0"/>
              <a:t>16.11.2017</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D0FCCB72-C039-40FA-9951-B3415A730BF1}" type="slidenum">
              <a:rPr lang="tr-TR" smtClean="0"/>
              <a:t>‹#›</a:t>
            </a:fld>
            <a:endParaRPr lang="tr-TR"/>
          </a:p>
        </p:txBody>
      </p:sp>
    </p:spTree>
    <p:extLst>
      <p:ext uri="{BB962C8B-B14F-4D97-AF65-F5344CB8AC3E}">
        <p14:creationId xmlns:p14="http://schemas.microsoft.com/office/powerpoint/2010/main" val="39043532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DD8FBCA6-6B42-44AB-8DB7-41CD80EA052D}" type="datetimeFigureOut">
              <a:rPr lang="tr-TR" smtClean="0"/>
              <a:t>16.11.2017</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D0FCCB72-C039-40FA-9951-B3415A730BF1}" type="slidenum">
              <a:rPr lang="tr-TR" smtClean="0"/>
              <a:t>‹#›</a:t>
            </a:fld>
            <a:endParaRPr lang="tr-TR"/>
          </a:p>
        </p:txBody>
      </p:sp>
    </p:spTree>
    <p:extLst>
      <p:ext uri="{BB962C8B-B14F-4D97-AF65-F5344CB8AC3E}">
        <p14:creationId xmlns:p14="http://schemas.microsoft.com/office/powerpoint/2010/main" val="204532193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D8FBCA6-6B42-44AB-8DB7-41CD80EA052D}" type="datetimeFigureOut">
              <a:rPr lang="tr-TR" smtClean="0"/>
              <a:t>16.11.2017</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0FCCB72-C039-40FA-9951-B3415A730BF1}" type="slidenum">
              <a:rPr lang="tr-TR" smtClean="0"/>
              <a:t>‹#›</a:t>
            </a:fld>
            <a:endParaRPr lang="tr-TR"/>
          </a:p>
        </p:txBody>
      </p:sp>
    </p:spTree>
    <p:extLst>
      <p:ext uri="{BB962C8B-B14F-4D97-AF65-F5344CB8AC3E}">
        <p14:creationId xmlns:p14="http://schemas.microsoft.com/office/powerpoint/2010/main" val="152171605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dirty="0" smtClean="0"/>
              <a:t>KÜLTÜR VE ÇALIŞMA YAŞAMI</a:t>
            </a:r>
            <a:endParaRPr lang="tr-TR" dirty="0"/>
          </a:p>
        </p:txBody>
      </p:sp>
      <p:sp>
        <p:nvSpPr>
          <p:cNvPr id="3" name="Alt Başlık 2"/>
          <p:cNvSpPr>
            <a:spLocks noGrp="1"/>
          </p:cNvSpPr>
          <p:nvPr>
            <p:ph type="subTitle" idx="1"/>
          </p:nvPr>
        </p:nvSpPr>
        <p:spPr/>
        <p:txBody>
          <a:bodyPr/>
          <a:lstStyle/>
          <a:p>
            <a:endParaRPr lang="tr-TR"/>
          </a:p>
        </p:txBody>
      </p:sp>
    </p:spTree>
    <p:extLst>
      <p:ext uri="{BB962C8B-B14F-4D97-AF65-F5344CB8AC3E}">
        <p14:creationId xmlns:p14="http://schemas.microsoft.com/office/powerpoint/2010/main" val="150727907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tr-TR" sz="2800" dirty="0"/>
              <a:t>Belirsizlikten Kaçma</a:t>
            </a:r>
            <a:endParaRPr lang="en-US" sz="2800" dirty="0"/>
          </a:p>
        </p:txBody>
      </p:sp>
      <p:sp>
        <p:nvSpPr>
          <p:cNvPr id="3" name="Content Placeholder 2"/>
          <p:cNvSpPr>
            <a:spLocks noGrp="1"/>
          </p:cNvSpPr>
          <p:nvPr>
            <p:ph idx="1"/>
          </p:nvPr>
        </p:nvSpPr>
        <p:spPr>
          <a:xfrm>
            <a:off x="6945313" y="1524000"/>
            <a:ext cx="3124200" cy="457200"/>
          </a:xfrm>
          <a:solidFill>
            <a:srgbClr val="FFFF00">
              <a:alpha val="89018"/>
            </a:srgbClr>
          </a:solidFill>
        </p:spPr>
        <p:txBody>
          <a:bodyPr/>
          <a:lstStyle/>
          <a:p>
            <a:pPr>
              <a:buFont typeface="Wingdings" panose="05000000000000000000" pitchFamily="2" charset="2"/>
              <a:buNone/>
            </a:pPr>
            <a:r>
              <a:rPr lang="tr-TR" altLang="tr-TR" sz="1800" b="1" i="1"/>
              <a:t>Güçlü Belirsizlikten Kaçma</a:t>
            </a:r>
            <a:endParaRPr lang="en-US" altLang="tr-TR" sz="1800" b="1" i="1"/>
          </a:p>
          <a:p>
            <a:pPr>
              <a:buFont typeface="Wingdings" panose="05000000000000000000" pitchFamily="2" charset="2"/>
              <a:buNone/>
            </a:pPr>
            <a:endParaRPr lang="en-US" altLang="tr-TR" sz="2000"/>
          </a:p>
        </p:txBody>
      </p:sp>
      <p:sp>
        <p:nvSpPr>
          <p:cNvPr id="17" name="TextBox 16"/>
          <p:cNvSpPr txBox="1"/>
          <p:nvPr/>
        </p:nvSpPr>
        <p:spPr>
          <a:xfrm>
            <a:off x="1905000" y="2476501"/>
            <a:ext cx="4114800" cy="3585597"/>
          </a:xfrm>
          <a:prstGeom prst="rect">
            <a:avLst/>
          </a:prstGeom>
        </p:spPr>
        <p:style>
          <a:lnRef idx="2">
            <a:schemeClr val="dk1"/>
          </a:lnRef>
          <a:fillRef idx="1">
            <a:schemeClr val="lt1"/>
          </a:fillRef>
          <a:effectRef idx="0">
            <a:schemeClr val="dk1"/>
          </a:effectRef>
          <a:fontRef idx="minor">
            <a:schemeClr val="dk1"/>
          </a:fontRef>
        </p:style>
        <p:txBody>
          <a:bodyPr>
            <a:spAutoFit/>
          </a:bodyPr>
          <a:lstStyle/>
          <a:p>
            <a:pPr>
              <a:defRPr/>
            </a:pPr>
            <a:r>
              <a:rPr lang="tr-TR" sz="1600" b="1" dirty="0">
                <a:solidFill>
                  <a:schemeClr val="tx1">
                    <a:lumMod val="65000"/>
                    <a:lumOff val="35000"/>
                  </a:schemeClr>
                </a:solidFill>
              </a:rPr>
              <a:t>Belirsizlik</a:t>
            </a:r>
            <a:r>
              <a:rPr lang="en-US" sz="1600" b="1" dirty="0">
                <a:solidFill>
                  <a:schemeClr val="tx1">
                    <a:lumMod val="65000"/>
                    <a:lumOff val="35000"/>
                  </a:schemeClr>
                </a:solidFill>
              </a:rPr>
              <a:t>:</a:t>
            </a:r>
            <a:r>
              <a:rPr lang="tr-TR" sz="1600" b="1" dirty="0">
                <a:solidFill>
                  <a:schemeClr val="tx1">
                    <a:lumMod val="65000"/>
                    <a:lumOff val="35000"/>
                  </a:schemeClr>
                </a:solidFill>
              </a:rPr>
              <a:t> Yaşamın normal bir boyutudur ve her gün olduğu gibi kabul edilir. </a:t>
            </a:r>
            <a:endParaRPr lang="en-US" sz="1600" b="1" dirty="0">
              <a:solidFill>
                <a:schemeClr val="tx1">
                  <a:lumMod val="65000"/>
                  <a:lumOff val="35000"/>
                </a:schemeClr>
              </a:solidFill>
            </a:endParaRPr>
          </a:p>
          <a:p>
            <a:pPr>
              <a:defRPr/>
            </a:pPr>
            <a:endParaRPr lang="en-US" sz="700" b="1" dirty="0">
              <a:solidFill>
                <a:schemeClr val="tx1">
                  <a:lumMod val="65000"/>
                  <a:lumOff val="35000"/>
                </a:schemeClr>
              </a:solidFill>
            </a:endParaRPr>
          </a:p>
          <a:p>
            <a:pPr>
              <a:defRPr/>
            </a:pPr>
            <a:r>
              <a:rPr lang="tr-TR" sz="1600" b="1" dirty="0">
                <a:solidFill>
                  <a:schemeClr val="tx1">
                    <a:lumMod val="65000"/>
                    <a:lumOff val="35000"/>
                  </a:schemeClr>
                </a:solidFill>
              </a:rPr>
              <a:t>Düşük Stres</a:t>
            </a:r>
            <a:r>
              <a:rPr lang="en-US" sz="1600" b="1" dirty="0">
                <a:solidFill>
                  <a:schemeClr val="tx1">
                    <a:lumMod val="65000"/>
                    <a:lumOff val="35000"/>
                  </a:schemeClr>
                </a:solidFill>
              </a:rPr>
              <a:t>– </a:t>
            </a:r>
            <a:r>
              <a:rPr lang="tr-TR" sz="1600" b="1" dirty="0">
                <a:solidFill>
                  <a:schemeClr val="tx1">
                    <a:lumMod val="65000"/>
                    <a:lumOff val="35000"/>
                  </a:schemeClr>
                </a:solidFill>
              </a:rPr>
              <a:t>Öznel iyilik hali hissidir. </a:t>
            </a:r>
            <a:endParaRPr lang="en-US" sz="1600" b="1" dirty="0">
              <a:solidFill>
                <a:schemeClr val="tx1">
                  <a:lumMod val="65000"/>
                  <a:lumOff val="35000"/>
                </a:schemeClr>
              </a:solidFill>
            </a:endParaRPr>
          </a:p>
          <a:p>
            <a:pPr>
              <a:defRPr/>
            </a:pPr>
            <a:endParaRPr lang="en-US" sz="700" b="1" dirty="0">
              <a:solidFill>
                <a:schemeClr val="tx1">
                  <a:lumMod val="65000"/>
                  <a:lumOff val="35000"/>
                </a:schemeClr>
              </a:solidFill>
            </a:endParaRPr>
          </a:p>
          <a:p>
            <a:pPr>
              <a:defRPr/>
            </a:pPr>
            <a:r>
              <a:rPr lang="tr-TR" sz="1600" b="1" dirty="0">
                <a:solidFill>
                  <a:schemeClr val="tx1">
                    <a:lumMod val="65000"/>
                    <a:lumOff val="35000"/>
                  </a:schemeClr>
                </a:solidFill>
              </a:rPr>
              <a:t>Saldırganlık ve duygular gösterilmemelidir. </a:t>
            </a:r>
            <a:endParaRPr lang="en-US" sz="1600" b="1" dirty="0">
              <a:solidFill>
                <a:schemeClr val="tx1">
                  <a:lumMod val="65000"/>
                  <a:lumOff val="35000"/>
                </a:schemeClr>
              </a:solidFill>
            </a:endParaRPr>
          </a:p>
          <a:p>
            <a:pPr>
              <a:defRPr/>
            </a:pPr>
            <a:endParaRPr lang="en-US" sz="700" b="1" dirty="0">
              <a:solidFill>
                <a:schemeClr val="tx1">
                  <a:lumMod val="65000"/>
                  <a:lumOff val="35000"/>
                </a:schemeClr>
              </a:solidFill>
            </a:endParaRPr>
          </a:p>
          <a:p>
            <a:pPr>
              <a:defRPr/>
            </a:pPr>
            <a:r>
              <a:rPr lang="tr-TR" sz="1600" b="1" dirty="0">
                <a:solidFill>
                  <a:schemeClr val="tx1">
                    <a:lumMod val="65000"/>
                    <a:lumOff val="35000"/>
                  </a:schemeClr>
                </a:solidFill>
              </a:rPr>
              <a:t>Muğlak durumlarda ve bilinmeyen riskler karşısında rahat olmak gerekir. </a:t>
            </a:r>
            <a:endParaRPr lang="en-US" sz="1600" b="1" dirty="0">
              <a:solidFill>
                <a:schemeClr val="tx1">
                  <a:lumMod val="65000"/>
                  <a:lumOff val="35000"/>
                </a:schemeClr>
              </a:solidFill>
            </a:endParaRPr>
          </a:p>
          <a:p>
            <a:pPr>
              <a:defRPr/>
            </a:pPr>
            <a:endParaRPr lang="en-US" sz="700" b="1" dirty="0">
              <a:solidFill>
                <a:schemeClr val="tx1">
                  <a:lumMod val="65000"/>
                  <a:lumOff val="35000"/>
                </a:schemeClr>
              </a:solidFill>
            </a:endParaRPr>
          </a:p>
          <a:p>
            <a:pPr>
              <a:defRPr/>
            </a:pPr>
            <a:r>
              <a:rPr lang="tr-TR" sz="1600" b="1" dirty="0">
                <a:solidFill>
                  <a:schemeClr val="tx1">
                    <a:lumMod val="65000"/>
                    <a:lumOff val="35000"/>
                  </a:schemeClr>
                </a:solidFill>
              </a:rPr>
              <a:t>Gereğinden fazla kural koymaya gerek yoktur. </a:t>
            </a:r>
            <a:endParaRPr lang="en-US" sz="1600" b="1" dirty="0">
              <a:solidFill>
                <a:schemeClr val="tx1">
                  <a:lumMod val="65000"/>
                  <a:lumOff val="35000"/>
                </a:schemeClr>
              </a:solidFill>
            </a:endParaRPr>
          </a:p>
          <a:p>
            <a:pPr>
              <a:defRPr/>
            </a:pPr>
            <a:endParaRPr lang="en-US" sz="700" b="1" dirty="0">
              <a:solidFill>
                <a:schemeClr val="tx1">
                  <a:lumMod val="65000"/>
                  <a:lumOff val="35000"/>
                </a:schemeClr>
              </a:solidFill>
            </a:endParaRPr>
          </a:p>
          <a:p>
            <a:pPr>
              <a:defRPr/>
            </a:pPr>
            <a:r>
              <a:rPr lang="tr-TR" sz="1600" b="1" dirty="0">
                <a:solidFill>
                  <a:schemeClr val="tx1">
                    <a:lumMod val="65000"/>
                    <a:lumOff val="35000"/>
                  </a:schemeClr>
                </a:solidFill>
              </a:rPr>
              <a:t>Duyarlılık ve dakiklik öğrenilmelidir. </a:t>
            </a:r>
          </a:p>
          <a:p>
            <a:pPr>
              <a:defRPr/>
            </a:pPr>
            <a:endParaRPr lang="en-US" sz="700" b="1" dirty="0">
              <a:solidFill>
                <a:schemeClr val="tx1">
                  <a:lumMod val="65000"/>
                  <a:lumOff val="35000"/>
                </a:schemeClr>
              </a:solidFill>
            </a:endParaRPr>
          </a:p>
          <a:p>
            <a:pPr>
              <a:defRPr/>
            </a:pPr>
            <a:r>
              <a:rPr lang="tr-TR" sz="1600" b="1" dirty="0" err="1">
                <a:solidFill>
                  <a:schemeClr val="tx1">
                    <a:lumMod val="65000"/>
                    <a:lumOff val="35000"/>
                  </a:schemeClr>
                </a:solidFill>
              </a:rPr>
              <a:t>İnovasyona</a:t>
            </a:r>
            <a:r>
              <a:rPr lang="tr-TR" sz="1600" b="1" dirty="0">
                <a:solidFill>
                  <a:schemeClr val="tx1">
                    <a:lumMod val="65000"/>
                    <a:lumOff val="35000"/>
                  </a:schemeClr>
                </a:solidFill>
              </a:rPr>
              <a:t> tolerans vardır. </a:t>
            </a:r>
            <a:endParaRPr lang="en-US" sz="1600" b="1" dirty="0">
              <a:solidFill>
                <a:schemeClr val="tx1">
                  <a:lumMod val="65000"/>
                  <a:lumOff val="35000"/>
                </a:schemeClr>
              </a:solidFill>
            </a:endParaRPr>
          </a:p>
          <a:p>
            <a:pPr>
              <a:defRPr/>
            </a:pPr>
            <a:endParaRPr lang="en-US" sz="700" b="1" dirty="0">
              <a:solidFill>
                <a:schemeClr val="tx1">
                  <a:lumMod val="65000"/>
                  <a:lumOff val="35000"/>
                </a:schemeClr>
              </a:solidFill>
            </a:endParaRPr>
          </a:p>
          <a:p>
            <a:pPr>
              <a:defRPr/>
            </a:pPr>
            <a:r>
              <a:rPr lang="tr-TR" sz="1600" b="1" dirty="0">
                <a:solidFill>
                  <a:schemeClr val="tx1">
                    <a:lumMod val="65000"/>
                    <a:lumOff val="35000"/>
                  </a:schemeClr>
                </a:solidFill>
              </a:rPr>
              <a:t>Başarı güdüsüyle motive eder. </a:t>
            </a:r>
            <a:endParaRPr lang="en-US" sz="1600" b="1" dirty="0">
              <a:solidFill>
                <a:schemeClr val="tx1">
                  <a:lumMod val="65000"/>
                  <a:lumOff val="35000"/>
                </a:schemeClr>
              </a:solidFill>
            </a:endParaRPr>
          </a:p>
          <a:p>
            <a:pPr>
              <a:defRPr/>
            </a:pPr>
            <a:endParaRPr lang="en-US" dirty="0">
              <a:solidFill>
                <a:schemeClr val="tx2">
                  <a:lumMod val="50000"/>
                </a:schemeClr>
              </a:solidFill>
            </a:endParaRPr>
          </a:p>
        </p:txBody>
      </p:sp>
      <p:sp>
        <p:nvSpPr>
          <p:cNvPr id="18" name="TextBox 17"/>
          <p:cNvSpPr txBox="1"/>
          <p:nvPr/>
        </p:nvSpPr>
        <p:spPr>
          <a:xfrm>
            <a:off x="6743700" y="2106613"/>
            <a:ext cx="3657600" cy="4310062"/>
          </a:xfrm>
          <a:prstGeom prst="rect">
            <a:avLst/>
          </a:prstGeom>
        </p:spPr>
        <p:style>
          <a:lnRef idx="2">
            <a:schemeClr val="accent3"/>
          </a:lnRef>
          <a:fillRef idx="1">
            <a:schemeClr val="lt1"/>
          </a:fillRef>
          <a:effectRef idx="0">
            <a:schemeClr val="accent3"/>
          </a:effectRef>
          <a:fontRef idx="minor">
            <a:schemeClr val="dk1"/>
          </a:fontRef>
        </p:style>
        <p:txBody>
          <a:bodyPr>
            <a:spAutoFit/>
          </a:bodyPr>
          <a:lstStyle/>
          <a:p>
            <a:pPr>
              <a:defRPr/>
            </a:pPr>
            <a:r>
              <a:rPr lang="tr-TR" sz="1600" b="1" dirty="0">
                <a:solidFill>
                  <a:schemeClr val="tx1">
                    <a:lumMod val="65000"/>
                    <a:lumOff val="35000"/>
                  </a:schemeClr>
                </a:solidFill>
              </a:rPr>
              <a:t>Belirsizlik</a:t>
            </a:r>
            <a:r>
              <a:rPr lang="en-US" sz="1600" b="1" dirty="0">
                <a:solidFill>
                  <a:schemeClr val="tx1">
                    <a:lumMod val="65000"/>
                    <a:lumOff val="35000"/>
                  </a:schemeClr>
                </a:solidFill>
              </a:rPr>
              <a:t>: </a:t>
            </a:r>
            <a:r>
              <a:rPr lang="tr-TR" sz="1600" b="1" dirty="0">
                <a:solidFill>
                  <a:schemeClr val="tx1">
                    <a:lumMod val="65000"/>
                    <a:lumOff val="35000"/>
                  </a:schemeClr>
                </a:solidFill>
              </a:rPr>
              <a:t>sürekli bir tehdittir ve bununla savaşılmalıdır. </a:t>
            </a:r>
            <a:endParaRPr lang="en-US" sz="1600" b="1" dirty="0">
              <a:solidFill>
                <a:schemeClr val="tx1">
                  <a:lumMod val="65000"/>
                  <a:lumOff val="35000"/>
                </a:schemeClr>
              </a:solidFill>
            </a:endParaRPr>
          </a:p>
          <a:p>
            <a:pPr>
              <a:defRPr/>
            </a:pPr>
            <a:endParaRPr lang="en-US" sz="700" b="1" dirty="0">
              <a:solidFill>
                <a:schemeClr val="tx1">
                  <a:lumMod val="65000"/>
                  <a:lumOff val="35000"/>
                </a:schemeClr>
              </a:solidFill>
            </a:endParaRPr>
          </a:p>
          <a:p>
            <a:pPr>
              <a:defRPr/>
            </a:pPr>
            <a:r>
              <a:rPr lang="tr-TR" sz="1600" b="1" dirty="0">
                <a:solidFill>
                  <a:schemeClr val="tx1">
                    <a:lumMod val="65000"/>
                    <a:lumOff val="35000"/>
                  </a:schemeClr>
                </a:solidFill>
              </a:rPr>
              <a:t>Yüksek Stres</a:t>
            </a:r>
            <a:r>
              <a:rPr lang="en-US" sz="1600" b="1" dirty="0">
                <a:solidFill>
                  <a:schemeClr val="tx1">
                    <a:lumMod val="65000"/>
                    <a:lumOff val="35000"/>
                  </a:schemeClr>
                </a:solidFill>
              </a:rPr>
              <a:t>– </a:t>
            </a:r>
            <a:r>
              <a:rPr lang="tr-TR" sz="1600" b="1" dirty="0">
                <a:solidFill>
                  <a:schemeClr val="tx1">
                    <a:lumMod val="65000"/>
                    <a:lumOff val="35000"/>
                  </a:schemeClr>
                </a:solidFill>
              </a:rPr>
              <a:t>Öznel kaygı düzeyi</a:t>
            </a:r>
            <a:endParaRPr lang="en-US" sz="1600" b="1" dirty="0">
              <a:solidFill>
                <a:schemeClr val="tx1">
                  <a:lumMod val="65000"/>
                  <a:lumOff val="35000"/>
                </a:schemeClr>
              </a:solidFill>
            </a:endParaRPr>
          </a:p>
          <a:p>
            <a:pPr>
              <a:defRPr/>
            </a:pPr>
            <a:endParaRPr lang="en-US" sz="700" b="1" dirty="0">
              <a:solidFill>
                <a:schemeClr val="tx1">
                  <a:lumMod val="65000"/>
                  <a:lumOff val="35000"/>
                </a:schemeClr>
              </a:solidFill>
            </a:endParaRPr>
          </a:p>
          <a:p>
            <a:pPr>
              <a:defRPr/>
            </a:pPr>
            <a:r>
              <a:rPr lang="tr-TR" sz="1600" b="1" dirty="0">
                <a:solidFill>
                  <a:schemeClr val="tx1">
                    <a:lumMod val="65000"/>
                    <a:lumOff val="35000"/>
                  </a:schemeClr>
                </a:solidFill>
              </a:rPr>
              <a:t>Uygun zamanlarda saldırganlık ve duygular sergilenmelidir. </a:t>
            </a:r>
            <a:endParaRPr lang="en-US" sz="1600" b="1" dirty="0">
              <a:solidFill>
                <a:schemeClr val="tx1">
                  <a:lumMod val="65000"/>
                  <a:lumOff val="35000"/>
                </a:schemeClr>
              </a:solidFill>
            </a:endParaRPr>
          </a:p>
          <a:p>
            <a:pPr>
              <a:defRPr/>
            </a:pPr>
            <a:endParaRPr lang="en-US" sz="700" b="1" dirty="0">
              <a:solidFill>
                <a:schemeClr val="tx1">
                  <a:lumMod val="65000"/>
                  <a:lumOff val="35000"/>
                </a:schemeClr>
              </a:solidFill>
            </a:endParaRPr>
          </a:p>
          <a:p>
            <a:pPr>
              <a:defRPr/>
            </a:pPr>
            <a:r>
              <a:rPr lang="tr-TR" sz="1600" b="1" dirty="0">
                <a:solidFill>
                  <a:schemeClr val="tx1">
                    <a:lumMod val="65000"/>
                    <a:lumOff val="35000"/>
                  </a:schemeClr>
                </a:solidFill>
              </a:rPr>
              <a:t>Muğlak durumlardan ve bilinmeyen risklerden korkulur. </a:t>
            </a:r>
          </a:p>
          <a:p>
            <a:pPr>
              <a:defRPr/>
            </a:pPr>
            <a:endParaRPr lang="en-US" sz="700" b="1" dirty="0">
              <a:solidFill>
                <a:schemeClr val="tx1">
                  <a:lumMod val="65000"/>
                  <a:lumOff val="35000"/>
                </a:schemeClr>
              </a:solidFill>
            </a:endParaRPr>
          </a:p>
          <a:p>
            <a:pPr>
              <a:defRPr/>
            </a:pPr>
            <a:r>
              <a:rPr lang="tr-TR" sz="1600" b="1" dirty="0">
                <a:solidFill>
                  <a:schemeClr val="tx1">
                    <a:lumMod val="65000"/>
                    <a:lumOff val="35000"/>
                  </a:schemeClr>
                </a:solidFill>
              </a:rPr>
              <a:t>İşe yaramasalar bile kurallar konması için duygusal bir gereksinim vardır. </a:t>
            </a:r>
          </a:p>
          <a:p>
            <a:pPr>
              <a:defRPr/>
            </a:pPr>
            <a:endParaRPr lang="en-US" sz="700" b="1" dirty="0">
              <a:solidFill>
                <a:schemeClr val="tx1">
                  <a:lumMod val="65000"/>
                  <a:lumOff val="35000"/>
                </a:schemeClr>
              </a:solidFill>
            </a:endParaRPr>
          </a:p>
          <a:p>
            <a:pPr>
              <a:defRPr/>
            </a:pPr>
            <a:r>
              <a:rPr lang="tr-TR" sz="1600" b="1" dirty="0">
                <a:solidFill>
                  <a:schemeClr val="tx1">
                    <a:lumMod val="65000"/>
                    <a:lumOff val="35000"/>
                  </a:schemeClr>
                </a:solidFill>
              </a:rPr>
              <a:t>Duyarlılık ve dakiklik doğuştan gelir. </a:t>
            </a:r>
            <a:endParaRPr lang="en-US" sz="700" b="1" dirty="0">
              <a:solidFill>
                <a:schemeClr val="tx1">
                  <a:lumMod val="65000"/>
                  <a:lumOff val="35000"/>
                </a:schemeClr>
              </a:solidFill>
            </a:endParaRPr>
          </a:p>
          <a:p>
            <a:pPr>
              <a:defRPr/>
            </a:pPr>
            <a:endParaRPr lang="tr-TR" sz="1600" b="1" dirty="0">
              <a:solidFill>
                <a:schemeClr val="tx1">
                  <a:lumMod val="65000"/>
                  <a:lumOff val="35000"/>
                </a:schemeClr>
              </a:solidFill>
            </a:endParaRPr>
          </a:p>
          <a:p>
            <a:pPr>
              <a:defRPr/>
            </a:pPr>
            <a:r>
              <a:rPr lang="tr-TR" sz="1600" b="1" dirty="0" err="1">
                <a:solidFill>
                  <a:schemeClr val="tx1">
                    <a:lumMod val="65000"/>
                    <a:lumOff val="35000"/>
                  </a:schemeClr>
                </a:solidFill>
              </a:rPr>
              <a:t>İnovasyona</a:t>
            </a:r>
            <a:r>
              <a:rPr lang="tr-TR" sz="1600" b="1" dirty="0">
                <a:solidFill>
                  <a:schemeClr val="tx1">
                    <a:lumMod val="65000"/>
                    <a:lumOff val="35000"/>
                  </a:schemeClr>
                </a:solidFill>
              </a:rPr>
              <a:t> direnilir. </a:t>
            </a:r>
          </a:p>
          <a:p>
            <a:pPr>
              <a:defRPr/>
            </a:pPr>
            <a:endParaRPr lang="en-US" sz="700" b="1" dirty="0">
              <a:solidFill>
                <a:schemeClr val="tx1">
                  <a:lumMod val="65000"/>
                  <a:lumOff val="35000"/>
                </a:schemeClr>
              </a:solidFill>
            </a:endParaRPr>
          </a:p>
          <a:p>
            <a:pPr>
              <a:defRPr/>
            </a:pPr>
            <a:r>
              <a:rPr lang="tr-TR" sz="1600" b="1" dirty="0">
                <a:solidFill>
                  <a:schemeClr val="tx1">
                    <a:lumMod val="65000"/>
                    <a:lumOff val="35000"/>
                  </a:schemeClr>
                </a:solidFill>
              </a:rPr>
              <a:t>Güvence güdüsü motive eder. </a:t>
            </a:r>
            <a:endParaRPr lang="en-US" sz="1600" b="1" dirty="0">
              <a:solidFill>
                <a:schemeClr val="tx1">
                  <a:lumMod val="65000"/>
                  <a:lumOff val="35000"/>
                </a:schemeClr>
              </a:solidFill>
            </a:endParaRPr>
          </a:p>
          <a:p>
            <a:pPr>
              <a:defRPr/>
            </a:pPr>
            <a:endParaRPr lang="en-US" b="1" dirty="0">
              <a:solidFill>
                <a:schemeClr val="tx1">
                  <a:lumMod val="65000"/>
                  <a:lumOff val="35000"/>
                </a:schemeClr>
              </a:solidFill>
            </a:endParaRPr>
          </a:p>
        </p:txBody>
      </p:sp>
      <p:sp>
        <p:nvSpPr>
          <p:cNvPr id="19" name="Content Placeholder 2"/>
          <p:cNvSpPr txBox="1">
            <a:spLocks/>
          </p:cNvSpPr>
          <p:nvPr/>
        </p:nvSpPr>
        <p:spPr>
          <a:xfrm>
            <a:off x="1905000" y="1447800"/>
            <a:ext cx="3200400" cy="731838"/>
          </a:xfrm>
          <a:prstGeom prst="rect">
            <a:avLst/>
          </a:prstGeom>
          <a:solidFill>
            <a:srgbClr val="FFFF00"/>
          </a:solidFill>
        </p:spPr>
        <p:txBody>
          <a:bodyPr>
            <a:normAutofit/>
          </a:bodyPr>
          <a:lstStyle/>
          <a:p>
            <a:pPr marL="342900" indent="-342900">
              <a:spcBef>
                <a:spcPct val="20000"/>
              </a:spcBef>
              <a:defRPr/>
            </a:pPr>
            <a:r>
              <a:rPr lang="tr-TR" b="1" i="1" dirty="0">
                <a:solidFill>
                  <a:schemeClr val="accent1">
                    <a:lumMod val="50000"/>
                  </a:schemeClr>
                </a:solidFill>
              </a:rPr>
              <a:t>Zayıf Belirsizlikten Kaçma</a:t>
            </a:r>
            <a:endParaRPr lang="en-US" b="1" i="1" dirty="0">
              <a:solidFill>
                <a:schemeClr val="accent1">
                  <a:lumMod val="50000"/>
                </a:schemeClr>
              </a:solidFill>
            </a:endParaRPr>
          </a:p>
          <a:p>
            <a:pPr marL="342900" indent="-342900">
              <a:spcBef>
                <a:spcPct val="20000"/>
              </a:spcBef>
              <a:defRPr/>
            </a:pPr>
            <a:endParaRPr lang="en-US" sz="2000" dirty="0">
              <a:solidFill>
                <a:schemeClr val="accent1">
                  <a:lumMod val="50000"/>
                </a:schemeClr>
              </a:solidFill>
            </a:endParaRPr>
          </a:p>
        </p:txBody>
      </p:sp>
      <p:sp>
        <p:nvSpPr>
          <p:cNvPr id="16" name="Rectangle 15"/>
          <p:cNvSpPr/>
          <p:nvPr/>
        </p:nvSpPr>
        <p:spPr>
          <a:xfrm>
            <a:off x="1905000" y="1447800"/>
            <a:ext cx="4419600" cy="49530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de-DE"/>
          </a:p>
        </p:txBody>
      </p:sp>
      <p:sp>
        <p:nvSpPr>
          <p:cNvPr id="20" name="Rectangle 19"/>
          <p:cNvSpPr/>
          <p:nvPr/>
        </p:nvSpPr>
        <p:spPr>
          <a:xfrm>
            <a:off x="6629400" y="1524000"/>
            <a:ext cx="3886200" cy="4953000"/>
          </a:xfrm>
          <a:prstGeom prst="rect">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de-DE"/>
          </a:p>
        </p:txBody>
      </p:sp>
    </p:spTree>
    <p:extLst>
      <p:ext uri="{BB962C8B-B14F-4D97-AF65-F5344CB8AC3E}">
        <p14:creationId xmlns:p14="http://schemas.microsoft.com/office/powerpoint/2010/main" val="1072220589"/>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9"/>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7"/>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0"/>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bg/>
                                          </p:spTgt>
                                        </p:tgtEl>
                                        <p:attrNameLst>
                                          <p:attrName>style.visibility</p:attrName>
                                        </p:attrNameLst>
                                      </p:cBhvr>
                                      <p:to>
                                        <p:strVal val="visible"/>
                                      </p:to>
                                    </p:set>
                                  </p:childTnLst>
                                </p:cTn>
                              </p:par>
                            </p:childTnLst>
                          </p:cTn>
                        </p:par>
                      </p:childTnLst>
                    </p:cTn>
                  </p:par>
                  <p:par>
                    <p:cTn id="17" fill="hold" nodeType="clickPar">
                      <p:stCondLst>
                        <p:cond delay="indefinite"/>
                      </p:stCondLst>
                      <p:childTnLst>
                        <p:par>
                          <p:cTn id="18" fill="hold" nodeType="withGroup">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3">
                                            <p:txEl>
                                              <p:pRg st="0" end="0"/>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1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nimBg="1"/>
      <p:bldP spid="17" grpId="0" animBg="1"/>
      <p:bldP spid="18" grpId="0" animBg="1"/>
      <p:bldP spid="19" grpId="0" animBg="1"/>
      <p:bldP spid="16" grpId="0" animBg="1"/>
      <p:bldP spid="20"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tr-TR" sz="2800" dirty="0"/>
              <a:t>Belirsizlikten Kaçma </a:t>
            </a:r>
            <a:endParaRPr lang="en-US" sz="2800" dirty="0"/>
          </a:p>
        </p:txBody>
      </p:sp>
      <p:sp>
        <p:nvSpPr>
          <p:cNvPr id="50179" name="Slide Number Placeholder 3"/>
          <p:cNvSpPr>
            <a:spLocks noGrp="1"/>
          </p:cNvSpPr>
          <p:nvPr>
            <p:ph type="sldNum" sz="quarter" idx="4294967295"/>
          </p:nvPr>
        </p:nvSpPr>
        <p:spPr bwMode="auto">
          <a:xfrm>
            <a:off x="10210800" y="6492876"/>
            <a:ext cx="381000" cy="365125"/>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2"/>
              </a:buClr>
              <a:buSzPct val="65000"/>
              <a:buFont typeface="Wingdings" panose="05000000000000000000" pitchFamily="2" charset="2"/>
              <a:buChar char="l"/>
              <a:defRPr sz="3200">
                <a:solidFill>
                  <a:schemeClr val="tx1"/>
                </a:solidFill>
                <a:latin typeface="Arial" panose="020B0604020202020204" pitchFamily="34" charset="0"/>
              </a:defRPr>
            </a:lvl1pPr>
            <a:lvl2pPr marL="742950" indent="-285750">
              <a:spcBef>
                <a:spcPct val="20000"/>
              </a:spcBef>
              <a:buClr>
                <a:schemeClr val="hlink"/>
              </a:buClr>
              <a:buSzPct val="65000"/>
              <a:buFont typeface="Wingdings" panose="05000000000000000000" pitchFamily="2" charset="2"/>
              <a:buChar char="l"/>
              <a:defRPr sz="2800">
                <a:solidFill>
                  <a:schemeClr val="tx1"/>
                </a:solidFill>
                <a:latin typeface="Arial" panose="020B0604020202020204" pitchFamily="34" charset="0"/>
              </a:defRPr>
            </a:lvl2pPr>
            <a:lvl3pPr marL="1143000" indent="-228600">
              <a:spcBef>
                <a:spcPct val="20000"/>
              </a:spcBef>
              <a:buClr>
                <a:srgbClr val="808080"/>
              </a:buClr>
              <a:buSzPct val="65000"/>
              <a:buFont typeface="Wingdings" panose="05000000000000000000" pitchFamily="2" charset="2"/>
              <a:buChar char="l"/>
              <a:defRPr sz="2400">
                <a:solidFill>
                  <a:schemeClr val="tx1"/>
                </a:solidFill>
                <a:latin typeface="Arial" panose="020B0604020202020204" pitchFamily="34" charset="0"/>
              </a:defRPr>
            </a:lvl3pPr>
            <a:lvl4pPr marL="1600200" indent="-228600">
              <a:spcBef>
                <a:spcPct val="20000"/>
              </a:spcBef>
              <a:buClr>
                <a:schemeClr val="accent1"/>
              </a:buClr>
              <a:buSzPct val="65000"/>
              <a:buFont typeface="Wingdings" panose="05000000000000000000" pitchFamily="2" charset="2"/>
              <a:buChar char="l"/>
              <a:defRPr sz="2200">
                <a:solidFill>
                  <a:schemeClr val="tx1"/>
                </a:solidFill>
                <a:latin typeface="Arial" panose="020B0604020202020204" pitchFamily="34" charset="0"/>
              </a:defRPr>
            </a:lvl4pPr>
            <a:lvl5pPr marL="2057400" indent="-228600">
              <a:spcBef>
                <a:spcPct val="20000"/>
              </a:spcBef>
              <a:buClr>
                <a:schemeClr val="accent2"/>
              </a:buClr>
              <a:buSzPct val="65000"/>
              <a:buFont typeface="Wingdings" panose="05000000000000000000" pitchFamily="2" charset="2"/>
              <a:buChar char="l"/>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2"/>
              </a:buClr>
              <a:buSzPct val="65000"/>
              <a:buFont typeface="Wingdings" panose="05000000000000000000" pitchFamily="2" charset="2"/>
              <a:buChar char="l"/>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2"/>
              </a:buClr>
              <a:buSzPct val="65000"/>
              <a:buFont typeface="Wingdings" panose="05000000000000000000" pitchFamily="2" charset="2"/>
              <a:buChar char="l"/>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2"/>
              </a:buClr>
              <a:buSzPct val="65000"/>
              <a:buFont typeface="Wingdings" panose="05000000000000000000" pitchFamily="2" charset="2"/>
              <a:buChar char="l"/>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2"/>
              </a:buClr>
              <a:buSzPct val="65000"/>
              <a:buFont typeface="Wingdings" panose="05000000000000000000" pitchFamily="2" charset="2"/>
              <a:buChar char="l"/>
              <a:defRPr sz="2000">
                <a:solidFill>
                  <a:schemeClr val="tx1"/>
                </a:solidFill>
                <a:latin typeface="Arial" panose="020B0604020202020204" pitchFamily="34" charset="0"/>
              </a:defRPr>
            </a:lvl9pPr>
          </a:lstStyle>
          <a:p>
            <a:pPr>
              <a:spcBef>
                <a:spcPct val="0"/>
              </a:spcBef>
              <a:buClrTx/>
              <a:buSzTx/>
              <a:buFontTx/>
              <a:buNone/>
            </a:pPr>
            <a:fld id="{BEEAD6DD-C6D5-4367-8B64-5F7AE3EA8095}" type="slidenum">
              <a:rPr lang="en-US" altLang="tr-TR" sz="1400">
                <a:latin typeface="Times New Roman" panose="02020603050405020304" pitchFamily="18" charset="0"/>
              </a:rPr>
              <a:pPr>
                <a:spcBef>
                  <a:spcPct val="0"/>
                </a:spcBef>
                <a:buClrTx/>
                <a:buSzTx/>
                <a:buFontTx/>
                <a:buNone/>
              </a:pPr>
              <a:t>11</a:t>
            </a:fld>
            <a:endParaRPr lang="en-US" altLang="tr-TR" sz="1400">
              <a:latin typeface="Times New Roman" panose="02020603050405020304" pitchFamily="18" charset="0"/>
            </a:endParaRPr>
          </a:p>
        </p:txBody>
      </p:sp>
      <p:sp>
        <p:nvSpPr>
          <p:cNvPr id="12" name="Left-Right Arrow 11"/>
          <p:cNvSpPr/>
          <p:nvPr/>
        </p:nvSpPr>
        <p:spPr>
          <a:xfrm rot="5400000">
            <a:off x="2133600" y="3200400"/>
            <a:ext cx="4800600" cy="1447800"/>
          </a:xfrm>
          <a:prstGeom prst="leftRightArrow">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50181" name="TextBox 12"/>
          <p:cNvSpPr txBox="1">
            <a:spLocks noChangeArrowheads="1"/>
          </p:cNvSpPr>
          <p:nvPr/>
        </p:nvSpPr>
        <p:spPr bwMode="auto">
          <a:xfrm>
            <a:off x="4114800" y="1870075"/>
            <a:ext cx="10668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accent2"/>
              </a:buClr>
              <a:buSzPct val="65000"/>
              <a:buFont typeface="Wingdings" panose="05000000000000000000" pitchFamily="2" charset="2"/>
              <a:buChar char="l"/>
              <a:defRPr sz="3200">
                <a:solidFill>
                  <a:schemeClr val="tx1"/>
                </a:solidFill>
                <a:latin typeface="Arial" panose="020B0604020202020204" pitchFamily="34" charset="0"/>
              </a:defRPr>
            </a:lvl1pPr>
            <a:lvl2pPr marL="742950" indent="-285750">
              <a:spcBef>
                <a:spcPct val="20000"/>
              </a:spcBef>
              <a:buClr>
                <a:schemeClr val="hlink"/>
              </a:buClr>
              <a:buSzPct val="65000"/>
              <a:buFont typeface="Wingdings" panose="05000000000000000000" pitchFamily="2" charset="2"/>
              <a:buChar char="l"/>
              <a:defRPr sz="2800">
                <a:solidFill>
                  <a:schemeClr val="tx1"/>
                </a:solidFill>
                <a:latin typeface="Arial" panose="020B0604020202020204" pitchFamily="34" charset="0"/>
              </a:defRPr>
            </a:lvl2pPr>
            <a:lvl3pPr marL="1143000" indent="-228600">
              <a:spcBef>
                <a:spcPct val="20000"/>
              </a:spcBef>
              <a:buClr>
                <a:srgbClr val="808080"/>
              </a:buClr>
              <a:buSzPct val="65000"/>
              <a:buFont typeface="Wingdings" panose="05000000000000000000" pitchFamily="2" charset="2"/>
              <a:buChar char="l"/>
              <a:defRPr sz="2400">
                <a:solidFill>
                  <a:schemeClr val="tx1"/>
                </a:solidFill>
                <a:latin typeface="Arial" panose="020B0604020202020204" pitchFamily="34" charset="0"/>
              </a:defRPr>
            </a:lvl3pPr>
            <a:lvl4pPr marL="1600200" indent="-228600">
              <a:spcBef>
                <a:spcPct val="20000"/>
              </a:spcBef>
              <a:buClr>
                <a:schemeClr val="accent1"/>
              </a:buClr>
              <a:buSzPct val="65000"/>
              <a:buFont typeface="Wingdings" panose="05000000000000000000" pitchFamily="2" charset="2"/>
              <a:buChar char="l"/>
              <a:defRPr sz="2200">
                <a:solidFill>
                  <a:schemeClr val="tx1"/>
                </a:solidFill>
                <a:latin typeface="Arial" panose="020B0604020202020204" pitchFamily="34" charset="0"/>
              </a:defRPr>
            </a:lvl4pPr>
            <a:lvl5pPr marL="2057400" indent="-228600">
              <a:spcBef>
                <a:spcPct val="20000"/>
              </a:spcBef>
              <a:buClr>
                <a:schemeClr val="accent2"/>
              </a:buClr>
              <a:buSzPct val="65000"/>
              <a:buFont typeface="Wingdings" panose="05000000000000000000" pitchFamily="2" charset="2"/>
              <a:buChar char="l"/>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2"/>
              </a:buClr>
              <a:buSzPct val="65000"/>
              <a:buFont typeface="Wingdings" panose="05000000000000000000" pitchFamily="2" charset="2"/>
              <a:buChar char="l"/>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2"/>
              </a:buClr>
              <a:buSzPct val="65000"/>
              <a:buFont typeface="Wingdings" panose="05000000000000000000" pitchFamily="2" charset="2"/>
              <a:buChar char="l"/>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2"/>
              </a:buClr>
              <a:buSzPct val="65000"/>
              <a:buFont typeface="Wingdings" panose="05000000000000000000" pitchFamily="2" charset="2"/>
              <a:buChar char="l"/>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2"/>
              </a:buClr>
              <a:buSzPct val="65000"/>
              <a:buFont typeface="Wingdings" panose="05000000000000000000" pitchFamily="2" charset="2"/>
              <a:buChar char="l"/>
              <a:defRPr sz="2000">
                <a:solidFill>
                  <a:schemeClr val="tx1"/>
                </a:solidFill>
                <a:latin typeface="Arial" panose="020B0604020202020204" pitchFamily="34" charset="0"/>
              </a:defRPr>
            </a:lvl9pPr>
          </a:lstStyle>
          <a:p>
            <a:pPr>
              <a:spcBef>
                <a:spcPct val="0"/>
              </a:spcBef>
              <a:buClrTx/>
              <a:buSzTx/>
              <a:buFontTx/>
              <a:buNone/>
            </a:pPr>
            <a:r>
              <a:rPr lang="tr-TR" altLang="tr-TR" sz="1800" b="1" i="1">
                <a:latin typeface="Times New Roman" panose="02020603050405020304" pitchFamily="18" charset="0"/>
              </a:rPr>
              <a:t>Yüksek</a:t>
            </a:r>
            <a:endParaRPr lang="en-US" altLang="tr-TR" sz="1800" b="1" i="1">
              <a:latin typeface="Times New Roman" panose="02020603050405020304" pitchFamily="18" charset="0"/>
            </a:endParaRPr>
          </a:p>
        </p:txBody>
      </p:sp>
      <p:sp>
        <p:nvSpPr>
          <p:cNvPr id="50182" name="TextBox 13"/>
          <p:cNvSpPr txBox="1">
            <a:spLocks noChangeArrowheads="1"/>
          </p:cNvSpPr>
          <p:nvPr/>
        </p:nvSpPr>
        <p:spPr bwMode="auto">
          <a:xfrm>
            <a:off x="4129088" y="5600700"/>
            <a:ext cx="16002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accent2"/>
              </a:buClr>
              <a:buSzPct val="65000"/>
              <a:buFont typeface="Wingdings" panose="05000000000000000000" pitchFamily="2" charset="2"/>
              <a:buChar char="l"/>
              <a:defRPr sz="3200">
                <a:solidFill>
                  <a:schemeClr val="tx1"/>
                </a:solidFill>
                <a:latin typeface="Arial" panose="020B0604020202020204" pitchFamily="34" charset="0"/>
              </a:defRPr>
            </a:lvl1pPr>
            <a:lvl2pPr marL="742950" indent="-285750">
              <a:spcBef>
                <a:spcPct val="20000"/>
              </a:spcBef>
              <a:buClr>
                <a:schemeClr val="hlink"/>
              </a:buClr>
              <a:buSzPct val="65000"/>
              <a:buFont typeface="Wingdings" panose="05000000000000000000" pitchFamily="2" charset="2"/>
              <a:buChar char="l"/>
              <a:defRPr sz="2800">
                <a:solidFill>
                  <a:schemeClr val="tx1"/>
                </a:solidFill>
                <a:latin typeface="Arial" panose="020B0604020202020204" pitchFamily="34" charset="0"/>
              </a:defRPr>
            </a:lvl2pPr>
            <a:lvl3pPr marL="1143000" indent="-228600">
              <a:spcBef>
                <a:spcPct val="20000"/>
              </a:spcBef>
              <a:buClr>
                <a:srgbClr val="808080"/>
              </a:buClr>
              <a:buSzPct val="65000"/>
              <a:buFont typeface="Wingdings" panose="05000000000000000000" pitchFamily="2" charset="2"/>
              <a:buChar char="l"/>
              <a:defRPr sz="2400">
                <a:solidFill>
                  <a:schemeClr val="tx1"/>
                </a:solidFill>
                <a:latin typeface="Arial" panose="020B0604020202020204" pitchFamily="34" charset="0"/>
              </a:defRPr>
            </a:lvl3pPr>
            <a:lvl4pPr marL="1600200" indent="-228600">
              <a:spcBef>
                <a:spcPct val="20000"/>
              </a:spcBef>
              <a:buClr>
                <a:schemeClr val="accent1"/>
              </a:buClr>
              <a:buSzPct val="65000"/>
              <a:buFont typeface="Wingdings" panose="05000000000000000000" pitchFamily="2" charset="2"/>
              <a:buChar char="l"/>
              <a:defRPr sz="2200">
                <a:solidFill>
                  <a:schemeClr val="tx1"/>
                </a:solidFill>
                <a:latin typeface="Arial" panose="020B0604020202020204" pitchFamily="34" charset="0"/>
              </a:defRPr>
            </a:lvl4pPr>
            <a:lvl5pPr marL="2057400" indent="-228600">
              <a:spcBef>
                <a:spcPct val="20000"/>
              </a:spcBef>
              <a:buClr>
                <a:schemeClr val="accent2"/>
              </a:buClr>
              <a:buSzPct val="65000"/>
              <a:buFont typeface="Wingdings" panose="05000000000000000000" pitchFamily="2" charset="2"/>
              <a:buChar char="l"/>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2"/>
              </a:buClr>
              <a:buSzPct val="65000"/>
              <a:buFont typeface="Wingdings" panose="05000000000000000000" pitchFamily="2" charset="2"/>
              <a:buChar char="l"/>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2"/>
              </a:buClr>
              <a:buSzPct val="65000"/>
              <a:buFont typeface="Wingdings" panose="05000000000000000000" pitchFamily="2" charset="2"/>
              <a:buChar char="l"/>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2"/>
              </a:buClr>
              <a:buSzPct val="65000"/>
              <a:buFont typeface="Wingdings" panose="05000000000000000000" pitchFamily="2" charset="2"/>
              <a:buChar char="l"/>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2"/>
              </a:buClr>
              <a:buSzPct val="65000"/>
              <a:buFont typeface="Wingdings" panose="05000000000000000000" pitchFamily="2" charset="2"/>
              <a:buChar char="l"/>
              <a:defRPr sz="2000">
                <a:solidFill>
                  <a:schemeClr val="tx1"/>
                </a:solidFill>
                <a:latin typeface="Arial" panose="020B0604020202020204" pitchFamily="34" charset="0"/>
              </a:defRPr>
            </a:lvl9pPr>
          </a:lstStyle>
          <a:p>
            <a:pPr>
              <a:spcBef>
                <a:spcPct val="0"/>
              </a:spcBef>
              <a:buClrTx/>
              <a:buSzTx/>
              <a:buFontTx/>
              <a:buNone/>
            </a:pPr>
            <a:r>
              <a:rPr lang="tr-TR" altLang="tr-TR" sz="1800" b="1" i="1">
                <a:latin typeface="Times New Roman" panose="02020603050405020304" pitchFamily="18" charset="0"/>
              </a:rPr>
              <a:t>Düşük</a:t>
            </a:r>
            <a:endParaRPr lang="en-US" altLang="tr-TR" sz="2400" b="1" i="1">
              <a:latin typeface="Times New Roman" panose="02020603050405020304" pitchFamily="18" charset="0"/>
            </a:endParaRPr>
          </a:p>
        </p:txBody>
      </p:sp>
      <p:sp>
        <p:nvSpPr>
          <p:cNvPr id="50183" name="TextBox 14"/>
          <p:cNvSpPr txBox="1">
            <a:spLocks noChangeArrowheads="1"/>
          </p:cNvSpPr>
          <p:nvPr/>
        </p:nvSpPr>
        <p:spPr bwMode="auto">
          <a:xfrm rot="16200000">
            <a:off x="3429000" y="3584575"/>
            <a:ext cx="2209800" cy="831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accent2"/>
              </a:buClr>
              <a:buSzPct val="65000"/>
              <a:buFont typeface="Wingdings" panose="05000000000000000000" pitchFamily="2" charset="2"/>
              <a:buChar char="l"/>
              <a:defRPr sz="3200">
                <a:solidFill>
                  <a:schemeClr val="tx1"/>
                </a:solidFill>
                <a:latin typeface="Arial" panose="020B0604020202020204" pitchFamily="34" charset="0"/>
              </a:defRPr>
            </a:lvl1pPr>
            <a:lvl2pPr marL="742950" indent="-285750">
              <a:spcBef>
                <a:spcPct val="20000"/>
              </a:spcBef>
              <a:buClr>
                <a:schemeClr val="hlink"/>
              </a:buClr>
              <a:buSzPct val="65000"/>
              <a:buFont typeface="Wingdings" panose="05000000000000000000" pitchFamily="2" charset="2"/>
              <a:buChar char="l"/>
              <a:defRPr sz="2800">
                <a:solidFill>
                  <a:schemeClr val="tx1"/>
                </a:solidFill>
                <a:latin typeface="Arial" panose="020B0604020202020204" pitchFamily="34" charset="0"/>
              </a:defRPr>
            </a:lvl2pPr>
            <a:lvl3pPr marL="1143000" indent="-228600">
              <a:spcBef>
                <a:spcPct val="20000"/>
              </a:spcBef>
              <a:buClr>
                <a:srgbClr val="808080"/>
              </a:buClr>
              <a:buSzPct val="65000"/>
              <a:buFont typeface="Wingdings" panose="05000000000000000000" pitchFamily="2" charset="2"/>
              <a:buChar char="l"/>
              <a:defRPr sz="2400">
                <a:solidFill>
                  <a:schemeClr val="tx1"/>
                </a:solidFill>
                <a:latin typeface="Arial" panose="020B0604020202020204" pitchFamily="34" charset="0"/>
              </a:defRPr>
            </a:lvl3pPr>
            <a:lvl4pPr marL="1600200" indent="-228600">
              <a:spcBef>
                <a:spcPct val="20000"/>
              </a:spcBef>
              <a:buClr>
                <a:schemeClr val="accent1"/>
              </a:buClr>
              <a:buSzPct val="65000"/>
              <a:buFont typeface="Wingdings" panose="05000000000000000000" pitchFamily="2" charset="2"/>
              <a:buChar char="l"/>
              <a:defRPr sz="2200">
                <a:solidFill>
                  <a:schemeClr val="tx1"/>
                </a:solidFill>
                <a:latin typeface="Arial" panose="020B0604020202020204" pitchFamily="34" charset="0"/>
              </a:defRPr>
            </a:lvl4pPr>
            <a:lvl5pPr marL="2057400" indent="-228600">
              <a:spcBef>
                <a:spcPct val="20000"/>
              </a:spcBef>
              <a:buClr>
                <a:schemeClr val="accent2"/>
              </a:buClr>
              <a:buSzPct val="65000"/>
              <a:buFont typeface="Wingdings" panose="05000000000000000000" pitchFamily="2" charset="2"/>
              <a:buChar char="l"/>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2"/>
              </a:buClr>
              <a:buSzPct val="65000"/>
              <a:buFont typeface="Wingdings" panose="05000000000000000000" pitchFamily="2" charset="2"/>
              <a:buChar char="l"/>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2"/>
              </a:buClr>
              <a:buSzPct val="65000"/>
              <a:buFont typeface="Wingdings" panose="05000000000000000000" pitchFamily="2" charset="2"/>
              <a:buChar char="l"/>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2"/>
              </a:buClr>
              <a:buSzPct val="65000"/>
              <a:buFont typeface="Wingdings" panose="05000000000000000000" pitchFamily="2" charset="2"/>
              <a:buChar char="l"/>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2"/>
              </a:buClr>
              <a:buSzPct val="65000"/>
              <a:buFont typeface="Wingdings" panose="05000000000000000000" pitchFamily="2" charset="2"/>
              <a:buChar char="l"/>
              <a:defRPr sz="2000">
                <a:solidFill>
                  <a:schemeClr val="tx1"/>
                </a:solidFill>
                <a:latin typeface="Arial" panose="020B0604020202020204" pitchFamily="34" charset="0"/>
              </a:defRPr>
            </a:lvl9pPr>
          </a:lstStyle>
          <a:p>
            <a:pPr>
              <a:spcBef>
                <a:spcPct val="0"/>
              </a:spcBef>
              <a:buClrTx/>
              <a:buSzTx/>
              <a:buFontTx/>
              <a:buNone/>
            </a:pPr>
            <a:r>
              <a:rPr lang="tr-TR" altLang="tr-TR" sz="2400">
                <a:latin typeface="Times New Roman" panose="02020603050405020304" pitchFamily="18" charset="0"/>
              </a:rPr>
              <a:t>Durağanlık İsteği</a:t>
            </a:r>
            <a:endParaRPr lang="en-US" altLang="tr-TR" sz="2400">
              <a:latin typeface="Times New Roman" panose="02020603050405020304" pitchFamily="18" charset="0"/>
            </a:endParaRPr>
          </a:p>
        </p:txBody>
      </p:sp>
      <p:sp>
        <p:nvSpPr>
          <p:cNvPr id="50184" name="TextBox 31"/>
          <p:cNvSpPr txBox="1">
            <a:spLocks noChangeArrowheads="1"/>
          </p:cNvSpPr>
          <p:nvPr/>
        </p:nvSpPr>
        <p:spPr bwMode="auto">
          <a:xfrm>
            <a:off x="5729288" y="1493838"/>
            <a:ext cx="2057400" cy="4894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accent2"/>
              </a:buClr>
              <a:buSzPct val="65000"/>
              <a:buFont typeface="Wingdings" panose="05000000000000000000" pitchFamily="2" charset="2"/>
              <a:buChar char="l"/>
              <a:defRPr sz="3200">
                <a:solidFill>
                  <a:schemeClr val="tx1"/>
                </a:solidFill>
                <a:latin typeface="Arial" panose="020B0604020202020204" pitchFamily="34" charset="0"/>
              </a:defRPr>
            </a:lvl1pPr>
            <a:lvl2pPr marL="742950" indent="-285750">
              <a:spcBef>
                <a:spcPct val="20000"/>
              </a:spcBef>
              <a:buClr>
                <a:schemeClr val="hlink"/>
              </a:buClr>
              <a:buSzPct val="65000"/>
              <a:buFont typeface="Wingdings" panose="05000000000000000000" pitchFamily="2" charset="2"/>
              <a:buChar char="l"/>
              <a:defRPr sz="2800">
                <a:solidFill>
                  <a:schemeClr val="tx1"/>
                </a:solidFill>
                <a:latin typeface="Arial" panose="020B0604020202020204" pitchFamily="34" charset="0"/>
              </a:defRPr>
            </a:lvl2pPr>
            <a:lvl3pPr marL="1143000" indent="-228600">
              <a:spcBef>
                <a:spcPct val="20000"/>
              </a:spcBef>
              <a:buClr>
                <a:srgbClr val="808080"/>
              </a:buClr>
              <a:buSzPct val="65000"/>
              <a:buFont typeface="Wingdings" panose="05000000000000000000" pitchFamily="2" charset="2"/>
              <a:buChar char="l"/>
              <a:defRPr sz="2400">
                <a:solidFill>
                  <a:schemeClr val="tx1"/>
                </a:solidFill>
                <a:latin typeface="Arial" panose="020B0604020202020204" pitchFamily="34" charset="0"/>
              </a:defRPr>
            </a:lvl3pPr>
            <a:lvl4pPr marL="1600200" indent="-228600">
              <a:spcBef>
                <a:spcPct val="20000"/>
              </a:spcBef>
              <a:buClr>
                <a:schemeClr val="accent1"/>
              </a:buClr>
              <a:buSzPct val="65000"/>
              <a:buFont typeface="Wingdings" panose="05000000000000000000" pitchFamily="2" charset="2"/>
              <a:buChar char="l"/>
              <a:defRPr sz="2200">
                <a:solidFill>
                  <a:schemeClr val="tx1"/>
                </a:solidFill>
                <a:latin typeface="Arial" panose="020B0604020202020204" pitchFamily="34" charset="0"/>
              </a:defRPr>
            </a:lvl4pPr>
            <a:lvl5pPr marL="2057400" indent="-228600">
              <a:spcBef>
                <a:spcPct val="20000"/>
              </a:spcBef>
              <a:buClr>
                <a:schemeClr val="accent2"/>
              </a:buClr>
              <a:buSzPct val="65000"/>
              <a:buFont typeface="Wingdings" panose="05000000000000000000" pitchFamily="2" charset="2"/>
              <a:buChar char="l"/>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2"/>
              </a:buClr>
              <a:buSzPct val="65000"/>
              <a:buFont typeface="Wingdings" panose="05000000000000000000" pitchFamily="2" charset="2"/>
              <a:buChar char="l"/>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2"/>
              </a:buClr>
              <a:buSzPct val="65000"/>
              <a:buFont typeface="Wingdings" panose="05000000000000000000" pitchFamily="2" charset="2"/>
              <a:buChar char="l"/>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2"/>
              </a:buClr>
              <a:buSzPct val="65000"/>
              <a:buFont typeface="Wingdings" panose="05000000000000000000" pitchFamily="2" charset="2"/>
              <a:buChar char="l"/>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2"/>
              </a:buClr>
              <a:buSzPct val="65000"/>
              <a:buFont typeface="Wingdings" panose="05000000000000000000" pitchFamily="2" charset="2"/>
              <a:buChar char="l"/>
              <a:defRPr sz="2000">
                <a:solidFill>
                  <a:schemeClr val="tx1"/>
                </a:solidFill>
                <a:latin typeface="Arial" panose="020B0604020202020204" pitchFamily="34" charset="0"/>
              </a:defRPr>
            </a:lvl9pPr>
          </a:lstStyle>
          <a:p>
            <a:pPr>
              <a:spcBef>
                <a:spcPct val="0"/>
              </a:spcBef>
              <a:buClrTx/>
              <a:buSzTx/>
              <a:buFontTx/>
              <a:buNone/>
            </a:pPr>
            <a:r>
              <a:rPr lang="tr-TR" altLang="tr-TR" sz="2400" i="1">
                <a:latin typeface="Times New Roman" panose="02020603050405020304" pitchFamily="18" charset="0"/>
              </a:rPr>
              <a:t>Yunanistan</a:t>
            </a:r>
            <a:endParaRPr lang="en-US" altLang="tr-TR" sz="2400" i="1">
              <a:latin typeface="Times New Roman" panose="02020603050405020304" pitchFamily="18" charset="0"/>
            </a:endParaRPr>
          </a:p>
          <a:p>
            <a:pPr>
              <a:spcBef>
                <a:spcPct val="0"/>
              </a:spcBef>
              <a:buClrTx/>
              <a:buSzTx/>
              <a:buFontTx/>
              <a:buNone/>
            </a:pPr>
            <a:r>
              <a:rPr lang="en-US" altLang="tr-TR" sz="2400" i="1">
                <a:latin typeface="Times New Roman" panose="02020603050405020304" pitchFamily="18" charset="0"/>
              </a:rPr>
              <a:t>Jap</a:t>
            </a:r>
            <a:r>
              <a:rPr lang="tr-TR" altLang="tr-TR" sz="2400" i="1">
                <a:latin typeface="Times New Roman" panose="02020603050405020304" pitchFamily="18" charset="0"/>
              </a:rPr>
              <a:t>onya</a:t>
            </a:r>
            <a:endParaRPr lang="en-US" altLang="tr-TR" sz="2400" i="1">
              <a:latin typeface="Times New Roman" panose="02020603050405020304" pitchFamily="18" charset="0"/>
            </a:endParaRPr>
          </a:p>
          <a:p>
            <a:pPr>
              <a:spcBef>
                <a:spcPct val="0"/>
              </a:spcBef>
              <a:buClrTx/>
              <a:buSzTx/>
              <a:buFontTx/>
              <a:buNone/>
            </a:pPr>
            <a:r>
              <a:rPr lang="tr-TR" altLang="tr-TR" sz="2400" i="1">
                <a:latin typeface="Times New Roman" panose="02020603050405020304" pitchFamily="18" charset="0"/>
              </a:rPr>
              <a:t>Fransa</a:t>
            </a:r>
            <a:endParaRPr lang="en-US" altLang="tr-TR" sz="2400" i="1">
              <a:latin typeface="Times New Roman" panose="02020603050405020304" pitchFamily="18" charset="0"/>
            </a:endParaRPr>
          </a:p>
          <a:p>
            <a:pPr>
              <a:spcBef>
                <a:spcPct val="0"/>
              </a:spcBef>
              <a:buClrTx/>
              <a:buSzTx/>
              <a:buFontTx/>
              <a:buNone/>
            </a:pPr>
            <a:r>
              <a:rPr lang="en-US" altLang="tr-TR" sz="2400" i="1">
                <a:latin typeface="Times New Roman" panose="02020603050405020304" pitchFamily="18" charset="0"/>
              </a:rPr>
              <a:t>Kore</a:t>
            </a:r>
          </a:p>
          <a:p>
            <a:pPr>
              <a:spcBef>
                <a:spcPct val="0"/>
              </a:spcBef>
              <a:buClrTx/>
              <a:buSzTx/>
              <a:buFontTx/>
              <a:buNone/>
            </a:pPr>
            <a:r>
              <a:rPr lang="tr-TR" altLang="tr-TR" sz="2400" i="1">
                <a:latin typeface="Times New Roman" panose="02020603050405020304" pitchFamily="18" charset="0"/>
              </a:rPr>
              <a:t>Arap Ülkeleri</a:t>
            </a:r>
            <a:endParaRPr lang="en-US" altLang="tr-TR" sz="2400" i="1">
              <a:latin typeface="Times New Roman" panose="02020603050405020304" pitchFamily="18" charset="0"/>
            </a:endParaRPr>
          </a:p>
          <a:p>
            <a:pPr>
              <a:spcBef>
                <a:spcPct val="0"/>
              </a:spcBef>
              <a:buClrTx/>
              <a:buSzTx/>
              <a:buFontTx/>
              <a:buNone/>
            </a:pPr>
            <a:r>
              <a:rPr lang="tr-TR" altLang="tr-TR" sz="2400" i="1">
                <a:latin typeface="Times New Roman" panose="02020603050405020304" pitchFamily="18" charset="0"/>
              </a:rPr>
              <a:t>Almanya</a:t>
            </a:r>
            <a:endParaRPr lang="en-US" altLang="tr-TR" sz="2400" i="1">
              <a:latin typeface="Times New Roman" panose="02020603050405020304" pitchFamily="18" charset="0"/>
            </a:endParaRPr>
          </a:p>
          <a:p>
            <a:pPr>
              <a:spcBef>
                <a:spcPct val="0"/>
              </a:spcBef>
              <a:buClrTx/>
              <a:buSzTx/>
              <a:buFontTx/>
              <a:buNone/>
            </a:pPr>
            <a:r>
              <a:rPr lang="tr-TR" altLang="tr-TR" sz="2400" i="1">
                <a:latin typeface="Times New Roman" panose="02020603050405020304" pitchFamily="18" charset="0"/>
              </a:rPr>
              <a:t>Avustralya</a:t>
            </a:r>
            <a:endParaRPr lang="en-US" altLang="tr-TR" sz="2400" i="1">
              <a:latin typeface="Times New Roman" panose="02020603050405020304" pitchFamily="18" charset="0"/>
            </a:endParaRPr>
          </a:p>
          <a:p>
            <a:pPr>
              <a:spcBef>
                <a:spcPct val="0"/>
              </a:spcBef>
              <a:buClrTx/>
              <a:buSzTx/>
              <a:buFontTx/>
              <a:buNone/>
            </a:pPr>
            <a:r>
              <a:rPr lang="tr-TR" altLang="tr-TR" sz="2400" i="1">
                <a:latin typeface="Times New Roman" panose="02020603050405020304" pitchFamily="18" charset="0"/>
              </a:rPr>
              <a:t>Kanada</a:t>
            </a:r>
            <a:endParaRPr lang="en-US" altLang="tr-TR" sz="2400" i="1">
              <a:latin typeface="Times New Roman" panose="02020603050405020304" pitchFamily="18" charset="0"/>
            </a:endParaRPr>
          </a:p>
          <a:p>
            <a:pPr>
              <a:spcBef>
                <a:spcPct val="0"/>
              </a:spcBef>
              <a:buClrTx/>
              <a:buSzTx/>
              <a:buFontTx/>
              <a:buNone/>
            </a:pPr>
            <a:r>
              <a:rPr lang="en-US" altLang="tr-TR" sz="2400" i="1">
                <a:latin typeface="Times New Roman" panose="02020603050405020304" pitchFamily="18" charset="0"/>
              </a:rPr>
              <a:t>US</a:t>
            </a:r>
            <a:br>
              <a:rPr lang="en-US" altLang="tr-TR" sz="2400" i="1">
                <a:latin typeface="Times New Roman" panose="02020603050405020304" pitchFamily="18" charset="0"/>
              </a:rPr>
            </a:br>
            <a:r>
              <a:rPr lang="en-US" altLang="tr-TR" sz="2400" i="1">
                <a:latin typeface="Times New Roman" panose="02020603050405020304" pitchFamily="18" charset="0"/>
              </a:rPr>
              <a:t>UK</a:t>
            </a:r>
          </a:p>
          <a:p>
            <a:pPr>
              <a:spcBef>
                <a:spcPct val="0"/>
              </a:spcBef>
              <a:buClrTx/>
              <a:buSzTx/>
              <a:buFontTx/>
              <a:buNone/>
            </a:pPr>
            <a:r>
              <a:rPr lang="tr-TR" altLang="tr-TR" sz="2400" i="1">
                <a:latin typeface="Times New Roman" panose="02020603050405020304" pitchFamily="18" charset="0"/>
              </a:rPr>
              <a:t>Hindistan</a:t>
            </a:r>
            <a:endParaRPr lang="en-US" altLang="tr-TR" sz="2400" i="1">
              <a:latin typeface="Times New Roman" panose="02020603050405020304" pitchFamily="18" charset="0"/>
            </a:endParaRPr>
          </a:p>
          <a:p>
            <a:pPr>
              <a:spcBef>
                <a:spcPct val="0"/>
              </a:spcBef>
              <a:buClrTx/>
              <a:buSzTx/>
              <a:buFontTx/>
              <a:buNone/>
            </a:pPr>
            <a:r>
              <a:rPr lang="tr-TR" altLang="tr-TR" sz="2400" i="1">
                <a:latin typeface="Times New Roman" panose="02020603050405020304" pitchFamily="18" charset="0"/>
              </a:rPr>
              <a:t>Danimarka</a:t>
            </a:r>
            <a:endParaRPr lang="en-US" altLang="tr-TR" sz="2400" i="1">
              <a:latin typeface="Times New Roman" panose="02020603050405020304" pitchFamily="18" charset="0"/>
            </a:endParaRPr>
          </a:p>
          <a:p>
            <a:pPr>
              <a:spcBef>
                <a:spcPct val="0"/>
              </a:spcBef>
              <a:buClrTx/>
              <a:buSzTx/>
              <a:buFontTx/>
              <a:buNone/>
            </a:pPr>
            <a:r>
              <a:rPr lang="en-US" altLang="tr-TR" sz="2400" i="1">
                <a:latin typeface="Times New Roman" panose="02020603050405020304" pitchFamily="18" charset="0"/>
              </a:rPr>
              <a:t>Singap</a:t>
            </a:r>
            <a:r>
              <a:rPr lang="tr-TR" altLang="tr-TR" sz="2400" i="1">
                <a:latin typeface="Times New Roman" panose="02020603050405020304" pitchFamily="18" charset="0"/>
              </a:rPr>
              <a:t>ur</a:t>
            </a:r>
            <a:endParaRPr lang="en-US" altLang="tr-TR" sz="2400" i="1">
              <a:latin typeface="Times New Roman" panose="02020603050405020304" pitchFamily="18" charset="0"/>
            </a:endParaRPr>
          </a:p>
        </p:txBody>
      </p:sp>
      <p:pic>
        <p:nvPicPr>
          <p:cNvPr id="17" name="Picture 16" descr="42-15240684.jpg"/>
          <p:cNvPicPr>
            <a:picLocks noChangeAspect="1"/>
          </p:cNvPicPr>
          <p:nvPr/>
        </p:nvPicPr>
        <p:blipFill>
          <a:blip r:embed="rId3"/>
          <a:stretch>
            <a:fillRect/>
          </a:stretch>
        </p:blipFill>
        <p:spPr>
          <a:xfrm>
            <a:off x="8001000" y="2438400"/>
            <a:ext cx="1718310" cy="2514600"/>
          </a:xfrm>
          <a:prstGeom prst="rect">
            <a:avLst/>
          </a:prstGeom>
          <a:ln>
            <a:noFill/>
          </a:ln>
          <a:effectLst>
            <a:softEdge rad="112500"/>
          </a:effectLst>
        </p:spPr>
      </p:pic>
    </p:spTree>
    <p:extLst>
      <p:ext uri="{BB962C8B-B14F-4D97-AF65-F5344CB8AC3E}">
        <p14:creationId xmlns:p14="http://schemas.microsoft.com/office/powerpoint/2010/main" val="783863161"/>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tr-TR" sz="2800" dirty="0"/>
              <a:t>Bireycilik</a:t>
            </a:r>
            <a:endParaRPr lang="en-US" sz="2800" dirty="0"/>
          </a:p>
        </p:txBody>
      </p:sp>
      <p:sp>
        <p:nvSpPr>
          <p:cNvPr id="15" name="Content Placeholder 2"/>
          <p:cNvSpPr>
            <a:spLocks noGrp="1"/>
          </p:cNvSpPr>
          <p:nvPr>
            <p:ph idx="1"/>
          </p:nvPr>
        </p:nvSpPr>
        <p:spPr>
          <a:xfrm>
            <a:off x="3886200" y="2514600"/>
            <a:ext cx="6324600" cy="1524000"/>
          </a:xfrm>
        </p:spPr>
        <p:txBody>
          <a:bodyPr>
            <a:normAutofit/>
          </a:bodyPr>
          <a:lstStyle/>
          <a:p>
            <a:pPr>
              <a:lnSpc>
                <a:spcPct val="150000"/>
              </a:lnSpc>
              <a:buFont typeface="Wingdings" panose="05000000000000000000" pitchFamily="2" charset="2"/>
              <a:buNone/>
              <a:defRPr/>
            </a:pPr>
            <a:r>
              <a:rPr lang="tr-TR" sz="2000" b="1" i="1" dirty="0"/>
              <a:t>Bireycilik</a:t>
            </a:r>
            <a:r>
              <a:rPr lang="en-US" sz="2000" i="1" dirty="0"/>
              <a:t>– </a:t>
            </a:r>
            <a:r>
              <a:rPr lang="tr-TR" sz="2000" i="1" dirty="0"/>
              <a:t>İnsanların kendilerini ve yakın aile üyelerini  gözetirken, toplumun gereksinimlerini görmezden gelme eğilimi</a:t>
            </a:r>
            <a:endParaRPr lang="en-US" sz="1600" dirty="0"/>
          </a:p>
        </p:txBody>
      </p:sp>
      <p:sp>
        <p:nvSpPr>
          <p:cNvPr id="52228" name="Slide Number Placeholder 3"/>
          <p:cNvSpPr>
            <a:spLocks noGrp="1"/>
          </p:cNvSpPr>
          <p:nvPr>
            <p:ph type="sldNum" sz="quarter" idx="4294967295"/>
          </p:nvPr>
        </p:nvSpPr>
        <p:spPr bwMode="auto">
          <a:xfrm>
            <a:off x="10210800" y="6492876"/>
            <a:ext cx="381000" cy="365125"/>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2"/>
              </a:buClr>
              <a:buSzPct val="65000"/>
              <a:buFont typeface="Wingdings" panose="05000000000000000000" pitchFamily="2" charset="2"/>
              <a:buChar char="l"/>
              <a:defRPr sz="3200">
                <a:solidFill>
                  <a:schemeClr val="tx1"/>
                </a:solidFill>
                <a:latin typeface="Arial" panose="020B0604020202020204" pitchFamily="34" charset="0"/>
              </a:defRPr>
            </a:lvl1pPr>
            <a:lvl2pPr marL="742950" indent="-285750">
              <a:spcBef>
                <a:spcPct val="20000"/>
              </a:spcBef>
              <a:buClr>
                <a:schemeClr val="hlink"/>
              </a:buClr>
              <a:buSzPct val="65000"/>
              <a:buFont typeface="Wingdings" panose="05000000000000000000" pitchFamily="2" charset="2"/>
              <a:buChar char="l"/>
              <a:defRPr sz="2800">
                <a:solidFill>
                  <a:schemeClr val="tx1"/>
                </a:solidFill>
                <a:latin typeface="Arial" panose="020B0604020202020204" pitchFamily="34" charset="0"/>
              </a:defRPr>
            </a:lvl2pPr>
            <a:lvl3pPr marL="1143000" indent="-228600">
              <a:spcBef>
                <a:spcPct val="20000"/>
              </a:spcBef>
              <a:buClr>
                <a:srgbClr val="808080"/>
              </a:buClr>
              <a:buSzPct val="65000"/>
              <a:buFont typeface="Wingdings" panose="05000000000000000000" pitchFamily="2" charset="2"/>
              <a:buChar char="l"/>
              <a:defRPr sz="2400">
                <a:solidFill>
                  <a:schemeClr val="tx1"/>
                </a:solidFill>
                <a:latin typeface="Arial" panose="020B0604020202020204" pitchFamily="34" charset="0"/>
              </a:defRPr>
            </a:lvl3pPr>
            <a:lvl4pPr marL="1600200" indent="-228600">
              <a:spcBef>
                <a:spcPct val="20000"/>
              </a:spcBef>
              <a:buClr>
                <a:schemeClr val="accent1"/>
              </a:buClr>
              <a:buSzPct val="65000"/>
              <a:buFont typeface="Wingdings" panose="05000000000000000000" pitchFamily="2" charset="2"/>
              <a:buChar char="l"/>
              <a:defRPr sz="2200">
                <a:solidFill>
                  <a:schemeClr val="tx1"/>
                </a:solidFill>
                <a:latin typeface="Arial" panose="020B0604020202020204" pitchFamily="34" charset="0"/>
              </a:defRPr>
            </a:lvl4pPr>
            <a:lvl5pPr marL="2057400" indent="-228600">
              <a:spcBef>
                <a:spcPct val="20000"/>
              </a:spcBef>
              <a:buClr>
                <a:schemeClr val="accent2"/>
              </a:buClr>
              <a:buSzPct val="65000"/>
              <a:buFont typeface="Wingdings" panose="05000000000000000000" pitchFamily="2" charset="2"/>
              <a:buChar char="l"/>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2"/>
              </a:buClr>
              <a:buSzPct val="65000"/>
              <a:buFont typeface="Wingdings" panose="05000000000000000000" pitchFamily="2" charset="2"/>
              <a:buChar char="l"/>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2"/>
              </a:buClr>
              <a:buSzPct val="65000"/>
              <a:buFont typeface="Wingdings" panose="05000000000000000000" pitchFamily="2" charset="2"/>
              <a:buChar char="l"/>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2"/>
              </a:buClr>
              <a:buSzPct val="65000"/>
              <a:buFont typeface="Wingdings" panose="05000000000000000000" pitchFamily="2" charset="2"/>
              <a:buChar char="l"/>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2"/>
              </a:buClr>
              <a:buSzPct val="65000"/>
              <a:buFont typeface="Wingdings" panose="05000000000000000000" pitchFamily="2" charset="2"/>
              <a:buChar char="l"/>
              <a:defRPr sz="2000">
                <a:solidFill>
                  <a:schemeClr val="tx1"/>
                </a:solidFill>
                <a:latin typeface="Arial" panose="020B0604020202020204" pitchFamily="34" charset="0"/>
              </a:defRPr>
            </a:lvl9pPr>
          </a:lstStyle>
          <a:p>
            <a:pPr>
              <a:spcBef>
                <a:spcPct val="0"/>
              </a:spcBef>
              <a:buClrTx/>
              <a:buSzTx/>
              <a:buFontTx/>
              <a:buNone/>
            </a:pPr>
            <a:fld id="{E692B8AB-19B1-4D68-A3BF-1AD42B9F4551}" type="slidenum">
              <a:rPr lang="en-US" altLang="tr-TR" sz="1200">
                <a:latin typeface="Times New Roman" panose="02020603050405020304" pitchFamily="18" charset="0"/>
              </a:rPr>
              <a:pPr>
                <a:spcBef>
                  <a:spcPct val="0"/>
                </a:spcBef>
                <a:buClrTx/>
                <a:buSzTx/>
                <a:buFontTx/>
                <a:buNone/>
              </a:pPr>
              <a:t>12</a:t>
            </a:fld>
            <a:endParaRPr lang="en-US" altLang="tr-TR" sz="1200">
              <a:latin typeface="Times New Roman" panose="02020603050405020304" pitchFamily="18" charset="0"/>
            </a:endParaRPr>
          </a:p>
        </p:txBody>
      </p:sp>
    </p:spTree>
    <p:extLst>
      <p:ext uri="{BB962C8B-B14F-4D97-AF65-F5344CB8AC3E}">
        <p14:creationId xmlns:p14="http://schemas.microsoft.com/office/powerpoint/2010/main" val="2494596673"/>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tr-TR" sz="2800" dirty="0"/>
              <a:t>Bireycilik</a:t>
            </a:r>
            <a:endParaRPr lang="en-US" sz="2800" dirty="0"/>
          </a:p>
        </p:txBody>
      </p:sp>
      <p:sp>
        <p:nvSpPr>
          <p:cNvPr id="53251" name="Slide Number Placeholder 3"/>
          <p:cNvSpPr>
            <a:spLocks noGrp="1"/>
          </p:cNvSpPr>
          <p:nvPr>
            <p:ph type="sldNum" sz="quarter" idx="4294967295"/>
          </p:nvPr>
        </p:nvSpPr>
        <p:spPr bwMode="auto">
          <a:xfrm>
            <a:off x="10210800" y="6492877"/>
            <a:ext cx="965200" cy="22196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2"/>
              </a:buClr>
              <a:buSzPct val="65000"/>
              <a:buFont typeface="Wingdings" panose="05000000000000000000" pitchFamily="2" charset="2"/>
              <a:buChar char="l"/>
              <a:defRPr sz="3200">
                <a:solidFill>
                  <a:schemeClr val="tx1"/>
                </a:solidFill>
                <a:latin typeface="Arial" panose="020B0604020202020204" pitchFamily="34" charset="0"/>
              </a:defRPr>
            </a:lvl1pPr>
            <a:lvl2pPr marL="742950" indent="-285750">
              <a:spcBef>
                <a:spcPct val="20000"/>
              </a:spcBef>
              <a:buClr>
                <a:schemeClr val="hlink"/>
              </a:buClr>
              <a:buSzPct val="65000"/>
              <a:buFont typeface="Wingdings" panose="05000000000000000000" pitchFamily="2" charset="2"/>
              <a:buChar char="l"/>
              <a:defRPr sz="2800">
                <a:solidFill>
                  <a:schemeClr val="tx1"/>
                </a:solidFill>
                <a:latin typeface="Arial" panose="020B0604020202020204" pitchFamily="34" charset="0"/>
              </a:defRPr>
            </a:lvl2pPr>
            <a:lvl3pPr marL="1143000" indent="-228600">
              <a:spcBef>
                <a:spcPct val="20000"/>
              </a:spcBef>
              <a:buClr>
                <a:srgbClr val="808080"/>
              </a:buClr>
              <a:buSzPct val="65000"/>
              <a:buFont typeface="Wingdings" panose="05000000000000000000" pitchFamily="2" charset="2"/>
              <a:buChar char="l"/>
              <a:defRPr sz="2400">
                <a:solidFill>
                  <a:schemeClr val="tx1"/>
                </a:solidFill>
                <a:latin typeface="Arial" panose="020B0604020202020204" pitchFamily="34" charset="0"/>
              </a:defRPr>
            </a:lvl3pPr>
            <a:lvl4pPr marL="1600200" indent="-228600">
              <a:spcBef>
                <a:spcPct val="20000"/>
              </a:spcBef>
              <a:buClr>
                <a:schemeClr val="accent1"/>
              </a:buClr>
              <a:buSzPct val="65000"/>
              <a:buFont typeface="Wingdings" panose="05000000000000000000" pitchFamily="2" charset="2"/>
              <a:buChar char="l"/>
              <a:defRPr sz="2200">
                <a:solidFill>
                  <a:schemeClr val="tx1"/>
                </a:solidFill>
                <a:latin typeface="Arial" panose="020B0604020202020204" pitchFamily="34" charset="0"/>
              </a:defRPr>
            </a:lvl4pPr>
            <a:lvl5pPr marL="2057400" indent="-228600">
              <a:spcBef>
                <a:spcPct val="20000"/>
              </a:spcBef>
              <a:buClr>
                <a:schemeClr val="accent2"/>
              </a:buClr>
              <a:buSzPct val="65000"/>
              <a:buFont typeface="Wingdings" panose="05000000000000000000" pitchFamily="2" charset="2"/>
              <a:buChar char="l"/>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2"/>
              </a:buClr>
              <a:buSzPct val="65000"/>
              <a:buFont typeface="Wingdings" panose="05000000000000000000" pitchFamily="2" charset="2"/>
              <a:buChar char="l"/>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2"/>
              </a:buClr>
              <a:buSzPct val="65000"/>
              <a:buFont typeface="Wingdings" panose="05000000000000000000" pitchFamily="2" charset="2"/>
              <a:buChar char="l"/>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2"/>
              </a:buClr>
              <a:buSzPct val="65000"/>
              <a:buFont typeface="Wingdings" panose="05000000000000000000" pitchFamily="2" charset="2"/>
              <a:buChar char="l"/>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2"/>
              </a:buClr>
              <a:buSzPct val="65000"/>
              <a:buFont typeface="Wingdings" panose="05000000000000000000" pitchFamily="2" charset="2"/>
              <a:buChar char="l"/>
              <a:defRPr sz="2000">
                <a:solidFill>
                  <a:schemeClr val="tx1"/>
                </a:solidFill>
                <a:latin typeface="Arial" panose="020B0604020202020204" pitchFamily="34" charset="0"/>
              </a:defRPr>
            </a:lvl9pPr>
          </a:lstStyle>
          <a:p>
            <a:pPr>
              <a:spcBef>
                <a:spcPct val="0"/>
              </a:spcBef>
              <a:buClrTx/>
              <a:buSzTx/>
              <a:buFontTx/>
              <a:buNone/>
            </a:pPr>
            <a:fld id="{F0C6F690-4FA1-4128-8015-E88E63DCD9E7}" type="slidenum">
              <a:rPr lang="en-US" altLang="tr-TR" sz="2400">
                <a:latin typeface="Times New Roman" panose="02020603050405020304" pitchFamily="18" charset="0"/>
              </a:rPr>
              <a:pPr>
                <a:spcBef>
                  <a:spcPct val="0"/>
                </a:spcBef>
                <a:buClrTx/>
                <a:buSzTx/>
                <a:buFontTx/>
                <a:buNone/>
              </a:pPr>
              <a:t>13</a:t>
            </a:fld>
            <a:endParaRPr lang="en-US" altLang="tr-TR" sz="2400" dirty="0">
              <a:latin typeface="Times New Roman" panose="02020603050405020304" pitchFamily="18" charset="0"/>
            </a:endParaRPr>
          </a:p>
        </p:txBody>
      </p:sp>
      <p:sp>
        <p:nvSpPr>
          <p:cNvPr id="13" name="Content Placeholder 2"/>
          <p:cNvSpPr txBox="1">
            <a:spLocks/>
          </p:cNvSpPr>
          <p:nvPr/>
        </p:nvSpPr>
        <p:spPr>
          <a:xfrm>
            <a:off x="7467600" y="1447801"/>
            <a:ext cx="2590800" cy="366713"/>
          </a:xfrm>
          <a:prstGeom prst="rect">
            <a:avLst/>
          </a:prstGeom>
        </p:spPr>
        <p:style>
          <a:lnRef idx="2">
            <a:schemeClr val="dk1"/>
          </a:lnRef>
          <a:fillRef idx="1">
            <a:schemeClr val="lt1"/>
          </a:fillRef>
          <a:effectRef idx="0">
            <a:schemeClr val="dk1"/>
          </a:effectRef>
          <a:fontRef idx="minor">
            <a:schemeClr val="dk1"/>
          </a:fontRef>
        </p:style>
        <p:txBody>
          <a:bodyPr>
            <a:normAutofit/>
          </a:bodyPr>
          <a:lstStyle/>
          <a:p>
            <a:pPr marL="342900" indent="-342900">
              <a:spcBef>
                <a:spcPct val="20000"/>
              </a:spcBef>
              <a:defRPr/>
            </a:pPr>
            <a:r>
              <a:rPr lang="tr-TR" b="1" i="1" dirty="0">
                <a:solidFill>
                  <a:schemeClr val="accent1">
                    <a:lumMod val="50000"/>
                  </a:schemeClr>
                </a:solidFill>
              </a:rPr>
              <a:t>Yüksek Bireycilik</a:t>
            </a:r>
            <a:endParaRPr lang="en-US" sz="2000" dirty="0">
              <a:solidFill>
                <a:schemeClr val="accent1">
                  <a:lumMod val="50000"/>
                </a:schemeClr>
              </a:solidFill>
            </a:endParaRPr>
          </a:p>
        </p:txBody>
      </p:sp>
      <p:sp>
        <p:nvSpPr>
          <p:cNvPr id="16" name="TextBox 15"/>
          <p:cNvSpPr txBox="1"/>
          <p:nvPr/>
        </p:nvSpPr>
        <p:spPr>
          <a:xfrm>
            <a:off x="1895475" y="2444751"/>
            <a:ext cx="4038600" cy="3446463"/>
          </a:xfrm>
          <a:prstGeom prst="rect">
            <a:avLst/>
          </a:prstGeom>
        </p:spPr>
        <p:style>
          <a:lnRef idx="2">
            <a:schemeClr val="dk1"/>
          </a:lnRef>
          <a:fillRef idx="1">
            <a:schemeClr val="lt1"/>
          </a:fillRef>
          <a:effectRef idx="0">
            <a:schemeClr val="dk1"/>
          </a:effectRef>
          <a:fontRef idx="minor">
            <a:schemeClr val="dk1"/>
          </a:fontRef>
        </p:style>
        <p:txBody>
          <a:bodyPr>
            <a:spAutoFit/>
          </a:bodyPr>
          <a:lstStyle/>
          <a:p>
            <a:pPr>
              <a:defRPr/>
            </a:pPr>
            <a:r>
              <a:rPr lang="tr-TR" sz="1600" b="1" dirty="0">
                <a:solidFill>
                  <a:schemeClr val="tx1">
                    <a:lumMod val="65000"/>
                    <a:lumOff val="35000"/>
                  </a:schemeClr>
                </a:solidFill>
              </a:rPr>
              <a:t>İnsanlar «biz» diyerek düşünmeyi öğrenmiştir. </a:t>
            </a:r>
            <a:endParaRPr lang="en-US" sz="1600" b="1" dirty="0">
              <a:solidFill>
                <a:schemeClr val="tx1">
                  <a:lumMod val="65000"/>
                  <a:lumOff val="35000"/>
                </a:schemeClr>
              </a:solidFill>
            </a:endParaRPr>
          </a:p>
          <a:p>
            <a:pPr>
              <a:defRPr/>
            </a:pPr>
            <a:endParaRPr lang="en-US" sz="700" b="1" dirty="0">
              <a:solidFill>
                <a:schemeClr val="tx1">
                  <a:lumMod val="65000"/>
                  <a:lumOff val="35000"/>
                </a:schemeClr>
              </a:solidFill>
            </a:endParaRPr>
          </a:p>
          <a:p>
            <a:pPr>
              <a:defRPr/>
            </a:pPr>
            <a:r>
              <a:rPr lang="tr-TR" sz="1600" b="1" dirty="0">
                <a:solidFill>
                  <a:schemeClr val="tx1">
                    <a:lumMod val="65000"/>
                    <a:lumOff val="35000"/>
                  </a:schemeClr>
                </a:solidFill>
              </a:rPr>
              <a:t>Yüksek-bağlam iletişim vardır. </a:t>
            </a:r>
            <a:endParaRPr lang="en-US" sz="1600" b="1" dirty="0">
              <a:solidFill>
                <a:schemeClr val="tx1">
                  <a:lumMod val="65000"/>
                  <a:lumOff val="35000"/>
                </a:schemeClr>
              </a:solidFill>
            </a:endParaRPr>
          </a:p>
          <a:p>
            <a:pPr>
              <a:defRPr/>
            </a:pPr>
            <a:endParaRPr lang="en-US" sz="700" b="1" dirty="0">
              <a:solidFill>
                <a:schemeClr val="tx1">
                  <a:lumMod val="65000"/>
                  <a:lumOff val="35000"/>
                </a:schemeClr>
              </a:solidFill>
            </a:endParaRPr>
          </a:p>
          <a:p>
            <a:pPr>
              <a:defRPr/>
            </a:pPr>
            <a:r>
              <a:rPr lang="tr-TR" sz="1600" b="1" dirty="0">
                <a:solidFill>
                  <a:schemeClr val="tx1">
                    <a:lumMod val="65000"/>
                    <a:lumOff val="35000"/>
                  </a:schemeClr>
                </a:solidFill>
              </a:rPr>
              <a:t>Diploma daha yüksek bir statü grubuna giriş için işe yarar. </a:t>
            </a:r>
            <a:endParaRPr lang="en-US" sz="1600" b="1" dirty="0">
              <a:solidFill>
                <a:schemeClr val="tx1">
                  <a:lumMod val="65000"/>
                  <a:lumOff val="35000"/>
                </a:schemeClr>
              </a:solidFill>
            </a:endParaRPr>
          </a:p>
          <a:p>
            <a:pPr>
              <a:defRPr/>
            </a:pPr>
            <a:endParaRPr lang="en-US" sz="700" b="1" dirty="0">
              <a:solidFill>
                <a:schemeClr val="tx1">
                  <a:lumMod val="65000"/>
                  <a:lumOff val="35000"/>
                </a:schemeClr>
              </a:solidFill>
            </a:endParaRPr>
          </a:p>
          <a:p>
            <a:pPr>
              <a:defRPr/>
            </a:pPr>
            <a:r>
              <a:rPr lang="tr-TR" sz="1600" b="1" dirty="0">
                <a:solidFill>
                  <a:schemeClr val="tx1">
                    <a:lumMod val="65000"/>
                    <a:lumOff val="35000"/>
                  </a:schemeClr>
                </a:solidFill>
              </a:rPr>
              <a:t>İşçi-işveren ilişkileri ahlaki olarak algılanır: bir aile gibi.</a:t>
            </a:r>
            <a:endParaRPr lang="en-US" sz="1600" b="1" dirty="0">
              <a:solidFill>
                <a:schemeClr val="tx1">
                  <a:lumMod val="65000"/>
                  <a:lumOff val="35000"/>
                </a:schemeClr>
              </a:solidFill>
            </a:endParaRPr>
          </a:p>
          <a:p>
            <a:pPr>
              <a:defRPr/>
            </a:pPr>
            <a:endParaRPr lang="en-US" sz="700" b="1" dirty="0">
              <a:solidFill>
                <a:schemeClr val="tx1">
                  <a:lumMod val="65000"/>
                  <a:lumOff val="35000"/>
                </a:schemeClr>
              </a:solidFill>
            </a:endParaRPr>
          </a:p>
          <a:p>
            <a:pPr>
              <a:defRPr/>
            </a:pPr>
            <a:r>
              <a:rPr lang="tr-TR" sz="1600" b="1" dirty="0">
                <a:solidFill>
                  <a:schemeClr val="tx1">
                    <a:lumMod val="65000"/>
                    <a:lumOff val="35000"/>
                  </a:schemeClr>
                </a:solidFill>
              </a:rPr>
              <a:t>İşe alma ve terfi kararları işçinin </a:t>
            </a:r>
            <a:r>
              <a:rPr lang="tr-TR" sz="1600" b="1" dirty="0" err="1">
                <a:solidFill>
                  <a:schemeClr val="tx1">
                    <a:lumMod val="65000"/>
                    <a:lumOff val="35000"/>
                  </a:schemeClr>
                </a:solidFill>
              </a:rPr>
              <a:t>içgrubu</a:t>
            </a:r>
            <a:r>
              <a:rPr lang="tr-TR" sz="1600" b="1" dirty="0">
                <a:solidFill>
                  <a:schemeClr val="tx1">
                    <a:lumMod val="65000"/>
                    <a:lumOff val="35000"/>
                  </a:schemeClr>
                </a:solidFill>
              </a:rPr>
              <a:t> hesaba katılarak alınır. </a:t>
            </a:r>
            <a:endParaRPr lang="en-US" sz="1600" b="1" dirty="0">
              <a:solidFill>
                <a:schemeClr val="tx1">
                  <a:lumMod val="65000"/>
                  <a:lumOff val="35000"/>
                </a:schemeClr>
              </a:solidFill>
            </a:endParaRPr>
          </a:p>
          <a:p>
            <a:pPr>
              <a:defRPr/>
            </a:pPr>
            <a:endParaRPr lang="en-US" sz="700" b="1" dirty="0">
              <a:solidFill>
                <a:schemeClr val="tx1">
                  <a:lumMod val="65000"/>
                  <a:lumOff val="35000"/>
                </a:schemeClr>
              </a:solidFill>
            </a:endParaRPr>
          </a:p>
          <a:p>
            <a:pPr>
              <a:defRPr/>
            </a:pPr>
            <a:r>
              <a:rPr lang="tr-TR" sz="1600" b="1" dirty="0">
                <a:solidFill>
                  <a:schemeClr val="tx1">
                    <a:lumMod val="65000"/>
                    <a:lumOff val="35000"/>
                  </a:schemeClr>
                </a:solidFill>
              </a:rPr>
              <a:t>Yönetim, grupların yönetimidir. </a:t>
            </a:r>
            <a:endParaRPr lang="en-US" sz="1600" b="1" dirty="0">
              <a:solidFill>
                <a:schemeClr val="tx1">
                  <a:lumMod val="65000"/>
                  <a:lumOff val="35000"/>
                </a:schemeClr>
              </a:solidFill>
            </a:endParaRPr>
          </a:p>
          <a:p>
            <a:pPr>
              <a:defRPr/>
            </a:pPr>
            <a:endParaRPr lang="en-US" sz="700" b="1" dirty="0">
              <a:solidFill>
                <a:schemeClr val="tx1">
                  <a:lumMod val="65000"/>
                  <a:lumOff val="35000"/>
                </a:schemeClr>
              </a:solidFill>
            </a:endParaRPr>
          </a:p>
          <a:p>
            <a:pPr>
              <a:defRPr/>
            </a:pPr>
            <a:r>
              <a:rPr lang="tr-TR" sz="1600" b="1" dirty="0">
                <a:solidFill>
                  <a:schemeClr val="tx1">
                    <a:lumMod val="65000"/>
                    <a:lumOff val="35000"/>
                  </a:schemeClr>
                </a:solidFill>
              </a:rPr>
              <a:t>İlişkiler görevlere göre öncelik alır. </a:t>
            </a:r>
            <a:endParaRPr lang="en-US" dirty="0">
              <a:solidFill>
                <a:schemeClr val="tx2">
                  <a:lumMod val="50000"/>
                </a:schemeClr>
              </a:solidFill>
            </a:endParaRPr>
          </a:p>
        </p:txBody>
      </p:sp>
      <p:sp>
        <p:nvSpPr>
          <p:cNvPr id="17" name="TextBox 16"/>
          <p:cNvSpPr txBox="1"/>
          <p:nvPr/>
        </p:nvSpPr>
        <p:spPr>
          <a:xfrm>
            <a:off x="6781800" y="1981200"/>
            <a:ext cx="3397250" cy="3724096"/>
          </a:xfrm>
          <a:prstGeom prst="rect">
            <a:avLst/>
          </a:prstGeom>
        </p:spPr>
        <p:style>
          <a:lnRef idx="2">
            <a:schemeClr val="dk1"/>
          </a:lnRef>
          <a:fillRef idx="1">
            <a:schemeClr val="lt1"/>
          </a:fillRef>
          <a:effectRef idx="0">
            <a:schemeClr val="dk1"/>
          </a:effectRef>
          <a:fontRef idx="minor">
            <a:schemeClr val="dk1"/>
          </a:fontRef>
        </p:style>
        <p:txBody>
          <a:bodyPr>
            <a:spAutoFit/>
          </a:bodyPr>
          <a:lstStyle/>
          <a:p>
            <a:pPr>
              <a:defRPr/>
            </a:pPr>
            <a:r>
              <a:rPr lang="tr-TR" sz="1600" b="1" dirty="0">
                <a:solidFill>
                  <a:schemeClr val="tx1">
                    <a:lumMod val="65000"/>
                    <a:lumOff val="35000"/>
                  </a:schemeClr>
                </a:solidFill>
              </a:rPr>
              <a:t>İnsanlar «ben» diyerek düşünmeyi öğrenmiştir. </a:t>
            </a:r>
            <a:endParaRPr lang="en-US" sz="1600" b="1" dirty="0">
              <a:solidFill>
                <a:schemeClr val="tx1">
                  <a:lumMod val="65000"/>
                  <a:lumOff val="35000"/>
                </a:schemeClr>
              </a:solidFill>
            </a:endParaRPr>
          </a:p>
          <a:p>
            <a:pPr>
              <a:defRPr/>
            </a:pPr>
            <a:endParaRPr lang="en-US" sz="700" b="1" dirty="0">
              <a:solidFill>
                <a:schemeClr val="tx1">
                  <a:lumMod val="65000"/>
                  <a:lumOff val="35000"/>
                </a:schemeClr>
              </a:solidFill>
            </a:endParaRPr>
          </a:p>
          <a:p>
            <a:pPr>
              <a:defRPr/>
            </a:pPr>
            <a:r>
              <a:rPr lang="tr-TR" sz="1600" b="1" dirty="0">
                <a:solidFill>
                  <a:schemeClr val="tx1">
                    <a:lumMod val="65000"/>
                    <a:lumOff val="35000"/>
                  </a:schemeClr>
                </a:solidFill>
              </a:rPr>
              <a:t>Düşük-bağlam iletişim vardır. </a:t>
            </a:r>
            <a:endParaRPr lang="en-US" sz="1600" b="1" dirty="0">
              <a:solidFill>
                <a:schemeClr val="tx1">
                  <a:lumMod val="65000"/>
                  <a:lumOff val="35000"/>
                </a:schemeClr>
              </a:solidFill>
            </a:endParaRPr>
          </a:p>
          <a:p>
            <a:pPr>
              <a:defRPr/>
            </a:pPr>
            <a:endParaRPr lang="en-US" sz="700" b="1" dirty="0">
              <a:solidFill>
                <a:schemeClr val="tx1">
                  <a:lumMod val="65000"/>
                  <a:lumOff val="35000"/>
                </a:schemeClr>
              </a:solidFill>
            </a:endParaRPr>
          </a:p>
          <a:p>
            <a:pPr>
              <a:defRPr/>
            </a:pPr>
            <a:r>
              <a:rPr lang="tr-TR" sz="1600" b="1" dirty="0">
                <a:solidFill>
                  <a:schemeClr val="tx1">
                    <a:lumMod val="65000"/>
                    <a:lumOff val="35000"/>
                  </a:schemeClr>
                </a:solidFill>
              </a:rPr>
              <a:t>Diplomalar ekonomik değeri ve/veya benlik saygısını arttırır. </a:t>
            </a:r>
            <a:endParaRPr lang="en-US" sz="1600" b="1" dirty="0">
              <a:solidFill>
                <a:schemeClr val="tx1">
                  <a:lumMod val="65000"/>
                  <a:lumOff val="35000"/>
                </a:schemeClr>
              </a:solidFill>
            </a:endParaRPr>
          </a:p>
          <a:p>
            <a:pPr>
              <a:defRPr/>
            </a:pPr>
            <a:endParaRPr lang="en-US" sz="700" b="1" dirty="0">
              <a:solidFill>
                <a:schemeClr val="tx1">
                  <a:lumMod val="65000"/>
                  <a:lumOff val="35000"/>
                </a:schemeClr>
              </a:solidFill>
            </a:endParaRPr>
          </a:p>
          <a:p>
            <a:pPr>
              <a:defRPr/>
            </a:pPr>
            <a:r>
              <a:rPr lang="tr-TR" sz="1600" b="1" dirty="0">
                <a:solidFill>
                  <a:schemeClr val="tx1">
                    <a:lumMod val="65000"/>
                    <a:lumOff val="35000"/>
                  </a:schemeClr>
                </a:solidFill>
              </a:rPr>
              <a:t>İşçi-işveren ilişkileri karşılıklı avantaj sağlamaya dayalı bir sözleşmedir. </a:t>
            </a:r>
            <a:endParaRPr lang="en-US" sz="1600" b="1" dirty="0">
              <a:solidFill>
                <a:schemeClr val="tx1">
                  <a:lumMod val="65000"/>
                  <a:lumOff val="35000"/>
                </a:schemeClr>
              </a:solidFill>
            </a:endParaRPr>
          </a:p>
          <a:p>
            <a:pPr>
              <a:defRPr/>
            </a:pPr>
            <a:endParaRPr lang="en-US" sz="700" b="1" dirty="0">
              <a:solidFill>
                <a:schemeClr val="tx1">
                  <a:lumMod val="65000"/>
                  <a:lumOff val="35000"/>
                </a:schemeClr>
              </a:solidFill>
            </a:endParaRPr>
          </a:p>
          <a:p>
            <a:pPr>
              <a:defRPr/>
            </a:pPr>
            <a:r>
              <a:rPr lang="tr-TR" sz="1600" b="1" dirty="0">
                <a:solidFill>
                  <a:schemeClr val="tx1">
                    <a:lumMod val="65000"/>
                    <a:lumOff val="35000"/>
                  </a:schemeClr>
                </a:solidFill>
              </a:rPr>
              <a:t>İşe alım ve </a:t>
            </a:r>
            <a:r>
              <a:rPr lang="tr-TR" sz="1600" b="1" dirty="0" err="1">
                <a:solidFill>
                  <a:schemeClr val="tx1">
                    <a:lumMod val="65000"/>
                    <a:lumOff val="35000"/>
                  </a:schemeClr>
                </a:solidFill>
              </a:rPr>
              <a:t>terfinin</a:t>
            </a:r>
            <a:r>
              <a:rPr lang="tr-TR" sz="1600" b="1" dirty="0">
                <a:solidFill>
                  <a:schemeClr val="tx1">
                    <a:lumMod val="65000"/>
                    <a:lumOff val="35000"/>
                  </a:schemeClr>
                </a:solidFill>
              </a:rPr>
              <a:t> sadece kurallara ve becerilere dayalı gerçekleşeceği kabul edilir. </a:t>
            </a:r>
            <a:r>
              <a:rPr lang="en-US" sz="1600" b="1" dirty="0">
                <a:solidFill>
                  <a:schemeClr val="tx1">
                    <a:lumMod val="65000"/>
                    <a:lumOff val="35000"/>
                  </a:schemeClr>
                </a:solidFill>
              </a:rPr>
              <a:t> </a:t>
            </a:r>
          </a:p>
          <a:p>
            <a:pPr>
              <a:defRPr/>
            </a:pPr>
            <a:endParaRPr lang="en-US" sz="700" b="1" dirty="0">
              <a:solidFill>
                <a:schemeClr val="tx1">
                  <a:lumMod val="65000"/>
                  <a:lumOff val="35000"/>
                </a:schemeClr>
              </a:solidFill>
            </a:endParaRPr>
          </a:p>
          <a:p>
            <a:pPr>
              <a:defRPr/>
            </a:pPr>
            <a:r>
              <a:rPr lang="en-US" sz="1600" b="1" dirty="0">
                <a:solidFill>
                  <a:schemeClr val="tx1">
                    <a:lumMod val="65000"/>
                    <a:lumOff val="35000"/>
                  </a:schemeClr>
                </a:solidFill>
              </a:rPr>
              <a:t>M</a:t>
            </a:r>
            <a:r>
              <a:rPr lang="tr-TR" sz="1600" b="1" dirty="0">
                <a:solidFill>
                  <a:schemeClr val="tx1">
                    <a:lumMod val="65000"/>
                    <a:lumOff val="35000"/>
                  </a:schemeClr>
                </a:solidFill>
              </a:rPr>
              <a:t>yönetim, bireylerin yönetilmesidir. </a:t>
            </a:r>
            <a:endParaRPr lang="en-US" sz="1600" b="1" dirty="0">
              <a:solidFill>
                <a:schemeClr val="tx1">
                  <a:lumMod val="65000"/>
                  <a:lumOff val="35000"/>
                </a:schemeClr>
              </a:solidFill>
            </a:endParaRPr>
          </a:p>
          <a:p>
            <a:pPr>
              <a:defRPr/>
            </a:pPr>
            <a:endParaRPr lang="en-US" sz="900" b="1" dirty="0">
              <a:solidFill>
                <a:schemeClr val="tx1">
                  <a:lumMod val="65000"/>
                  <a:lumOff val="35000"/>
                </a:schemeClr>
              </a:solidFill>
            </a:endParaRPr>
          </a:p>
          <a:p>
            <a:pPr>
              <a:defRPr/>
            </a:pPr>
            <a:r>
              <a:rPr lang="tr-TR" sz="1600" b="1" dirty="0">
                <a:solidFill>
                  <a:schemeClr val="tx1">
                    <a:lumMod val="65000"/>
                    <a:lumOff val="35000"/>
                  </a:schemeClr>
                </a:solidFill>
              </a:rPr>
              <a:t>Görevler ilişkilerden önce gelir. </a:t>
            </a:r>
            <a:endParaRPr lang="en-US" sz="700" b="1" dirty="0">
              <a:solidFill>
                <a:schemeClr val="tx1">
                  <a:lumMod val="65000"/>
                  <a:lumOff val="35000"/>
                </a:schemeClr>
              </a:solidFill>
            </a:endParaRPr>
          </a:p>
        </p:txBody>
      </p:sp>
      <p:sp>
        <p:nvSpPr>
          <p:cNvPr id="18" name="Content Placeholder 2"/>
          <p:cNvSpPr txBox="1">
            <a:spLocks/>
          </p:cNvSpPr>
          <p:nvPr/>
        </p:nvSpPr>
        <p:spPr>
          <a:xfrm>
            <a:off x="1905000" y="1447800"/>
            <a:ext cx="2590800" cy="731838"/>
          </a:xfrm>
          <a:prstGeom prst="rect">
            <a:avLst/>
          </a:prstGeom>
        </p:spPr>
        <p:style>
          <a:lnRef idx="2">
            <a:schemeClr val="dk1"/>
          </a:lnRef>
          <a:fillRef idx="1">
            <a:schemeClr val="lt1"/>
          </a:fillRef>
          <a:effectRef idx="0">
            <a:schemeClr val="dk1"/>
          </a:effectRef>
          <a:fontRef idx="minor">
            <a:schemeClr val="dk1"/>
          </a:fontRef>
        </p:style>
        <p:txBody>
          <a:bodyPr>
            <a:normAutofit/>
          </a:bodyPr>
          <a:lstStyle/>
          <a:p>
            <a:pPr marL="342900" indent="-342900">
              <a:spcBef>
                <a:spcPct val="20000"/>
              </a:spcBef>
              <a:defRPr/>
            </a:pPr>
            <a:r>
              <a:rPr lang="tr-TR" b="1" i="1" dirty="0">
                <a:solidFill>
                  <a:schemeClr val="accent1">
                    <a:lumMod val="50000"/>
                  </a:schemeClr>
                </a:solidFill>
              </a:rPr>
              <a:t>Düşük Bireycilik</a:t>
            </a:r>
            <a:endParaRPr lang="en-US" sz="2000" dirty="0">
              <a:solidFill>
                <a:schemeClr val="accent1">
                  <a:lumMod val="50000"/>
                </a:schemeClr>
              </a:solidFill>
            </a:endParaRPr>
          </a:p>
        </p:txBody>
      </p:sp>
      <p:sp>
        <p:nvSpPr>
          <p:cNvPr id="19" name="Rectangle 18"/>
          <p:cNvSpPr/>
          <p:nvPr/>
        </p:nvSpPr>
        <p:spPr>
          <a:xfrm>
            <a:off x="1905000" y="1447800"/>
            <a:ext cx="4114800" cy="49530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de-DE"/>
          </a:p>
        </p:txBody>
      </p:sp>
      <p:sp>
        <p:nvSpPr>
          <p:cNvPr id="20" name="Rectangle 19"/>
          <p:cNvSpPr/>
          <p:nvPr/>
        </p:nvSpPr>
        <p:spPr>
          <a:xfrm>
            <a:off x="6477001" y="1427163"/>
            <a:ext cx="3706813" cy="4953000"/>
          </a:xfrm>
          <a:prstGeom prst="rect">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de-DE"/>
          </a:p>
        </p:txBody>
      </p:sp>
    </p:spTree>
    <p:extLst>
      <p:ext uri="{BB962C8B-B14F-4D97-AF65-F5344CB8AC3E}">
        <p14:creationId xmlns:p14="http://schemas.microsoft.com/office/powerpoint/2010/main" val="2307259035"/>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9"/>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8"/>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6"/>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0"/>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3"/>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animBg="1"/>
      <p:bldP spid="16" grpId="0" animBg="1"/>
      <p:bldP spid="17" grpId="0" animBg="1"/>
      <p:bldP spid="18" grpId="0" animBg="1"/>
      <p:bldP spid="19" grpId="0" animBg="1"/>
      <p:bldP spid="20"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tr-TR" sz="2800" dirty="0"/>
              <a:t>Bireycilik</a:t>
            </a:r>
            <a:endParaRPr lang="en-US" sz="2800" dirty="0"/>
          </a:p>
        </p:txBody>
      </p:sp>
      <p:sp>
        <p:nvSpPr>
          <p:cNvPr id="54275" name="Slide Number Placeholder 3"/>
          <p:cNvSpPr>
            <a:spLocks noGrp="1"/>
          </p:cNvSpPr>
          <p:nvPr>
            <p:ph type="sldNum" sz="quarter" idx="4294967295"/>
          </p:nvPr>
        </p:nvSpPr>
        <p:spPr bwMode="auto">
          <a:xfrm>
            <a:off x="10210800" y="6492876"/>
            <a:ext cx="381000" cy="365125"/>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2"/>
              </a:buClr>
              <a:buSzPct val="65000"/>
              <a:buFont typeface="Wingdings" panose="05000000000000000000" pitchFamily="2" charset="2"/>
              <a:buChar char="l"/>
              <a:defRPr sz="3200">
                <a:solidFill>
                  <a:schemeClr val="tx1"/>
                </a:solidFill>
                <a:latin typeface="Arial" panose="020B0604020202020204" pitchFamily="34" charset="0"/>
              </a:defRPr>
            </a:lvl1pPr>
            <a:lvl2pPr marL="742950" indent="-285750">
              <a:spcBef>
                <a:spcPct val="20000"/>
              </a:spcBef>
              <a:buClr>
                <a:schemeClr val="hlink"/>
              </a:buClr>
              <a:buSzPct val="65000"/>
              <a:buFont typeface="Wingdings" panose="05000000000000000000" pitchFamily="2" charset="2"/>
              <a:buChar char="l"/>
              <a:defRPr sz="2800">
                <a:solidFill>
                  <a:schemeClr val="tx1"/>
                </a:solidFill>
                <a:latin typeface="Arial" panose="020B0604020202020204" pitchFamily="34" charset="0"/>
              </a:defRPr>
            </a:lvl2pPr>
            <a:lvl3pPr marL="1143000" indent="-228600">
              <a:spcBef>
                <a:spcPct val="20000"/>
              </a:spcBef>
              <a:buClr>
                <a:srgbClr val="808080"/>
              </a:buClr>
              <a:buSzPct val="65000"/>
              <a:buFont typeface="Wingdings" panose="05000000000000000000" pitchFamily="2" charset="2"/>
              <a:buChar char="l"/>
              <a:defRPr sz="2400">
                <a:solidFill>
                  <a:schemeClr val="tx1"/>
                </a:solidFill>
                <a:latin typeface="Arial" panose="020B0604020202020204" pitchFamily="34" charset="0"/>
              </a:defRPr>
            </a:lvl3pPr>
            <a:lvl4pPr marL="1600200" indent="-228600">
              <a:spcBef>
                <a:spcPct val="20000"/>
              </a:spcBef>
              <a:buClr>
                <a:schemeClr val="accent1"/>
              </a:buClr>
              <a:buSzPct val="65000"/>
              <a:buFont typeface="Wingdings" panose="05000000000000000000" pitchFamily="2" charset="2"/>
              <a:buChar char="l"/>
              <a:defRPr sz="2200">
                <a:solidFill>
                  <a:schemeClr val="tx1"/>
                </a:solidFill>
                <a:latin typeface="Arial" panose="020B0604020202020204" pitchFamily="34" charset="0"/>
              </a:defRPr>
            </a:lvl4pPr>
            <a:lvl5pPr marL="2057400" indent="-228600">
              <a:spcBef>
                <a:spcPct val="20000"/>
              </a:spcBef>
              <a:buClr>
                <a:schemeClr val="accent2"/>
              </a:buClr>
              <a:buSzPct val="65000"/>
              <a:buFont typeface="Wingdings" panose="05000000000000000000" pitchFamily="2" charset="2"/>
              <a:buChar char="l"/>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2"/>
              </a:buClr>
              <a:buSzPct val="65000"/>
              <a:buFont typeface="Wingdings" panose="05000000000000000000" pitchFamily="2" charset="2"/>
              <a:buChar char="l"/>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2"/>
              </a:buClr>
              <a:buSzPct val="65000"/>
              <a:buFont typeface="Wingdings" panose="05000000000000000000" pitchFamily="2" charset="2"/>
              <a:buChar char="l"/>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2"/>
              </a:buClr>
              <a:buSzPct val="65000"/>
              <a:buFont typeface="Wingdings" panose="05000000000000000000" pitchFamily="2" charset="2"/>
              <a:buChar char="l"/>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2"/>
              </a:buClr>
              <a:buSzPct val="65000"/>
              <a:buFont typeface="Wingdings" panose="05000000000000000000" pitchFamily="2" charset="2"/>
              <a:buChar char="l"/>
              <a:defRPr sz="2000">
                <a:solidFill>
                  <a:schemeClr val="tx1"/>
                </a:solidFill>
                <a:latin typeface="Arial" panose="020B0604020202020204" pitchFamily="34" charset="0"/>
              </a:defRPr>
            </a:lvl9pPr>
          </a:lstStyle>
          <a:p>
            <a:pPr>
              <a:spcBef>
                <a:spcPct val="0"/>
              </a:spcBef>
              <a:buClrTx/>
              <a:buSzTx/>
              <a:buFontTx/>
              <a:buNone/>
            </a:pPr>
            <a:fld id="{99F23279-2579-4047-B8F7-CF9830CE64C5}" type="slidenum">
              <a:rPr lang="en-US" altLang="tr-TR" sz="2400">
                <a:latin typeface="Times New Roman" panose="02020603050405020304" pitchFamily="18" charset="0"/>
              </a:rPr>
              <a:pPr>
                <a:spcBef>
                  <a:spcPct val="0"/>
                </a:spcBef>
                <a:buClrTx/>
                <a:buSzTx/>
                <a:buFontTx/>
                <a:buNone/>
              </a:pPr>
              <a:t>14</a:t>
            </a:fld>
            <a:endParaRPr lang="en-US" altLang="tr-TR" sz="2400">
              <a:latin typeface="Times New Roman" panose="02020603050405020304" pitchFamily="18" charset="0"/>
            </a:endParaRPr>
          </a:p>
        </p:txBody>
      </p:sp>
      <p:sp>
        <p:nvSpPr>
          <p:cNvPr id="18" name="Left-Right Arrow 17"/>
          <p:cNvSpPr/>
          <p:nvPr/>
        </p:nvSpPr>
        <p:spPr>
          <a:xfrm rot="5400000">
            <a:off x="2019300" y="3162300"/>
            <a:ext cx="4800600" cy="1828800"/>
          </a:xfrm>
          <a:prstGeom prst="leftRightArrow">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54277" name="TextBox 18"/>
          <p:cNvSpPr txBox="1">
            <a:spLocks noChangeArrowheads="1"/>
          </p:cNvSpPr>
          <p:nvPr/>
        </p:nvSpPr>
        <p:spPr bwMode="auto">
          <a:xfrm>
            <a:off x="3962400" y="2082800"/>
            <a:ext cx="9144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accent2"/>
              </a:buClr>
              <a:buSzPct val="65000"/>
              <a:buFont typeface="Wingdings" panose="05000000000000000000" pitchFamily="2" charset="2"/>
              <a:buChar char="l"/>
              <a:defRPr sz="3200">
                <a:solidFill>
                  <a:schemeClr val="tx1"/>
                </a:solidFill>
                <a:latin typeface="Arial" panose="020B0604020202020204" pitchFamily="34" charset="0"/>
              </a:defRPr>
            </a:lvl1pPr>
            <a:lvl2pPr marL="742950" indent="-285750">
              <a:spcBef>
                <a:spcPct val="20000"/>
              </a:spcBef>
              <a:buClr>
                <a:schemeClr val="hlink"/>
              </a:buClr>
              <a:buSzPct val="65000"/>
              <a:buFont typeface="Wingdings" panose="05000000000000000000" pitchFamily="2" charset="2"/>
              <a:buChar char="l"/>
              <a:defRPr sz="2800">
                <a:solidFill>
                  <a:schemeClr val="tx1"/>
                </a:solidFill>
                <a:latin typeface="Arial" panose="020B0604020202020204" pitchFamily="34" charset="0"/>
              </a:defRPr>
            </a:lvl2pPr>
            <a:lvl3pPr marL="1143000" indent="-228600">
              <a:spcBef>
                <a:spcPct val="20000"/>
              </a:spcBef>
              <a:buClr>
                <a:srgbClr val="808080"/>
              </a:buClr>
              <a:buSzPct val="65000"/>
              <a:buFont typeface="Wingdings" panose="05000000000000000000" pitchFamily="2" charset="2"/>
              <a:buChar char="l"/>
              <a:defRPr sz="2400">
                <a:solidFill>
                  <a:schemeClr val="tx1"/>
                </a:solidFill>
                <a:latin typeface="Arial" panose="020B0604020202020204" pitchFamily="34" charset="0"/>
              </a:defRPr>
            </a:lvl3pPr>
            <a:lvl4pPr marL="1600200" indent="-228600">
              <a:spcBef>
                <a:spcPct val="20000"/>
              </a:spcBef>
              <a:buClr>
                <a:schemeClr val="accent1"/>
              </a:buClr>
              <a:buSzPct val="65000"/>
              <a:buFont typeface="Wingdings" panose="05000000000000000000" pitchFamily="2" charset="2"/>
              <a:buChar char="l"/>
              <a:defRPr sz="2200">
                <a:solidFill>
                  <a:schemeClr val="tx1"/>
                </a:solidFill>
                <a:latin typeface="Arial" panose="020B0604020202020204" pitchFamily="34" charset="0"/>
              </a:defRPr>
            </a:lvl4pPr>
            <a:lvl5pPr marL="2057400" indent="-228600">
              <a:spcBef>
                <a:spcPct val="20000"/>
              </a:spcBef>
              <a:buClr>
                <a:schemeClr val="accent2"/>
              </a:buClr>
              <a:buSzPct val="65000"/>
              <a:buFont typeface="Wingdings" panose="05000000000000000000" pitchFamily="2" charset="2"/>
              <a:buChar char="l"/>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2"/>
              </a:buClr>
              <a:buSzPct val="65000"/>
              <a:buFont typeface="Wingdings" panose="05000000000000000000" pitchFamily="2" charset="2"/>
              <a:buChar char="l"/>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2"/>
              </a:buClr>
              <a:buSzPct val="65000"/>
              <a:buFont typeface="Wingdings" panose="05000000000000000000" pitchFamily="2" charset="2"/>
              <a:buChar char="l"/>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2"/>
              </a:buClr>
              <a:buSzPct val="65000"/>
              <a:buFont typeface="Wingdings" panose="05000000000000000000" pitchFamily="2" charset="2"/>
              <a:buChar char="l"/>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2"/>
              </a:buClr>
              <a:buSzPct val="65000"/>
              <a:buFont typeface="Wingdings" panose="05000000000000000000" pitchFamily="2" charset="2"/>
              <a:buChar char="l"/>
              <a:defRPr sz="2000">
                <a:solidFill>
                  <a:schemeClr val="tx1"/>
                </a:solidFill>
                <a:latin typeface="Arial" panose="020B0604020202020204" pitchFamily="34" charset="0"/>
              </a:defRPr>
            </a:lvl9pPr>
          </a:lstStyle>
          <a:p>
            <a:pPr>
              <a:spcBef>
                <a:spcPct val="0"/>
              </a:spcBef>
              <a:buClrTx/>
              <a:buSzTx/>
              <a:buFontTx/>
              <a:buNone/>
            </a:pPr>
            <a:r>
              <a:rPr lang="tr-TR" altLang="tr-TR" sz="1800" b="1" i="1">
                <a:latin typeface="Times New Roman" panose="02020603050405020304" pitchFamily="18" charset="0"/>
              </a:rPr>
              <a:t>Yüksek</a:t>
            </a:r>
            <a:endParaRPr lang="en-US" altLang="tr-TR" sz="3600" b="1" i="1">
              <a:latin typeface="Times New Roman" panose="02020603050405020304" pitchFamily="18" charset="0"/>
            </a:endParaRPr>
          </a:p>
        </p:txBody>
      </p:sp>
      <p:sp>
        <p:nvSpPr>
          <p:cNvPr id="54278" name="TextBox 19"/>
          <p:cNvSpPr txBox="1">
            <a:spLocks noChangeArrowheads="1"/>
          </p:cNvSpPr>
          <p:nvPr/>
        </p:nvSpPr>
        <p:spPr bwMode="auto">
          <a:xfrm>
            <a:off x="4052888" y="5791200"/>
            <a:ext cx="8382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accent2"/>
              </a:buClr>
              <a:buSzPct val="65000"/>
              <a:buFont typeface="Wingdings" panose="05000000000000000000" pitchFamily="2" charset="2"/>
              <a:buChar char="l"/>
              <a:defRPr sz="3200">
                <a:solidFill>
                  <a:schemeClr val="tx1"/>
                </a:solidFill>
                <a:latin typeface="Arial" panose="020B0604020202020204" pitchFamily="34" charset="0"/>
              </a:defRPr>
            </a:lvl1pPr>
            <a:lvl2pPr marL="742950" indent="-285750">
              <a:spcBef>
                <a:spcPct val="20000"/>
              </a:spcBef>
              <a:buClr>
                <a:schemeClr val="hlink"/>
              </a:buClr>
              <a:buSzPct val="65000"/>
              <a:buFont typeface="Wingdings" panose="05000000000000000000" pitchFamily="2" charset="2"/>
              <a:buChar char="l"/>
              <a:defRPr sz="2800">
                <a:solidFill>
                  <a:schemeClr val="tx1"/>
                </a:solidFill>
                <a:latin typeface="Arial" panose="020B0604020202020204" pitchFamily="34" charset="0"/>
              </a:defRPr>
            </a:lvl2pPr>
            <a:lvl3pPr marL="1143000" indent="-228600">
              <a:spcBef>
                <a:spcPct val="20000"/>
              </a:spcBef>
              <a:buClr>
                <a:srgbClr val="808080"/>
              </a:buClr>
              <a:buSzPct val="65000"/>
              <a:buFont typeface="Wingdings" panose="05000000000000000000" pitchFamily="2" charset="2"/>
              <a:buChar char="l"/>
              <a:defRPr sz="2400">
                <a:solidFill>
                  <a:schemeClr val="tx1"/>
                </a:solidFill>
                <a:latin typeface="Arial" panose="020B0604020202020204" pitchFamily="34" charset="0"/>
              </a:defRPr>
            </a:lvl3pPr>
            <a:lvl4pPr marL="1600200" indent="-228600">
              <a:spcBef>
                <a:spcPct val="20000"/>
              </a:spcBef>
              <a:buClr>
                <a:schemeClr val="accent1"/>
              </a:buClr>
              <a:buSzPct val="65000"/>
              <a:buFont typeface="Wingdings" panose="05000000000000000000" pitchFamily="2" charset="2"/>
              <a:buChar char="l"/>
              <a:defRPr sz="2200">
                <a:solidFill>
                  <a:schemeClr val="tx1"/>
                </a:solidFill>
                <a:latin typeface="Arial" panose="020B0604020202020204" pitchFamily="34" charset="0"/>
              </a:defRPr>
            </a:lvl4pPr>
            <a:lvl5pPr marL="2057400" indent="-228600">
              <a:spcBef>
                <a:spcPct val="20000"/>
              </a:spcBef>
              <a:buClr>
                <a:schemeClr val="accent2"/>
              </a:buClr>
              <a:buSzPct val="65000"/>
              <a:buFont typeface="Wingdings" panose="05000000000000000000" pitchFamily="2" charset="2"/>
              <a:buChar char="l"/>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2"/>
              </a:buClr>
              <a:buSzPct val="65000"/>
              <a:buFont typeface="Wingdings" panose="05000000000000000000" pitchFamily="2" charset="2"/>
              <a:buChar char="l"/>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2"/>
              </a:buClr>
              <a:buSzPct val="65000"/>
              <a:buFont typeface="Wingdings" panose="05000000000000000000" pitchFamily="2" charset="2"/>
              <a:buChar char="l"/>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2"/>
              </a:buClr>
              <a:buSzPct val="65000"/>
              <a:buFont typeface="Wingdings" panose="05000000000000000000" pitchFamily="2" charset="2"/>
              <a:buChar char="l"/>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2"/>
              </a:buClr>
              <a:buSzPct val="65000"/>
              <a:buFont typeface="Wingdings" panose="05000000000000000000" pitchFamily="2" charset="2"/>
              <a:buChar char="l"/>
              <a:defRPr sz="2000">
                <a:solidFill>
                  <a:schemeClr val="tx1"/>
                </a:solidFill>
                <a:latin typeface="Arial" panose="020B0604020202020204" pitchFamily="34" charset="0"/>
              </a:defRPr>
            </a:lvl9pPr>
          </a:lstStyle>
          <a:p>
            <a:pPr>
              <a:spcBef>
                <a:spcPct val="0"/>
              </a:spcBef>
              <a:buClrTx/>
              <a:buSzTx/>
              <a:buFontTx/>
              <a:buNone/>
            </a:pPr>
            <a:r>
              <a:rPr lang="tr-TR" altLang="tr-TR" sz="1800" b="1" i="1">
                <a:latin typeface="Times New Roman" panose="02020603050405020304" pitchFamily="18" charset="0"/>
              </a:rPr>
              <a:t>Düşük</a:t>
            </a:r>
            <a:endParaRPr lang="en-US" altLang="tr-TR" sz="1800" b="1" i="1">
              <a:latin typeface="Times New Roman" panose="02020603050405020304" pitchFamily="18" charset="0"/>
            </a:endParaRPr>
          </a:p>
        </p:txBody>
      </p:sp>
      <p:sp>
        <p:nvSpPr>
          <p:cNvPr id="54279" name="TextBox 21"/>
          <p:cNvSpPr txBox="1">
            <a:spLocks noChangeArrowheads="1"/>
          </p:cNvSpPr>
          <p:nvPr/>
        </p:nvSpPr>
        <p:spPr bwMode="auto">
          <a:xfrm>
            <a:off x="5562600" y="1879601"/>
            <a:ext cx="2286000" cy="4524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accent2"/>
              </a:buClr>
              <a:buSzPct val="65000"/>
              <a:buFont typeface="Wingdings" panose="05000000000000000000" pitchFamily="2" charset="2"/>
              <a:buChar char="l"/>
              <a:defRPr sz="3200">
                <a:solidFill>
                  <a:schemeClr val="tx1"/>
                </a:solidFill>
                <a:latin typeface="Arial" panose="020B0604020202020204" pitchFamily="34" charset="0"/>
              </a:defRPr>
            </a:lvl1pPr>
            <a:lvl2pPr marL="742950" indent="-285750">
              <a:spcBef>
                <a:spcPct val="20000"/>
              </a:spcBef>
              <a:buClr>
                <a:schemeClr val="hlink"/>
              </a:buClr>
              <a:buSzPct val="65000"/>
              <a:buFont typeface="Wingdings" panose="05000000000000000000" pitchFamily="2" charset="2"/>
              <a:buChar char="l"/>
              <a:defRPr sz="2800">
                <a:solidFill>
                  <a:schemeClr val="tx1"/>
                </a:solidFill>
                <a:latin typeface="Arial" panose="020B0604020202020204" pitchFamily="34" charset="0"/>
              </a:defRPr>
            </a:lvl2pPr>
            <a:lvl3pPr marL="1143000" indent="-228600">
              <a:spcBef>
                <a:spcPct val="20000"/>
              </a:spcBef>
              <a:buClr>
                <a:srgbClr val="808080"/>
              </a:buClr>
              <a:buSzPct val="65000"/>
              <a:buFont typeface="Wingdings" panose="05000000000000000000" pitchFamily="2" charset="2"/>
              <a:buChar char="l"/>
              <a:defRPr sz="2400">
                <a:solidFill>
                  <a:schemeClr val="tx1"/>
                </a:solidFill>
                <a:latin typeface="Arial" panose="020B0604020202020204" pitchFamily="34" charset="0"/>
              </a:defRPr>
            </a:lvl3pPr>
            <a:lvl4pPr marL="1600200" indent="-228600">
              <a:spcBef>
                <a:spcPct val="20000"/>
              </a:spcBef>
              <a:buClr>
                <a:schemeClr val="accent1"/>
              </a:buClr>
              <a:buSzPct val="65000"/>
              <a:buFont typeface="Wingdings" panose="05000000000000000000" pitchFamily="2" charset="2"/>
              <a:buChar char="l"/>
              <a:defRPr sz="2200">
                <a:solidFill>
                  <a:schemeClr val="tx1"/>
                </a:solidFill>
                <a:latin typeface="Arial" panose="020B0604020202020204" pitchFamily="34" charset="0"/>
              </a:defRPr>
            </a:lvl4pPr>
            <a:lvl5pPr marL="2057400" indent="-228600">
              <a:spcBef>
                <a:spcPct val="20000"/>
              </a:spcBef>
              <a:buClr>
                <a:schemeClr val="accent2"/>
              </a:buClr>
              <a:buSzPct val="65000"/>
              <a:buFont typeface="Wingdings" panose="05000000000000000000" pitchFamily="2" charset="2"/>
              <a:buChar char="l"/>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2"/>
              </a:buClr>
              <a:buSzPct val="65000"/>
              <a:buFont typeface="Wingdings" panose="05000000000000000000" pitchFamily="2" charset="2"/>
              <a:buChar char="l"/>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2"/>
              </a:buClr>
              <a:buSzPct val="65000"/>
              <a:buFont typeface="Wingdings" panose="05000000000000000000" pitchFamily="2" charset="2"/>
              <a:buChar char="l"/>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2"/>
              </a:buClr>
              <a:buSzPct val="65000"/>
              <a:buFont typeface="Wingdings" panose="05000000000000000000" pitchFamily="2" charset="2"/>
              <a:buChar char="l"/>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2"/>
              </a:buClr>
              <a:buSzPct val="65000"/>
              <a:buFont typeface="Wingdings" panose="05000000000000000000" pitchFamily="2" charset="2"/>
              <a:buChar char="l"/>
              <a:defRPr sz="2000">
                <a:solidFill>
                  <a:schemeClr val="tx1"/>
                </a:solidFill>
                <a:latin typeface="Arial" panose="020B0604020202020204" pitchFamily="34" charset="0"/>
              </a:defRPr>
            </a:lvl9pPr>
          </a:lstStyle>
          <a:p>
            <a:pPr>
              <a:spcBef>
                <a:spcPct val="0"/>
              </a:spcBef>
              <a:buClrTx/>
              <a:buSzTx/>
              <a:buFontTx/>
              <a:buNone/>
            </a:pPr>
            <a:r>
              <a:rPr lang="en-US" altLang="tr-TR" sz="2400" i="1">
                <a:latin typeface="Times New Roman" panose="02020603050405020304" pitchFamily="18" charset="0"/>
              </a:rPr>
              <a:t>A</a:t>
            </a:r>
            <a:r>
              <a:rPr lang="tr-TR" altLang="tr-TR" sz="2400" i="1">
                <a:latin typeface="Times New Roman" panose="02020603050405020304" pitchFamily="18" charset="0"/>
              </a:rPr>
              <a:t>vustralya</a:t>
            </a:r>
            <a:endParaRPr lang="en-US" altLang="tr-TR" sz="2400" i="1">
              <a:latin typeface="Times New Roman" panose="02020603050405020304" pitchFamily="18" charset="0"/>
            </a:endParaRPr>
          </a:p>
          <a:p>
            <a:pPr>
              <a:spcBef>
                <a:spcPct val="0"/>
              </a:spcBef>
              <a:buClrTx/>
              <a:buSzTx/>
              <a:buFontTx/>
              <a:buNone/>
            </a:pPr>
            <a:r>
              <a:rPr lang="en-US" altLang="tr-TR" sz="2400" i="1">
                <a:latin typeface="Times New Roman" panose="02020603050405020304" pitchFamily="18" charset="0"/>
              </a:rPr>
              <a:t>US</a:t>
            </a:r>
          </a:p>
          <a:p>
            <a:pPr>
              <a:spcBef>
                <a:spcPct val="0"/>
              </a:spcBef>
              <a:buClrTx/>
              <a:buSzTx/>
              <a:buFontTx/>
              <a:buNone/>
            </a:pPr>
            <a:r>
              <a:rPr lang="en-US" altLang="tr-TR" sz="2400" i="1">
                <a:latin typeface="Times New Roman" panose="02020603050405020304" pitchFamily="18" charset="0"/>
              </a:rPr>
              <a:t>UK</a:t>
            </a:r>
          </a:p>
          <a:p>
            <a:pPr>
              <a:spcBef>
                <a:spcPct val="0"/>
              </a:spcBef>
              <a:buClrTx/>
              <a:buSzTx/>
              <a:buFontTx/>
              <a:buNone/>
            </a:pPr>
            <a:r>
              <a:rPr lang="tr-TR" altLang="tr-TR" sz="2400" i="1">
                <a:latin typeface="Times New Roman" panose="02020603050405020304" pitchFamily="18" charset="0"/>
              </a:rPr>
              <a:t>Kanada</a:t>
            </a:r>
            <a:endParaRPr lang="en-US" altLang="tr-TR" sz="2400" i="1">
              <a:latin typeface="Times New Roman" panose="02020603050405020304" pitchFamily="18" charset="0"/>
            </a:endParaRPr>
          </a:p>
          <a:p>
            <a:pPr>
              <a:spcBef>
                <a:spcPct val="0"/>
              </a:spcBef>
              <a:buClrTx/>
              <a:buSzTx/>
              <a:buFontTx/>
              <a:buNone/>
            </a:pPr>
            <a:r>
              <a:rPr lang="tr-TR" altLang="tr-TR" sz="2400" i="1">
                <a:latin typeface="Times New Roman" panose="02020603050405020304" pitchFamily="18" charset="0"/>
              </a:rPr>
              <a:t>Fransa</a:t>
            </a:r>
            <a:endParaRPr lang="en-US" altLang="tr-TR" sz="2400" i="1">
              <a:latin typeface="Times New Roman" panose="02020603050405020304" pitchFamily="18" charset="0"/>
            </a:endParaRPr>
          </a:p>
          <a:p>
            <a:pPr>
              <a:spcBef>
                <a:spcPct val="0"/>
              </a:spcBef>
              <a:buClrTx/>
              <a:buSzTx/>
              <a:buFontTx/>
              <a:buNone/>
            </a:pPr>
            <a:r>
              <a:rPr lang="tr-TR" altLang="tr-TR" sz="2400" i="1">
                <a:latin typeface="Times New Roman" panose="02020603050405020304" pitchFamily="18" charset="0"/>
              </a:rPr>
              <a:t>Almanya</a:t>
            </a:r>
            <a:endParaRPr lang="en-US" altLang="tr-TR" sz="2400" i="1">
              <a:latin typeface="Times New Roman" panose="02020603050405020304" pitchFamily="18" charset="0"/>
            </a:endParaRPr>
          </a:p>
          <a:p>
            <a:pPr>
              <a:spcBef>
                <a:spcPct val="0"/>
              </a:spcBef>
              <a:buClrTx/>
              <a:buSzTx/>
              <a:buFontTx/>
              <a:buNone/>
            </a:pPr>
            <a:r>
              <a:rPr lang="tr-TR" altLang="tr-TR" sz="2400" i="1">
                <a:latin typeface="Times New Roman" panose="02020603050405020304" pitchFamily="18" charset="0"/>
              </a:rPr>
              <a:t>İspanya</a:t>
            </a:r>
            <a:endParaRPr lang="en-US" altLang="tr-TR" sz="2400" i="1">
              <a:latin typeface="Times New Roman" panose="02020603050405020304" pitchFamily="18" charset="0"/>
            </a:endParaRPr>
          </a:p>
          <a:p>
            <a:pPr>
              <a:spcBef>
                <a:spcPct val="0"/>
              </a:spcBef>
              <a:buClrTx/>
              <a:buSzTx/>
              <a:buFontTx/>
              <a:buNone/>
            </a:pPr>
            <a:r>
              <a:rPr lang="en-US" altLang="tr-TR" sz="2400" i="1">
                <a:latin typeface="Times New Roman" panose="02020603050405020304" pitchFamily="18" charset="0"/>
              </a:rPr>
              <a:t>Jap</a:t>
            </a:r>
            <a:r>
              <a:rPr lang="tr-TR" altLang="tr-TR" sz="2400" i="1">
                <a:latin typeface="Times New Roman" panose="02020603050405020304" pitchFamily="18" charset="0"/>
              </a:rPr>
              <a:t>onya</a:t>
            </a:r>
          </a:p>
          <a:p>
            <a:pPr>
              <a:spcBef>
                <a:spcPct val="0"/>
              </a:spcBef>
              <a:buClrTx/>
              <a:buSzTx/>
              <a:buFontTx/>
              <a:buNone/>
            </a:pPr>
            <a:r>
              <a:rPr lang="tr-TR" altLang="tr-TR" sz="2400" i="1">
                <a:latin typeface="Times New Roman" panose="02020603050405020304" pitchFamily="18" charset="0"/>
              </a:rPr>
              <a:t>Meksika</a:t>
            </a:r>
            <a:r>
              <a:rPr lang="en-US" altLang="tr-TR" sz="2400" i="1">
                <a:latin typeface="Times New Roman" panose="02020603050405020304" pitchFamily="18" charset="0"/>
              </a:rPr>
              <a:t/>
            </a:r>
            <a:br>
              <a:rPr lang="en-US" altLang="tr-TR" sz="2400" i="1">
                <a:latin typeface="Times New Roman" panose="02020603050405020304" pitchFamily="18" charset="0"/>
              </a:rPr>
            </a:br>
            <a:r>
              <a:rPr lang="tr-TR" altLang="tr-TR" sz="2400" i="1">
                <a:latin typeface="Times New Roman" panose="02020603050405020304" pitchFamily="18" charset="0"/>
              </a:rPr>
              <a:t>İtalya</a:t>
            </a:r>
            <a:endParaRPr lang="en-US" altLang="tr-TR" sz="2400" i="1">
              <a:latin typeface="Times New Roman" panose="02020603050405020304" pitchFamily="18" charset="0"/>
            </a:endParaRPr>
          </a:p>
          <a:p>
            <a:pPr>
              <a:spcBef>
                <a:spcPct val="0"/>
              </a:spcBef>
              <a:buClrTx/>
              <a:buSzTx/>
              <a:buFontTx/>
              <a:buNone/>
            </a:pPr>
            <a:r>
              <a:rPr lang="en-US" altLang="tr-TR" sz="2400" i="1">
                <a:latin typeface="Times New Roman" panose="02020603050405020304" pitchFamily="18" charset="0"/>
              </a:rPr>
              <a:t>Kore</a:t>
            </a:r>
          </a:p>
          <a:p>
            <a:pPr>
              <a:spcBef>
                <a:spcPct val="0"/>
              </a:spcBef>
              <a:buClrTx/>
              <a:buSzTx/>
              <a:buFontTx/>
              <a:buNone/>
            </a:pPr>
            <a:r>
              <a:rPr lang="en-US" altLang="tr-TR" sz="2400" i="1">
                <a:latin typeface="Times New Roman" panose="02020603050405020304" pitchFamily="18" charset="0"/>
              </a:rPr>
              <a:t>Singap</a:t>
            </a:r>
            <a:r>
              <a:rPr lang="tr-TR" altLang="tr-TR" sz="2400" i="1">
                <a:latin typeface="Times New Roman" panose="02020603050405020304" pitchFamily="18" charset="0"/>
              </a:rPr>
              <a:t>ur</a:t>
            </a:r>
            <a:endParaRPr lang="en-US" altLang="tr-TR" sz="2400" i="1">
              <a:latin typeface="Times New Roman" panose="02020603050405020304" pitchFamily="18" charset="0"/>
            </a:endParaRPr>
          </a:p>
        </p:txBody>
      </p:sp>
      <p:pic>
        <p:nvPicPr>
          <p:cNvPr id="17" name="Picture 16" descr="200566432-001.jpg"/>
          <p:cNvPicPr>
            <a:picLocks noChangeAspect="1"/>
          </p:cNvPicPr>
          <p:nvPr/>
        </p:nvPicPr>
        <p:blipFill>
          <a:blip r:embed="rId2"/>
          <a:stretch>
            <a:fillRect/>
          </a:stretch>
        </p:blipFill>
        <p:spPr>
          <a:xfrm>
            <a:off x="8077200" y="2438400"/>
            <a:ext cx="2082800" cy="2082800"/>
          </a:xfrm>
          <a:prstGeom prst="rect">
            <a:avLst/>
          </a:prstGeom>
          <a:ln>
            <a:noFill/>
          </a:ln>
          <a:effectLst>
            <a:softEdge rad="112500"/>
          </a:effectLst>
        </p:spPr>
      </p:pic>
    </p:spTree>
    <p:extLst>
      <p:ext uri="{BB962C8B-B14F-4D97-AF65-F5344CB8AC3E}">
        <p14:creationId xmlns:p14="http://schemas.microsoft.com/office/powerpoint/2010/main" val="896989103"/>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tr-TR" sz="2800" dirty="0"/>
              <a:t>Erillik</a:t>
            </a:r>
            <a:endParaRPr lang="en-US" sz="2800" dirty="0"/>
          </a:p>
        </p:txBody>
      </p:sp>
      <p:sp>
        <p:nvSpPr>
          <p:cNvPr id="55299" name="Content Placeholder 2"/>
          <p:cNvSpPr>
            <a:spLocks noGrp="1"/>
          </p:cNvSpPr>
          <p:nvPr>
            <p:ph idx="1"/>
          </p:nvPr>
        </p:nvSpPr>
        <p:spPr>
          <a:xfrm>
            <a:off x="3505200" y="1752600"/>
            <a:ext cx="6781800" cy="2971800"/>
          </a:xfrm>
        </p:spPr>
        <p:txBody>
          <a:bodyPr/>
          <a:lstStyle/>
          <a:p>
            <a:pPr>
              <a:buFont typeface="Wingdings" panose="05000000000000000000" pitchFamily="2" charset="2"/>
              <a:buNone/>
            </a:pPr>
            <a:endParaRPr lang="en-US" altLang="tr-TR" sz="2000" dirty="0"/>
          </a:p>
          <a:p>
            <a:pPr>
              <a:buFont typeface="Wingdings" panose="05000000000000000000" pitchFamily="2" charset="2"/>
              <a:buNone/>
            </a:pPr>
            <a:r>
              <a:rPr lang="tr-TR" altLang="tr-TR" b="1" i="1" dirty="0"/>
              <a:t>Erillik</a:t>
            </a:r>
            <a:r>
              <a:rPr lang="en-US" altLang="tr-TR" i="1" dirty="0"/>
              <a:t>–  </a:t>
            </a:r>
            <a:r>
              <a:rPr lang="tr-TR" altLang="tr-TR" i="1" dirty="0"/>
              <a:t>Bir toplumda geleneksel cinsiyet rollerinin vurgulanma eğilimi</a:t>
            </a:r>
            <a:endParaRPr lang="en-US" altLang="tr-TR" i="1" dirty="0"/>
          </a:p>
        </p:txBody>
      </p:sp>
      <p:sp>
        <p:nvSpPr>
          <p:cNvPr id="55300" name="Slide Number Placeholder 3"/>
          <p:cNvSpPr>
            <a:spLocks noGrp="1"/>
          </p:cNvSpPr>
          <p:nvPr>
            <p:ph type="sldNum" sz="quarter" idx="4294967295"/>
          </p:nvPr>
        </p:nvSpPr>
        <p:spPr bwMode="auto">
          <a:xfrm>
            <a:off x="10210800" y="6492876"/>
            <a:ext cx="381000" cy="365125"/>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2"/>
              </a:buClr>
              <a:buSzPct val="65000"/>
              <a:buFont typeface="Wingdings" panose="05000000000000000000" pitchFamily="2" charset="2"/>
              <a:buChar char="l"/>
              <a:defRPr sz="3200">
                <a:solidFill>
                  <a:schemeClr val="tx1"/>
                </a:solidFill>
                <a:latin typeface="Arial" panose="020B0604020202020204" pitchFamily="34" charset="0"/>
              </a:defRPr>
            </a:lvl1pPr>
            <a:lvl2pPr marL="742950" indent="-285750">
              <a:spcBef>
                <a:spcPct val="20000"/>
              </a:spcBef>
              <a:buClr>
                <a:schemeClr val="hlink"/>
              </a:buClr>
              <a:buSzPct val="65000"/>
              <a:buFont typeface="Wingdings" panose="05000000000000000000" pitchFamily="2" charset="2"/>
              <a:buChar char="l"/>
              <a:defRPr sz="2800">
                <a:solidFill>
                  <a:schemeClr val="tx1"/>
                </a:solidFill>
                <a:latin typeface="Arial" panose="020B0604020202020204" pitchFamily="34" charset="0"/>
              </a:defRPr>
            </a:lvl2pPr>
            <a:lvl3pPr marL="1143000" indent="-228600">
              <a:spcBef>
                <a:spcPct val="20000"/>
              </a:spcBef>
              <a:buClr>
                <a:srgbClr val="808080"/>
              </a:buClr>
              <a:buSzPct val="65000"/>
              <a:buFont typeface="Wingdings" panose="05000000000000000000" pitchFamily="2" charset="2"/>
              <a:buChar char="l"/>
              <a:defRPr sz="2400">
                <a:solidFill>
                  <a:schemeClr val="tx1"/>
                </a:solidFill>
                <a:latin typeface="Arial" panose="020B0604020202020204" pitchFamily="34" charset="0"/>
              </a:defRPr>
            </a:lvl3pPr>
            <a:lvl4pPr marL="1600200" indent="-228600">
              <a:spcBef>
                <a:spcPct val="20000"/>
              </a:spcBef>
              <a:buClr>
                <a:schemeClr val="accent1"/>
              </a:buClr>
              <a:buSzPct val="65000"/>
              <a:buFont typeface="Wingdings" panose="05000000000000000000" pitchFamily="2" charset="2"/>
              <a:buChar char="l"/>
              <a:defRPr sz="2200">
                <a:solidFill>
                  <a:schemeClr val="tx1"/>
                </a:solidFill>
                <a:latin typeface="Arial" panose="020B0604020202020204" pitchFamily="34" charset="0"/>
              </a:defRPr>
            </a:lvl4pPr>
            <a:lvl5pPr marL="2057400" indent="-228600">
              <a:spcBef>
                <a:spcPct val="20000"/>
              </a:spcBef>
              <a:buClr>
                <a:schemeClr val="accent2"/>
              </a:buClr>
              <a:buSzPct val="65000"/>
              <a:buFont typeface="Wingdings" panose="05000000000000000000" pitchFamily="2" charset="2"/>
              <a:buChar char="l"/>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2"/>
              </a:buClr>
              <a:buSzPct val="65000"/>
              <a:buFont typeface="Wingdings" panose="05000000000000000000" pitchFamily="2" charset="2"/>
              <a:buChar char="l"/>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2"/>
              </a:buClr>
              <a:buSzPct val="65000"/>
              <a:buFont typeface="Wingdings" panose="05000000000000000000" pitchFamily="2" charset="2"/>
              <a:buChar char="l"/>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2"/>
              </a:buClr>
              <a:buSzPct val="65000"/>
              <a:buFont typeface="Wingdings" panose="05000000000000000000" pitchFamily="2" charset="2"/>
              <a:buChar char="l"/>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2"/>
              </a:buClr>
              <a:buSzPct val="65000"/>
              <a:buFont typeface="Wingdings" panose="05000000000000000000" pitchFamily="2" charset="2"/>
              <a:buChar char="l"/>
              <a:defRPr sz="2000">
                <a:solidFill>
                  <a:schemeClr val="tx1"/>
                </a:solidFill>
                <a:latin typeface="Arial" panose="020B0604020202020204" pitchFamily="34" charset="0"/>
              </a:defRPr>
            </a:lvl9pPr>
          </a:lstStyle>
          <a:p>
            <a:pPr>
              <a:spcBef>
                <a:spcPct val="0"/>
              </a:spcBef>
              <a:buClrTx/>
              <a:buSzTx/>
              <a:buFontTx/>
              <a:buNone/>
            </a:pPr>
            <a:fld id="{5A06C308-ED06-4934-8BA7-83A3E38E2CC3}" type="slidenum">
              <a:rPr lang="en-US" altLang="tr-TR" sz="2400">
                <a:latin typeface="Times New Roman" panose="02020603050405020304" pitchFamily="18" charset="0"/>
              </a:rPr>
              <a:pPr>
                <a:spcBef>
                  <a:spcPct val="0"/>
                </a:spcBef>
                <a:buClrTx/>
                <a:buSzTx/>
                <a:buFontTx/>
                <a:buNone/>
              </a:pPr>
              <a:t>15</a:t>
            </a:fld>
            <a:endParaRPr lang="en-US" altLang="tr-TR" sz="2400">
              <a:latin typeface="Times New Roman" panose="02020603050405020304" pitchFamily="18" charset="0"/>
            </a:endParaRPr>
          </a:p>
        </p:txBody>
      </p:sp>
    </p:spTree>
    <p:extLst>
      <p:ext uri="{BB962C8B-B14F-4D97-AF65-F5344CB8AC3E}">
        <p14:creationId xmlns:p14="http://schemas.microsoft.com/office/powerpoint/2010/main" val="3672252830"/>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tr-TR" sz="2800" dirty="0"/>
              <a:t>Erillik</a:t>
            </a:r>
            <a:endParaRPr lang="en-US" sz="2800" dirty="0"/>
          </a:p>
        </p:txBody>
      </p:sp>
      <p:sp>
        <p:nvSpPr>
          <p:cNvPr id="56323" name="Slide Number Placeholder 3"/>
          <p:cNvSpPr>
            <a:spLocks noGrp="1"/>
          </p:cNvSpPr>
          <p:nvPr>
            <p:ph type="sldNum" sz="quarter" idx="4294967295"/>
          </p:nvPr>
        </p:nvSpPr>
        <p:spPr bwMode="auto">
          <a:xfrm>
            <a:off x="10210800" y="6492876"/>
            <a:ext cx="381000" cy="365125"/>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2"/>
              </a:buClr>
              <a:buSzPct val="65000"/>
              <a:buFont typeface="Wingdings" panose="05000000000000000000" pitchFamily="2" charset="2"/>
              <a:buChar char="l"/>
              <a:defRPr sz="3200">
                <a:solidFill>
                  <a:schemeClr val="tx1"/>
                </a:solidFill>
                <a:latin typeface="Arial" panose="020B0604020202020204" pitchFamily="34" charset="0"/>
              </a:defRPr>
            </a:lvl1pPr>
            <a:lvl2pPr marL="742950" indent="-285750">
              <a:spcBef>
                <a:spcPct val="20000"/>
              </a:spcBef>
              <a:buClr>
                <a:schemeClr val="hlink"/>
              </a:buClr>
              <a:buSzPct val="65000"/>
              <a:buFont typeface="Wingdings" panose="05000000000000000000" pitchFamily="2" charset="2"/>
              <a:buChar char="l"/>
              <a:defRPr sz="2800">
                <a:solidFill>
                  <a:schemeClr val="tx1"/>
                </a:solidFill>
                <a:latin typeface="Arial" panose="020B0604020202020204" pitchFamily="34" charset="0"/>
              </a:defRPr>
            </a:lvl2pPr>
            <a:lvl3pPr marL="1143000" indent="-228600">
              <a:spcBef>
                <a:spcPct val="20000"/>
              </a:spcBef>
              <a:buClr>
                <a:srgbClr val="808080"/>
              </a:buClr>
              <a:buSzPct val="65000"/>
              <a:buFont typeface="Wingdings" panose="05000000000000000000" pitchFamily="2" charset="2"/>
              <a:buChar char="l"/>
              <a:defRPr sz="2400">
                <a:solidFill>
                  <a:schemeClr val="tx1"/>
                </a:solidFill>
                <a:latin typeface="Arial" panose="020B0604020202020204" pitchFamily="34" charset="0"/>
              </a:defRPr>
            </a:lvl3pPr>
            <a:lvl4pPr marL="1600200" indent="-228600">
              <a:spcBef>
                <a:spcPct val="20000"/>
              </a:spcBef>
              <a:buClr>
                <a:schemeClr val="accent1"/>
              </a:buClr>
              <a:buSzPct val="65000"/>
              <a:buFont typeface="Wingdings" panose="05000000000000000000" pitchFamily="2" charset="2"/>
              <a:buChar char="l"/>
              <a:defRPr sz="2200">
                <a:solidFill>
                  <a:schemeClr val="tx1"/>
                </a:solidFill>
                <a:latin typeface="Arial" panose="020B0604020202020204" pitchFamily="34" charset="0"/>
              </a:defRPr>
            </a:lvl4pPr>
            <a:lvl5pPr marL="2057400" indent="-228600">
              <a:spcBef>
                <a:spcPct val="20000"/>
              </a:spcBef>
              <a:buClr>
                <a:schemeClr val="accent2"/>
              </a:buClr>
              <a:buSzPct val="65000"/>
              <a:buFont typeface="Wingdings" panose="05000000000000000000" pitchFamily="2" charset="2"/>
              <a:buChar char="l"/>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2"/>
              </a:buClr>
              <a:buSzPct val="65000"/>
              <a:buFont typeface="Wingdings" panose="05000000000000000000" pitchFamily="2" charset="2"/>
              <a:buChar char="l"/>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2"/>
              </a:buClr>
              <a:buSzPct val="65000"/>
              <a:buFont typeface="Wingdings" panose="05000000000000000000" pitchFamily="2" charset="2"/>
              <a:buChar char="l"/>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2"/>
              </a:buClr>
              <a:buSzPct val="65000"/>
              <a:buFont typeface="Wingdings" panose="05000000000000000000" pitchFamily="2" charset="2"/>
              <a:buChar char="l"/>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2"/>
              </a:buClr>
              <a:buSzPct val="65000"/>
              <a:buFont typeface="Wingdings" panose="05000000000000000000" pitchFamily="2" charset="2"/>
              <a:buChar char="l"/>
              <a:defRPr sz="2000">
                <a:solidFill>
                  <a:schemeClr val="tx1"/>
                </a:solidFill>
                <a:latin typeface="Arial" panose="020B0604020202020204" pitchFamily="34" charset="0"/>
              </a:defRPr>
            </a:lvl9pPr>
          </a:lstStyle>
          <a:p>
            <a:pPr>
              <a:spcBef>
                <a:spcPct val="0"/>
              </a:spcBef>
              <a:buClrTx/>
              <a:buSzTx/>
              <a:buFontTx/>
              <a:buNone/>
            </a:pPr>
            <a:fld id="{F4AEB3D0-3735-421C-B6D8-CCD7F4DB767C}" type="slidenum">
              <a:rPr lang="en-US" altLang="tr-TR" sz="2400">
                <a:latin typeface="Times New Roman" panose="02020603050405020304" pitchFamily="18" charset="0"/>
              </a:rPr>
              <a:pPr>
                <a:spcBef>
                  <a:spcPct val="0"/>
                </a:spcBef>
                <a:buClrTx/>
                <a:buSzTx/>
                <a:buFontTx/>
                <a:buNone/>
              </a:pPr>
              <a:t>16</a:t>
            </a:fld>
            <a:endParaRPr lang="en-US" altLang="tr-TR" sz="2400">
              <a:latin typeface="Times New Roman" panose="02020603050405020304" pitchFamily="18" charset="0"/>
            </a:endParaRPr>
          </a:p>
        </p:txBody>
      </p:sp>
      <p:sp>
        <p:nvSpPr>
          <p:cNvPr id="14" name="Content Placeholder 2"/>
          <p:cNvSpPr txBox="1">
            <a:spLocks/>
          </p:cNvSpPr>
          <p:nvPr/>
        </p:nvSpPr>
        <p:spPr>
          <a:xfrm>
            <a:off x="6553200" y="1487488"/>
            <a:ext cx="2590800" cy="457200"/>
          </a:xfrm>
          <a:prstGeom prst="rect">
            <a:avLst/>
          </a:prstGeom>
          <a:solidFill>
            <a:schemeClr val="bg1">
              <a:lumMod val="75000"/>
            </a:schemeClr>
          </a:solidFill>
        </p:spPr>
        <p:txBody>
          <a:bodyPr>
            <a:normAutofit/>
          </a:bodyPr>
          <a:lstStyle/>
          <a:p>
            <a:pPr marL="342900" indent="-342900">
              <a:spcBef>
                <a:spcPct val="20000"/>
              </a:spcBef>
              <a:defRPr/>
            </a:pPr>
            <a:r>
              <a:rPr lang="en-US" b="1" i="1" dirty="0">
                <a:solidFill>
                  <a:schemeClr val="accent1">
                    <a:lumMod val="50000"/>
                  </a:schemeClr>
                </a:solidFill>
              </a:rPr>
              <a:t>      </a:t>
            </a:r>
            <a:r>
              <a:rPr lang="tr-TR" b="1" i="1" dirty="0">
                <a:solidFill>
                  <a:schemeClr val="accent1">
                    <a:lumMod val="50000"/>
                  </a:schemeClr>
                </a:solidFill>
              </a:rPr>
              <a:t>Yüksek Erillik</a:t>
            </a:r>
            <a:endParaRPr lang="en-US" b="1" i="1" dirty="0">
              <a:solidFill>
                <a:schemeClr val="accent1">
                  <a:lumMod val="50000"/>
                </a:schemeClr>
              </a:solidFill>
            </a:endParaRPr>
          </a:p>
          <a:p>
            <a:pPr marL="342900" indent="-342900">
              <a:spcBef>
                <a:spcPct val="20000"/>
              </a:spcBef>
              <a:defRPr/>
            </a:pPr>
            <a:endParaRPr lang="en-US" sz="2000" dirty="0">
              <a:solidFill>
                <a:schemeClr val="accent1">
                  <a:lumMod val="50000"/>
                </a:schemeClr>
              </a:solidFill>
            </a:endParaRPr>
          </a:p>
        </p:txBody>
      </p:sp>
      <p:sp>
        <p:nvSpPr>
          <p:cNvPr id="16" name="TextBox 15"/>
          <p:cNvSpPr txBox="1"/>
          <p:nvPr/>
        </p:nvSpPr>
        <p:spPr>
          <a:xfrm>
            <a:off x="1981200" y="1938338"/>
            <a:ext cx="3124200" cy="3939540"/>
          </a:xfrm>
          <a:prstGeom prst="rect">
            <a:avLst/>
          </a:prstGeom>
        </p:spPr>
        <p:style>
          <a:lnRef idx="2">
            <a:schemeClr val="accent1"/>
          </a:lnRef>
          <a:fillRef idx="1">
            <a:schemeClr val="lt1"/>
          </a:fillRef>
          <a:effectRef idx="0">
            <a:schemeClr val="accent1"/>
          </a:effectRef>
          <a:fontRef idx="minor">
            <a:schemeClr val="dk1"/>
          </a:fontRef>
        </p:style>
        <p:txBody>
          <a:bodyPr>
            <a:spAutoFit/>
          </a:bodyPr>
          <a:lstStyle/>
          <a:p>
            <a:pPr>
              <a:defRPr/>
            </a:pPr>
            <a:r>
              <a:rPr lang="tr-TR" sz="1600" b="1" dirty="0">
                <a:solidFill>
                  <a:schemeClr val="tx1">
                    <a:lumMod val="65000"/>
                    <a:lumOff val="35000"/>
                  </a:schemeClr>
                </a:solidFill>
              </a:rPr>
              <a:t>Başat Değerler</a:t>
            </a:r>
            <a:r>
              <a:rPr lang="en-US" sz="1600" b="1" dirty="0">
                <a:solidFill>
                  <a:schemeClr val="tx1">
                    <a:lumMod val="65000"/>
                    <a:lumOff val="35000"/>
                  </a:schemeClr>
                </a:solidFill>
              </a:rPr>
              <a:t>: </a:t>
            </a:r>
            <a:r>
              <a:rPr lang="tr-TR" sz="1600" b="1" dirty="0">
                <a:solidFill>
                  <a:schemeClr val="tx1">
                    <a:lumMod val="65000"/>
                    <a:lumOff val="35000"/>
                  </a:schemeClr>
                </a:solidFill>
              </a:rPr>
              <a:t>Başkalarını gözetme ve koruma</a:t>
            </a:r>
            <a:endParaRPr lang="en-US" sz="1600" b="1" dirty="0">
              <a:solidFill>
                <a:schemeClr val="tx1">
                  <a:lumMod val="65000"/>
                  <a:lumOff val="35000"/>
                </a:schemeClr>
              </a:solidFill>
            </a:endParaRPr>
          </a:p>
          <a:p>
            <a:pPr>
              <a:defRPr/>
            </a:pPr>
            <a:endParaRPr lang="en-US" sz="700" b="1" dirty="0">
              <a:solidFill>
                <a:schemeClr val="tx1">
                  <a:lumMod val="65000"/>
                  <a:lumOff val="35000"/>
                </a:schemeClr>
              </a:solidFill>
            </a:endParaRPr>
          </a:p>
          <a:p>
            <a:pPr>
              <a:defRPr/>
            </a:pPr>
            <a:r>
              <a:rPr lang="tr-TR" sz="1600" b="1" dirty="0">
                <a:solidFill>
                  <a:schemeClr val="tx1">
                    <a:lumMod val="65000"/>
                    <a:lumOff val="35000"/>
                  </a:schemeClr>
                </a:solidFill>
              </a:rPr>
              <a:t>İnsanlar ve sıcak ilişkiler önemlidir. </a:t>
            </a:r>
            <a:endParaRPr lang="en-US" sz="1600" b="1" dirty="0">
              <a:solidFill>
                <a:schemeClr val="tx1">
                  <a:lumMod val="65000"/>
                  <a:lumOff val="35000"/>
                </a:schemeClr>
              </a:solidFill>
            </a:endParaRPr>
          </a:p>
          <a:p>
            <a:pPr>
              <a:defRPr/>
            </a:pPr>
            <a:endParaRPr lang="en-US" sz="700" b="1" dirty="0">
              <a:solidFill>
                <a:schemeClr val="tx1">
                  <a:lumMod val="65000"/>
                  <a:lumOff val="35000"/>
                </a:schemeClr>
              </a:solidFill>
            </a:endParaRPr>
          </a:p>
          <a:p>
            <a:pPr>
              <a:defRPr/>
            </a:pPr>
            <a:r>
              <a:rPr lang="tr-TR" sz="1600" b="1" dirty="0">
                <a:solidFill>
                  <a:schemeClr val="tx1">
                    <a:lumMod val="65000"/>
                    <a:lumOff val="35000"/>
                  </a:schemeClr>
                </a:solidFill>
              </a:rPr>
              <a:t>Zayıf olana karşı sempati hissi</a:t>
            </a:r>
            <a:endParaRPr lang="en-US" sz="1600" b="1" dirty="0">
              <a:solidFill>
                <a:schemeClr val="tx1">
                  <a:lumMod val="65000"/>
                  <a:lumOff val="35000"/>
                </a:schemeClr>
              </a:solidFill>
            </a:endParaRPr>
          </a:p>
          <a:p>
            <a:pPr>
              <a:defRPr/>
            </a:pPr>
            <a:endParaRPr lang="en-US" sz="700" b="1" dirty="0">
              <a:solidFill>
                <a:schemeClr val="tx1">
                  <a:lumMod val="65000"/>
                  <a:lumOff val="35000"/>
                </a:schemeClr>
              </a:solidFill>
            </a:endParaRPr>
          </a:p>
          <a:p>
            <a:pPr>
              <a:defRPr/>
            </a:pPr>
            <a:r>
              <a:rPr lang="tr-TR" sz="1600" b="1" dirty="0">
                <a:solidFill>
                  <a:schemeClr val="tx1">
                    <a:lumMod val="65000"/>
                    <a:lumOff val="35000"/>
                  </a:schemeClr>
                </a:solidFill>
              </a:rPr>
              <a:t>Ailede, hem anne hem de baba olaylarla ve duygularla meşguldür. </a:t>
            </a:r>
            <a:endParaRPr lang="en-US" sz="1600" b="1" dirty="0">
              <a:solidFill>
                <a:schemeClr val="tx1">
                  <a:lumMod val="65000"/>
                  <a:lumOff val="35000"/>
                </a:schemeClr>
              </a:solidFill>
            </a:endParaRPr>
          </a:p>
          <a:p>
            <a:pPr>
              <a:defRPr/>
            </a:pPr>
            <a:endParaRPr lang="en-US" sz="700" b="1" dirty="0">
              <a:solidFill>
                <a:schemeClr val="tx1">
                  <a:lumMod val="65000"/>
                  <a:lumOff val="35000"/>
                </a:schemeClr>
              </a:solidFill>
            </a:endParaRPr>
          </a:p>
          <a:p>
            <a:pPr>
              <a:defRPr/>
            </a:pPr>
            <a:r>
              <a:rPr lang="tr-TR" sz="1600" b="1" dirty="0">
                <a:solidFill>
                  <a:schemeClr val="tx1">
                    <a:lumMod val="65000"/>
                    <a:lumOff val="35000"/>
                  </a:schemeClr>
                </a:solidFill>
              </a:rPr>
              <a:t>Eşitlik, yaşam kalitesi ve dayanışma vurgusu.</a:t>
            </a:r>
            <a:endParaRPr lang="en-US" sz="1600" b="1" dirty="0">
              <a:solidFill>
                <a:schemeClr val="tx1">
                  <a:lumMod val="65000"/>
                  <a:lumOff val="35000"/>
                </a:schemeClr>
              </a:solidFill>
            </a:endParaRPr>
          </a:p>
          <a:p>
            <a:pPr>
              <a:defRPr/>
            </a:pPr>
            <a:endParaRPr lang="en-US" sz="700" b="1" dirty="0">
              <a:solidFill>
                <a:schemeClr val="tx1">
                  <a:lumMod val="65000"/>
                  <a:lumOff val="35000"/>
                </a:schemeClr>
              </a:solidFill>
            </a:endParaRPr>
          </a:p>
          <a:p>
            <a:pPr>
              <a:defRPr/>
            </a:pPr>
            <a:endParaRPr lang="en-US" sz="1600" b="1" dirty="0">
              <a:solidFill>
                <a:schemeClr val="tx1">
                  <a:lumMod val="65000"/>
                  <a:lumOff val="35000"/>
                </a:schemeClr>
              </a:solidFill>
            </a:endParaRPr>
          </a:p>
          <a:p>
            <a:pPr>
              <a:defRPr/>
            </a:pPr>
            <a:r>
              <a:rPr lang="tr-TR" sz="1600" b="1" dirty="0">
                <a:solidFill>
                  <a:schemeClr val="tx1">
                    <a:lumMod val="65000"/>
                    <a:lumOff val="35000"/>
                  </a:schemeClr>
                </a:solidFill>
              </a:rPr>
              <a:t>Yöneticiler sezgileri kullanırlar ve söz birliği sağlamaya çalışırlar. </a:t>
            </a:r>
            <a:endParaRPr lang="en-US" sz="1600" b="1" dirty="0">
              <a:solidFill>
                <a:schemeClr val="tx1">
                  <a:lumMod val="65000"/>
                  <a:lumOff val="35000"/>
                </a:schemeClr>
              </a:solidFill>
            </a:endParaRPr>
          </a:p>
          <a:p>
            <a:pPr>
              <a:defRPr/>
            </a:pPr>
            <a:endParaRPr lang="en-US" sz="700" b="1" dirty="0">
              <a:solidFill>
                <a:schemeClr val="tx1">
                  <a:lumMod val="65000"/>
                  <a:lumOff val="35000"/>
                </a:schemeClr>
              </a:solidFill>
            </a:endParaRPr>
          </a:p>
          <a:p>
            <a:pPr>
              <a:defRPr/>
            </a:pPr>
            <a:r>
              <a:rPr lang="tr-TR" sz="1600" b="1" dirty="0">
                <a:solidFill>
                  <a:schemeClr val="tx1">
                    <a:lumMod val="65000"/>
                    <a:lumOff val="35000"/>
                  </a:schemeClr>
                </a:solidFill>
              </a:rPr>
              <a:t>Çatışmalar pazarlık ve uzlaşma ile çözülür. </a:t>
            </a:r>
            <a:endParaRPr lang="en-US" dirty="0">
              <a:solidFill>
                <a:schemeClr val="tx2">
                  <a:lumMod val="50000"/>
                </a:schemeClr>
              </a:solidFill>
            </a:endParaRPr>
          </a:p>
        </p:txBody>
      </p:sp>
      <p:sp>
        <p:nvSpPr>
          <p:cNvPr id="17" name="TextBox 16"/>
          <p:cNvSpPr txBox="1"/>
          <p:nvPr/>
        </p:nvSpPr>
        <p:spPr>
          <a:xfrm>
            <a:off x="5943600" y="1938338"/>
            <a:ext cx="4038600" cy="3785652"/>
          </a:xfrm>
          <a:prstGeom prst="rect">
            <a:avLst/>
          </a:prstGeom>
        </p:spPr>
        <p:style>
          <a:lnRef idx="2">
            <a:schemeClr val="accent1"/>
          </a:lnRef>
          <a:fillRef idx="1">
            <a:schemeClr val="lt1"/>
          </a:fillRef>
          <a:effectRef idx="0">
            <a:schemeClr val="accent1"/>
          </a:effectRef>
          <a:fontRef idx="minor">
            <a:schemeClr val="dk1"/>
          </a:fontRef>
        </p:style>
        <p:txBody>
          <a:bodyPr>
            <a:spAutoFit/>
          </a:bodyPr>
          <a:lstStyle/>
          <a:p>
            <a:pPr>
              <a:defRPr/>
            </a:pPr>
            <a:r>
              <a:rPr lang="tr-TR" sz="1600" b="1" dirty="0">
                <a:solidFill>
                  <a:schemeClr val="tx1">
                    <a:lumMod val="65000"/>
                    <a:lumOff val="35000"/>
                  </a:schemeClr>
                </a:solidFill>
              </a:rPr>
              <a:t>Başar değerler</a:t>
            </a:r>
            <a:r>
              <a:rPr lang="en-US" sz="1600" b="1" dirty="0">
                <a:solidFill>
                  <a:schemeClr val="tx1">
                    <a:lumMod val="65000"/>
                    <a:lumOff val="35000"/>
                  </a:schemeClr>
                </a:solidFill>
              </a:rPr>
              <a:t>: </a:t>
            </a:r>
            <a:r>
              <a:rPr lang="tr-TR" sz="1600" b="1" dirty="0">
                <a:solidFill>
                  <a:schemeClr val="tx1">
                    <a:lumMod val="65000"/>
                    <a:lumOff val="35000"/>
                  </a:schemeClr>
                </a:solidFill>
              </a:rPr>
              <a:t>maddi başarı ve ilerleme</a:t>
            </a:r>
          </a:p>
          <a:p>
            <a:pPr>
              <a:defRPr/>
            </a:pPr>
            <a:endParaRPr lang="en-US" sz="1600" b="1" dirty="0">
              <a:solidFill>
                <a:schemeClr val="tx1">
                  <a:lumMod val="65000"/>
                  <a:lumOff val="35000"/>
                </a:schemeClr>
              </a:solidFill>
            </a:endParaRPr>
          </a:p>
          <a:p>
            <a:pPr>
              <a:defRPr/>
            </a:pPr>
            <a:r>
              <a:rPr lang="tr-TR" sz="1600" b="1" dirty="0">
                <a:solidFill>
                  <a:schemeClr val="tx1">
                    <a:lumMod val="65000"/>
                    <a:lumOff val="35000"/>
                  </a:schemeClr>
                </a:solidFill>
              </a:rPr>
              <a:t>Para ve mülk önemlidir. </a:t>
            </a:r>
            <a:endParaRPr lang="en-US" sz="1600" b="1" dirty="0">
              <a:solidFill>
                <a:schemeClr val="tx1">
                  <a:lumMod val="65000"/>
                  <a:lumOff val="35000"/>
                </a:schemeClr>
              </a:solidFill>
            </a:endParaRPr>
          </a:p>
          <a:p>
            <a:pPr>
              <a:defRPr/>
            </a:pPr>
            <a:endParaRPr lang="en-US" sz="1600" b="1" dirty="0">
              <a:solidFill>
                <a:schemeClr val="tx1">
                  <a:lumMod val="65000"/>
                  <a:lumOff val="35000"/>
                </a:schemeClr>
              </a:solidFill>
            </a:endParaRPr>
          </a:p>
          <a:p>
            <a:pPr>
              <a:defRPr/>
            </a:pPr>
            <a:endParaRPr lang="en-US" sz="1600" b="1" dirty="0">
              <a:solidFill>
                <a:schemeClr val="tx1">
                  <a:lumMod val="65000"/>
                  <a:lumOff val="35000"/>
                </a:schemeClr>
              </a:solidFill>
            </a:endParaRPr>
          </a:p>
          <a:p>
            <a:pPr>
              <a:defRPr/>
            </a:pPr>
            <a:r>
              <a:rPr lang="tr-TR" sz="1600" b="1" dirty="0">
                <a:solidFill>
                  <a:schemeClr val="tx1">
                    <a:lumMod val="65000"/>
                    <a:lumOff val="35000"/>
                  </a:schemeClr>
                </a:solidFill>
              </a:rPr>
              <a:t>Güçlü olana sempati duyulur. </a:t>
            </a:r>
            <a:endParaRPr lang="en-US" sz="1600" b="1" dirty="0">
              <a:solidFill>
                <a:schemeClr val="tx1">
                  <a:lumMod val="65000"/>
                  <a:lumOff val="35000"/>
                </a:schemeClr>
              </a:solidFill>
            </a:endParaRPr>
          </a:p>
          <a:p>
            <a:pPr>
              <a:defRPr/>
            </a:pPr>
            <a:endParaRPr lang="en-US" sz="1600" b="1" dirty="0">
              <a:solidFill>
                <a:schemeClr val="tx1">
                  <a:lumMod val="65000"/>
                  <a:lumOff val="35000"/>
                </a:schemeClr>
              </a:solidFill>
            </a:endParaRPr>
          </a:p>
          <a:p>
            <a:pPr>
              <a:defRPr/>
            </a:pPr>
            <a:r>
              <a:rPr lang="tr-TR" sz="1600" b="1" dirty="0">
                <a:solidFill>
                  <a:schemeClr val="tx1">
                    <a:lumMod val="65000"/>
                    <a:lumOff val="35000"/>
                  </a:schemeClr>
                </a:solidFill>
              </a:rPr>
              <a:t>Ailede</a:t>
            </a:r>
            <a:r>
              <a:rPr lang="en-US" sz="1600" b="1" dirty="0">
                <a:solidFill>
                  <a:schemeClr val="tx1">
                    <a:lumMod val="65000"/>
                    <a:lumOff val="35000"/>
                  </a:schemeClr>
                </a:solidFill>
              </a:rPr>
              <a:t>, </a:t>
            </a:r>
            <a:r>
              <a:rPr lang="tr-TR" sz="1600" b="1" dirty="0">
                <a:solidFill>
                  <a:schemeClr val="tx1">
                    <a:lumMod val="65000"/>
                    <a:lumOff val="35000"/>
                  </a:schemeClr>
                </a:solidFill>
              </a:rPr>
              <a:t>baba olaylarla anne duygularla ilgilenir. </a:t>
            </a:r>
            <a:endParaRPr lang="en-US" sz="1600" b="1" dirty="0">
              <a:solidFill>
                <a:schemeClr val="tx1">
                  <a:lumMod val="65000"/>
                  <a:lumOff val="35000"/>
                </a:schemeClr>
              </a:solidFill>
            </a:endParaRPr>
          </a:p>
          <a:p>
            <a:pPr>
              <a:defRPr/>
            </a:pPr>
            <a:endParaRPr lang="en-US" sz="1600" b="1" dirty="0">
              <a:solidFill>
                <a:schemeClr val="tx1">
                  <a:lumMod val="65000"/>
                  <a:lumOff val="35000"/>
                </a:schemeClr>
              </a:solidFill>
            </a:endParaRPr>
          </a:p>
          <a:p>
            <a:pPr>
              <a:defRPr/>
            </a:pPr>
            <a:r>
              <a:rPr lang="tr-TR" sz="1600" b="1" dirty="0">
                <a:solidFill>
                  <a:schemeClr val="tx1">
                    <a:lumMod val="65000"/>
                    <a:lumOff val="35000"/>
                  </a:schemeClr>
                </a:solidFill>
              </a:rPr>
              <a:t>Eşitlik, rekabet, ve performansa vurgu </a:t>
            </a:r>
            <a:endParaRPr lang="en-US" sz="1600" b="1" dirty="0">
              <a:solidFill>
                <a:schemeClr val="tx1">
                  <a:lumMod val="65000"/>
                  <a:lumOff val="35000"/>
                </a:schemeClr>
              </a:solidFill>
            </a:endParaRPr>
          </a:p>
          <a:p>
            <a:pPr>
              <a:defRPr/>
            </a:pPr>
            <a:endParaRPr lang="en-US" sz="1600" b="1" dirty="0">
              <a:solidFill>
                <a:schemeClr val="tx1">
                  <a:lumMod val="65000"/>
                  <a:lumOff val="35000"/>
                </a:schemeClr>
              </a:solidFill>
            </a:endParaRPr>
          </a:p>
          <a:p>
            <a:pPr>
              <a:defRPr/>
            </a:pPr>
            <a:r>
              <a:rPr lang="tr-TR" sz="1600" b="1" dirty="0">
                <a:solidFill>
                  <a:schemeClr val="tx1">
                    <a:lumMod val="65000"/>
                    <a:lumOff val="35000"/>
                  </a:schemeClr>
                </a:solidFill>
              </a:rPr>
              <a:t>Yöneticilerin kararlı ve etkili olması beklenir. </a:t>
            </a:r>
            <a:endParaRPr lang="en-US" sz="1600" b="1" dirty="0">
              <a:solidFill>
                <a:schemeClr val="tx1">
                  <a:lumMod val="65000"/>
                  <a:lumOff val="35000"/>
                </a:schemeClr>
              </a:solidFill>
            </a:endParaRPr>
          </a:p>
          <a:p>
            <a:pPr>
              <a:defRPr/>
            </a:pPr>
            <a:endParaRPr lang="en-US" sz="1600" b="1" dirty="0">
              <a:solidFill>
                <a:schemeClr val="tx1">
                  <a:lumMod val="65000"/>
                  <a:lumOff val="35000"/>
                </a:schemeClr>
              </a:solidFill>
            </a:endParaRPr>
          </a:p>
          <a:p>
            <a:pPr>
              <a:defRPr/>
            </a:pPr>
            <a:r>
              <a:rPr lang="tr-TR" sz="1600" b="1" dirty="0">
                <a:solidFill>
                  <a:schemeClr val="tx1">
                    <a:lumMod val="65000"/>
                    <a:lumOff val="35000"/>
                  </a:schemeClr>
                </a:solidFill>
              </a:rPr>
              <a:t>Çatışma çözümü mücadele ve kavgayla olur. </a:t>
            </a:r>
            <a:endParaRPr lang="en-US" sz="700" dirty="0">
              <a:solidFill>
                <a:schemeClr val="tx2">
                  <a:lumMod val="50000"/>
                </a:schemeClr>
              </a:solidFill>
            </a:endParaRPr>
          </a:p>
        </p:txBody>
      </p:sp>
      <p:sp>
        <p:nvSpPr>
          <p:cNvPr id="18" name="Content Placeholder 2"/>
          <p:cNvSpPr txBox="1">
            <a:spLocks/>
          </p:cNvSpPr>
          <p:nvPr/>
        </p:nvSpPr>
        <p:spPr>
          <a:xfrm>
            <a:off x="2057400" y="1447801"/>
            <a:ext cx="2971800" cy="366713"/>
          </a:xfrm>
          <a:prstGeom prst="rect">
            <a:avLst/>
          </a:prstGeom>
          <a:solidFill>
            <a:schemeClr val="bg1">
              <a:lumMod val="75000"/>
            </a:schemeClr>
          </a:solidFill>
        </p:spPr>
        <p:txBody>
          <a:bodyPr>
            <a:normAutofit/>
          </a:bodyPr>
          <a:lstStyle/>
          <a:p>
            <a:pPr marL="342900" indent="-342900">
              <a:spcBef>
                <a:spcPct val="20000"/>
              </a:spcBef>
              <a:defRPr/>
            </a:pPr>
            <a:r>
              <a:rPr lang="tr-TR" b="1" i="1" dirty="0">
                <a:solidFill>
                  <a:schemeClr val="accent1">
                    <a:lumMod val="50000"/>
                  </a:schemeClr>
                </a:solidFill>
              </a:rPr>
              <a:t>Düşük Erillik</a:t>
            </a:r>
            <a:endParaRPr lang="en-US" sz="2000" dirty="0">
              <a:solidFill>
                <a:schemeClr val="accent1">
                  <a:lumMod val="50000"/>
                </a:schemeClr>
              </a:solidFill>
            </a:endParaRPr>
          </a:p>
        </p:txBody>
      </p:sp>
      <p:sp>
        <p:nvSpPr>
          <p:cNvPr id="19" name="Rectangle 18"/>
          <p:cNvSpPr/>
          <p:nvPr/>
        </p:nvSpPr>
        <p:spPr>
          <a:xfrm>
            <a:off x="1905000" y="1447800"/>
            <a:ext cx="3200400" cy="49530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de-DE" b="1"/>
          </a:p>
        </p:txBody>
      </p:sp>
      <p:sp>
        <p:nvSpPr>
          <p:cNvPr id="20" name="Rectangle 19"/>
          <p:cNvSpPr/>
          <p:nvPr/>
        </p:nvSpPr>
        <p:spPr>
          <a:xfrm>
            <a:off x="5867400" y="1465263"/>
            <a:ext cx="4267200" cy="4953000"/>
          </a:xfrm>
          <a:prstGeom prst="rect">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de-DE" b="1"/>
          </a:p>
        </p:txBody>
      </p:sp>
    </p:spTree>
    <p:extLst>
      <p:ext uri="{BB962C8B-B14F-4D97-AF65-F5344CB8AC3E}">
        <p14:creationId xmlns:p14="http://schemas.microsoft.com/office/powerpoint/2010/main" val="828108851"/>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9"/>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8"/>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6"/>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4"/>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20"/>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animBg="1"/>
      <p:bldP spid="16" grpId="0" animBg="1"/>
      <p:bldP spid="17" grpId="0" animBg="1"/>
      <p:bldP spid="18" grpId="0" animBg="1"/>
      <p:bldP spid="19" grpId="0" animBg="1"/>
      <p:bldP spid="20"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tr-TR" sz="2800" dirty="0"/>
              <a:t>Erillik</a:t>
            </a:r>
            <a:endParaRPr lang="en-US" sz="2800" dirty="0"/>
          </a:p>
        </p:txBody>
      </p:sp>
      <p:sp>
        <p:nvSpPr>
          <p:cNvPr id="57347" name="Slide Number Placeholder 3"/>
          <p:cNvSpPr>
            <a:spLocks noGrp="1"/>
          </p:cNvSpPr>
          <p:nvPr>
            <p:ph type="sldNum" sz="quarter" idx="4294967295"/>
          </p:nvPr>
        </p:nvSpPr>
        <p:spPr bwMode="auto">
          <a:xfrm>
            <a:off x="10210800" y="6492876"/>
            <a:ext cx="381000" cy="365125"/>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2"/>
              </a:buClr>
              <a:buSzPct val="65000"/>
              <a:buFont typeface="Wingdings" panose="05000000000000000000" pitchFamily="2" charset="2"/>
              <a:buChar char="l"/>
              <a:defRPr sz="3200">
                <a:solidFill>
                  <a:schemeClr val="tx1"/>
                </a:solidFill>
                <a:latin typeface="Arial" panose="020B0604020202020204" pitchFamily="34" charset="0"/>
              </a:defRPr>
            </a:lvl1pPr>
            <a:lvl2pPr marL="742950" indent="-285750">
              <a:spcBef>
                <a:spcPct val="20000"/>
              </a:spcBef>
              <a:buClr>
                <a:schemeClr val="hlink"/>
              </a:buClr>
              <a:buSzPct val="65000"/>
              <a:buFont typeface="Wingdings" panose="05000000000000000000" pitchFamily="2" charset="2"/>
              <a:buChar char="l"/>
              <a:defRPr sz="2800">
                <a:solidFill>
                  <a:schemeClr val="tx1"/>
                </a:solidFill>
                <a:latin typeface="Arial" panose="020B0604020202020204" pitchFamily="34" charset="0"/>
              </a:defRPr>
            </a:lvl2pPr>
            <a:lvl3pPr marL="1143000" indent="-228600">
              <a:spcBef>
                <a:spcPct val="20000"/>
              </a:spcBef>
              <a:buClr>
                <a:srgbClr val="808080"/>
              </a:buClr>
              <a:buSzPct val="65000"/>
              <a:buFont typeface="Wingdings" panose="05000000000000000000" pitchFamily="2" charset="2"/>
              <a:buChar char="l"/>
              <a:defRPr sz="2400">
                <a:solidFill>
                  <a:schemeClr val="tx1"/>
                </a:solidFill>
                <a:latin typeface="Arial" panose="020B0604020202020204" pitchFamily="34" charset="0"/>
              </a:defRPr>
            </a:lvl3pPr>
            <a:lvl4pPr marL="1600200" indent="-228600">
              <a:spcBef>
                <a:spcPct val="20000"/>
              </a:spcBef>
              <a:buClr>
                <a:schemeClr val="accent1"/>
              </a:buClr>
              <a:buSzPct val="65000"/>
              <a:buFont typeface="Wingdings" panose="05000000000000000000" pitchFamily="2" charset="2"/>
              <a:buChar char="l"/>
              <a:defRPr sz="2200">
                <a:solidFill>
                  <a:schemeClr val="tx1"/>
                </a:solidFill>
                <a:latin typeface="Arial" panose="020B0604020202020204" pitchFamily="34" charset="0"/>
              </a:defRPr>
            </a:lvl4pPr>
            <a:lvl5pPr marL="2057400" indent="-228600">
              <a:spcBef>
                <a:spcPct val="20000"/>
              </a:spcBef>
              <a:buClr>
                <a:schemeClr val="accent2"/>
              </a:buClr>
              <a:buSzPct val="65000"/>
              <a:buFont typeface="Wingdings" panose="05000000000000000000" pitchFamily="2" charset="2"/>
              <a:buChar char="l"/>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2"/>
              </a:buClr>
              <a:buSzPct val="65000"/>
              <a:buFont typeface="Wingdings" panose="05000000000000000000" pitchFamily="2" charset="2"/>
              <a:buChar char="l"/>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2"/>
              </a:buClr>
              <a:buSzPct val="65000"/>
              <a:buFont typeface="Wingdings" panose="05000000000000000000" pitchFamily="2" charset="2"/>
              <a:buChar char="l"/>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2"/>
              </a:buClr>
              <a:buSzPct val="65000"/>
              <a:buFont typeface="Wingdings" panose="05000000000000000000" pitchFamily="2" charset="2"/>
              <a:buChar char="l"/>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2"/>
              </a:buClr>
              <a:buSzPct val="65000"/>
              <a:buFont typeface="Wingdings" panose="05000000000000000000" pitchFamily="2" charset="2"/>
              <a:buChar char="l"/>
              <a:defRPr sz="2000">
                <a:solidFill>
                  <a:schemeClr val="tx1"/>
                </a:solidFill>
                <a:latin typeface="Arial" panose="020B0604020202020204" pitchFamily="34" charset="0"/>
              </a:defRPr>
            </a:lvl9pPr>
          </a:lstStyle>
          <a:p>
            <a:pPr>
              <a:spcBef>
                <a:spcPct val="0"/>
              </a:spcBef>
              <a:buClrTx/>
              <a:buSzTx/>
              <a:buFontTx/>
              <a:buNone/>
            </a:pPr>
            <a:fld id="{314D8ADE-D3E8-42E3-971A-A154620EC066}" type="slidenum">
              <a:rPr lang="en-US" altLang="tr-TR" sz="2400">
                <a:latin typeface="Times New Roman" panose="02020603050405020304" pitchFamily="18" charset="0"/>
              </a:rPr>
              <a:pPr>
                <a:spcBef>
                  <a:spcPct val="0"/>
                </a:spcBef>
                <a:buClrTx/>
                <a:buSzTx/>
                <a:buFontTx/>
                <a:buNone/>
              </a:pPr>
              <a:t>17</a:t>
            </a:fld>
            <a:endParaRPr lang="en-US" altLang="tr-TR" sz="2400">
              <a:latin typeface="Times New Roman" panose="02020603050405020304" pitchFamily="18" charset="0"/>
            </a:endParaRPr>
          </a:p>
        </p:txBody>
      </p:sp>
      <p:sp>
        <p:nvSpPr>
          <p:cNvPr id="14" name="Left-Right Arrow 13"/>
          <p:cNvSpPr/>
          <p:nvPr/>
        </p:nvSpPr>
        <p:spPr>
          <a:xfrm rot="5400000">
            <a:off x="2324100" y="3587750"/>
            <a:ext cx="4800600" cy="914400"/>
          </a:xfrm>
          <a:prstGeom prst="leftRightArrow">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57349" name="TextBox 14"/>
          <p:cNvSpPr txBox="1">
            <a:spLocks noChangeArrowheads="1"/>
          </p:cNvSpPr>
          <p:nvPr/>
        </p:nvSpPr>
        <p:spPr bwMode="auto">
          <a:xfrm>
            <a:off x="4318000" y="1797051"/>
            <a:ext cx="838200"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accent2"/>
              </a:buClr>
              <a:buSzPct val="65000"/>
              <a:buFont typeface="Wingdings" panose="05000000000000000000" pitchFamily="2" charset="2"/>
              <a:buChar char="l"/>
              <a:defRPr sz="3200">
                <a:solidFill>
                  <a:schemeClr val="tx1"/>
                </a:solidFill>
                <a:latin typeface="Arial" panose="020B0604020202020204" pitchFamily="34" charset="0"/>
              </a:defRPr>
            </a:lvl1pPr>
            <a:lvl2pPr marL="742950" indent="-285750">
              <a:spcBef>
                <a:spcPct val="20000"/>
              </a:spcBef>
              <a:buClr>
                <a:schemeClr val="hlink"/>
              </a:buClr>
              <a:buSzPct val="65000"/>
              <a:buFont typeface="Wingdings" panose="05000000000000000000" pitchFamily="2" charset="2"/>
              <a:buChar char="l"/>
              <a:defRPr sz="2800">
                <a:solidFill>
                  <a:schemeClr val="tx1"/>
                </a:solidFill>
                <a:latin typeface="Arial" panose="020B0604020202020204" pitchFamily="34" charset="0"/>
              </a:defRPr>
            </a:lvl2pPr>
            <a:lvl3pPr marL="1143000" indent="-228600">
              <a:spcBef>
                <a:spcPct val="20000"/>
              </a:spcBef>
              <a:buClr>
                <a:srgbClr val="808080"/>
              </a:buClr>
              <a:buSzPct val="65000"/>
              <a:buFont typeface="Wingdings" panose="05000000000000000000" pitchFamily="2" charset="2"/>
              <a:buChar char="l"/>
              <a:defRPr sz="2400">
                <a:solidFill>
                  <a:schemeClr val="tx1"/>
                </a:solidFill>
                <a:latin typeface="Arial" panose="020B0604020202020204" pitchFamily="34" charset="0"/>
              </a:defRPr>
            </a:lvl3pPr>
            <a:lvl4pPr marL="1600200" indent="-228600">
              <a:spcBef>
                <a:spcPct val="20000"/>
              </a:spcBef>
              <a:buClr>
                <a:schemeClr val="accent1"/>
              </a:buClr>
              <a:buSzPct val="65000"/>
              <a:buFont typeface="Wingdings" panose="05000000000000000000" pitchFamily="2" charset="2"/>
              <a:buChar char="l"/>
              <a:defRPr sz="2200">
                <a:solidFill>
                  <a:schemeClr val="tx1"/>
                </a:solidFill>
                <a:latin typeface="Arial" panose="020B0604020202020204" pitchFamily="34" charset="0"/>
              </a:defRPr>
            </a:lvl4pPr>
            <a:lvl5pPr marL="2057400" indent="-228600">
              <a:spcBef>
                <a:spcPct val="20000"/>
              </a:spcBef>
              <a:buClr>
                <a:schemeClr val="accent2"/>
              </a:buClr>
              <a:buSzPct val="65000"/>
              <a:buFont typeface="Wingdings" panose="05000000000000000000" pitchFamily="2" charset="2"/>
              <a:buChar char="l"/>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2"/>
              </a:buClr>
              <a:buSzPct val="65000"/>
              <a:buFont typeface="Wingdings" panose="05000000000000000000" pitchFamily="2" charset="2"/>
              <a:buChar char="l"/>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2"/>
              </a:buClr>
              <a:buSzPct val="65000"/>
              <a:buFont typeface="Wingdings" panose="05000000000000000000" pitchFamily="2" charset="2"/>
              <a:buChar char="l"/>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2"/>
              </a:buClr>
              <a:buSzPct val="65000"/>
              <a:buFont typeface="Wingdings" panose="05000000000000000000" pitchFamily="2" charset="2"/>
              <a:buChar char="l"/>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2"/>
              </a:buClr>
              <a:buSzPct val="65000"/>
              <a:buFont typeface="Wingdings" panose="05000000000000000000" pitchFamily="2" charset="2"/>
              <a:buChar char="l"/>
              <a:defRPr sz="2000">
                <a:solidFill>
                  <a:schemeClr val="tx1"/>
                </a:solidFill>
                <a:latin typeface="Arial" panose="020B0604020202020204" pitchFamily="34" charset="0"/>
              </a:defRPr>
            </a:lvl9pPr>
          </a:lstStyle>
          <a:p>
            <a:pPr>
              <a:spcBef>
                <a:spcPct val="0"/>
              </a:spcBef>
              <a:buClrTx/>
              <a:buSzTx/>
              <a:buFontTx/>
              <a:buNone/>
            </a:pPr>
            <a:r>
              <a:rPr lang="tr-TR" altLang="tr-TR" sz="1400" b="1" i="1">
                <a:latin typeface="Times New Roman" panose="02020603050405020304" pitchFamily="18" charset="0"/>
              </a:rPr>
              <a:t>Yüksek</a:t>
            </a:r>
            <a:endParaRPr lang="en-US" altLang="tr-TR" sz="1400" b="1" i="1">
              <a:latin typeface="Times New Roman" panose="02020603050405020304" pitchFamily="18" charset="0"/>
            </a:endParaRPr>
          </a:p>
        </p:txBody>
      </p:sp>
      <p:sp>
        <p:nvSpPr>
          <p:cNvPr id="57350" name="TextBox 15"/>
          <p:cNvSpPr txBox="1">
            <a:spLocks noChangeArrowheads="1"/>
          </p:cNvSpPr>
          <p:nvPr/>
        </p:nvSpPr>
        <p:spPr bwMode="auto">
          <a:xfrm>
            <a:off x="4419600" y="5929313"/>
            <a:ext cx="609600" cy="2778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accent2"/>
              </a:buClr>
              <a:buSzPct val="65000"/>
              <a:buFont typeface="Wingdings" panose="05000000000000000000" pitchFamily="2" charset="2"/>
              <a:buChar char="l"/>
              <a:defRPr sz="3200">
                <a:solidFill>
                  <a:schemeClr val="tx1"/>
                </a:solidFill>
                <a:latin typeface="Arial" panose="020B0604020202020204" pitchFamily="34" charset="0"/>
              </a:defRPr>
            </a:lvl1pPr>
            <a:lvl2pPr marL="742950" indent="-285750">
              <a:spcBef>
                <a:spcPct val="20000"/>
              </a:spcBef>
              <a:buClr>
                <a:schemeClr val="hlink"/>
              </a:buClr>
              <a:buSzPct val="65000"/>
              <a:buFont typeface="Wingdings" panose="05000000000000000000" pitchFamily="2" charset="2"/>
              <a:buChar char="l"/>
              <a:defRPr sz="2800">
                <a:solidFill>
                  <a:schemeClr val="tx1"/>
                </a:solidFill>
                <a:latin typeface="Arial" panose="020B0604020202020204" pitchFamily="34" charset="0"/>
              </a:defRPr>
            </a:lvl2pPr>
            <a:lvl3pPr marL="1143000" indent="-228600">
              <a:spcBef>
                <a:spcPct val="20000"/>
              </a:spcBef>
              <a:buClr>
                <a:srgbClr val="808080"/>
              </a:buClr>
              <a:buSzPct val="65000"/>
              <a:buFont typeface="Wingdings" panose="05000000000000000000" pitchFamily="2" charset="2"/>
              <a:buChar char="l"/>
              <a:defRPr sz="2400">
                <a:solidFill>
                  <a:schemeClr val="tx1"/>
                </a:solidFill>
                <a:latin typeface="Arial" panose="020B0604020202020204" pitchFamily="34" charset="0"/>
              </a:defRPr>
            </a:lvl3pPr>
            <a:lvl4pPr marL="1600200" indent="-228600">
              <a:spcBef>
                <a:spcPct val="20000"/>
              </a:spcBef>
              <a:buClr>
                <a:schemeClr val="accent1"/>
              </a:buClr>
              <a:buSzPct val="65000"/>
              <a:buFont typeface="Wingdings" panose="05000000000000000000" pitchFamily="2" charset="2"/>
              <a:buChar char="l"/>
              <a:defRPr sz="2200">
                <a:solidFill>
                  <a:schemeClr val="tx1"/>
                </a:solidFill>
                <a:latin typeface="Arial" panose="020B0604020202020204" pitchFamily="34" charset="0"/>
              </a:defRPr>
            </a:lvl4pPr>
            <a:lvl5pPr marL="2057400" indent="-228600">
              <a:spcBef>
                <a:spcPct val="20000"/>
              </a:spcBef>
              <a:buClr>
                <a:schemeClr val="accent2"/>
              </a:buClr>
              <a:buSzPct val="65000"/>
              <a:buFont typeface="Wingdings" panose="05000000000000000000" pitchFamily="2" charset="2"/>
              <a:buChar char="l"/>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2"/>
              </a:buClr>
              <a:buSzPct val="65000"/>
              <a:buFont typeface="Wingdings" panose="05000000000000000000" pitchFamily="2" charset="2"/>
              <a:buChar char="l"/>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2"/>
              </a:buClr>
              <a:buSzPct val="65000"/>
              <a:buFont typeface="Wingdings" panose="05000000000000000000" pitchFamily="2" charset="2"/>
              <a:buChar char="l"/>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2"/>
              </a:buClr>
              <a:buSzPct val="65000"/>
              <a:buFont typeface="Wingdings" panose="05000000000000000000" pitchFamily="2" charset="2"/>
              <a:buChar char="l"/>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2"/>
              </a:buClr>
              <a:buSzPct val="65000"/>
              <a:buFont typeface="Wingdings" panose="05000000000000000000" pitchFamily="2" charset="2"/>
              <a:buChar char="l"/>
              <a:defRPr sz="2000">
                <a:solidFill>
                  <a:schemeClr val="tx1"/>
                </a:solidFill>
                <a:latin typeface="Arial" panose="020B0604020202020204" pitchFamily="34" charset="0"/>
              </a:defRPr>
            </a:lvl9pPr>
          </a:lstStyle>
          <a:p>
            <a:pPr>
              <a:spcBef>
                <a:spcPct val="0"/>
              </a:spcBef>
              <a:buClrTx/>
              <a:buSzTx/>
              <a:buFontTx/>
              <a:buNone/>
            </a:pPr>
            <a:r>
              <a:rPr lang="tr-TR" altLang="tr-TR" sz="1200" b="1" i="1">
                <a:latin typeface="Times New Roman" panose="02020603050405020304" pitchFamily="18" charset="0"/>
              </a:rPr>
              <a:t>Düşük</a:t>
            </a:r>
            <a:endParaRPr lang="en-US" altLang="tr-TR" sz="1200" b="1" i="1">
              <a:latin typeface="Times New Roman" panose="02020603050405020304" pitchFamily="18" charset="0"/>
            </a:endParaRPr>
          </a:p>
        </p:txBody>
      </p:sp>
      <p:sp>
        <p:nvSpPr>
          <p:cNvPr id="57351" name="TextBox 16"/>
          <p:cNvSpPr txBox="1">
            <a:spLocks noChangeArrowheads="1"/>
          </p:cNvSpPr>
          <p:nvPr/>
        </p:nvSpPr>
        <p:spPr bwMode="auto">
          <a:xfrm>
            <a:off x="5715000" y="1981200"/>
            <a:ext cx="2286000" cy="41544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accent2"/>
              </a:buClr>
              <a:buSzPct val="65000"/>
              <a:buFont typeface="Wingdings" panose="05000000000000000000" pitchFamily="2" charset="2"/>
              <a:buChar char="l"/>
              <a:defRPr sz="3200">
                <a:solidFill>
                  <a:schemeClr val="tx1"/>
                </a:solidFill>
                <a:latin typeface="Arial" panose="020B0604020202020204" pitchFamily="34" charset="0"/>
              </a:defRPr>
            </a:lvl1pPr>
            <a:lvl2pPr marL="742950" indent="-285750">
              <a:spcBef>
                <a:spcPct val="20000"/>
              </a:spcBef>
              <a:buClr>
                <a:schemeClr val="hlink"/>
              </a:buClr>
              <a:buSzPct val="65000"/>
              <a:buFont typeface="Wingdings" panose="05000000000000000000" pitchFamily="2" charset="2"/>
              <a:buChar char="l"/>
              <a:defRPr sz="2800">
                <a:solidFill>
                  <a:schemeClr val="tx1"/>
                </a:solidFill>
                <a:latin typeface="Arial" panose="020B0604020202020204" pitchFamily="34" charset="0"/>
              </a:defRPr>
            </a:lvl2pPr>
            <a:lvl3pPr marL="1143000" indent="-228600">
              <a:spcBef>
                <a:spcPct val="20000"/>
              </a:spcBef>
              <a:buClr>
                <a:srgbClr val="808080"/>
              </a:buClr>
              <a:buSzPct val="65000"/>
              <a:buFont typeface="Wingdings" panose="05000000000000000000" pitchFamily="2" charset="2"/>
              <a:buChar char="l"/>
              <a:defRPr sz="2400">
                <a:solidFill>
                  <a:schemeClr val="tx1"/>
                </a:solidFill>
                <a:latin typeface="Arial" panose="020B0604020202020204" pitchFamily="34" charset="0"/>
              </a:defRPr>
            </a:lvl3pPr>
            <a:lvl4pPr marL="1600200" indent="-228600">
              <a:spcBef>
                <a:spcPct val="20000"/>
              </a:spcBef>
              <a:buClr>
                <a:schemeClr val="accent1"/>
              </a:buClr>
              <a:buSzPct val="65000"/>
              <a:buFont typeface="Wingdings" panose="05000000000000000000" pitchFamily="2" charset="2"/>
              <a:buChar char="l"/>
              <a:defRPr sz="2200">
                <a:solidFill>
                  <a:schemeClr val="tx1"/>
                </a:solidFill>
                <a:latin typeface="Arial" panose="020B0604020202020204" pitchFamily="34" charset="0"/>
              </a:defRPr>
            </a:lvl4pPr>
            <a:lvl5pPr marL="2057400" indent="-228600">
              <a:spcBef>
                <a:spcPct val="20000"/>
              </a:spcBef>
              <a:buClr>
                <a:schemeClr val="accent2"/>
              </a:buClr>
              <a:buSzPct val="65000"/>
              <a:buFont typeface="Wingdings" panose="05000000000000000000" pitchFamily="2" charset="2"/>
              <a:buChar char="l"/>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2"/>
              </a:buClr>
              <a:buSzPct val="65000"/>
              <a:buFont typeface="Wingdings" panose="05000000000000000000" pitchFamily="2" charset="2"/>
              <a:buChar char="l"/>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2"/>
              </a:buClr>
              <a:buSzPct val="65000"/>
              <a:buFont typeface="Wingdings" panose="05000000000000000000" pitchFamily="2" charset="2"/>
              <a:buChar char="l"/>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2"/>
              </a:buClr>
              <a:buSzPct val="65000"/>
              <a:buFont typeface="Wingdings" panose="05000000000000000000" pitchFamily="2" charset="2"/>
              <a:buChar char="l"/>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2"/>
              </a:buClr>
              <a:buSzPct val="65000"/>
              <a:buFont typeface="Wingdings" panose="05000000000000000000" pitchFamily="2" charset="2"/>
              <a:buChar char="l"/>
              <a:defRPr sz="2000">
                <a:solidFill>
                  <a:schemeClr val="tx1"/>
                </a:solidFill>
                <a:latin typeface="Arial" panose="020B0604020202020204" pitchFamily="34" charset="0"/>
              </a:defRPr>
            </a:lvl9pPr>
          </a:lstStyle>
          <a:p>
            <a:pPr>
              <a:spcBef>
                <a:spcPct val="0"/>
              </a:spcBef>
              <a:buClrTx/>
              <a:buSzTx/>
              <a:buFontTx/>
              <a:buNone/>
            </a:pPr>
            <a:r>
              <a:rPr lang="en-US" altLang="tr-TR" sz="2400" i="1">
                <a:latin typeface="Times New Roman" panose="02020603050405020304" pitchFamily="18" charset="0"/>
              </a:rPr>
              <a:t>Jap</a:t>
            </a:r>
            <a:r>
              <a:rPr lang="tr-TR" altLang="tr-TR" sz="2400" i="1">
                <a:latin typeface="Times New Roman" panose="02020603050405020304" pitchFamily="18" charset="0"/>
              </a:rPr>
              <a:t>onya</a:t>
            </a:r>
            <a:endParaRPr lang="en-US" altLang="tr-TR" sz="2400" i="1">
              <a:latin typeface="Times New Roman" panose="02020603050405020304" pitchFamily="18" charset="0"/>
            </a:endParaRPr>
          </a:p>
          <a:p>
            <a:pPr>
              <a:spcBef>
                <a:spcPct val="0"/>
              </a:spcBef>
              <a:buClrTx/>
              <a:buSzTx/>
              <a:buFontTx/>
              <a:buNone/>
            </a:pPr>
            <a:r>
              <a:rPr lang="en-US" altLang="tr-TR" sz="2400" i="1">
                <a:latin typeface="Times New Roman" panose="02020603050405020304" pitchFamily="18" charset="0"/>
              </a:rPr>
              <a:t>Me</a:t>
            </a:r>
            <a:r>
              <a:rPr lang="tr-TR" altLang="tr-TR" sz="2400" i="1">
                <a:latin typeface="Times New Roman" panose="02020603050405020304" pitchFamily="18" charset="0"/>
              </a:rPr>
              <a:t>ksika</a:t>
            </a:r>
            <a:endParaRPr lang="en-US" altLang="tr-TR" sz="2400" i="1">
              <a:latin typeface="Times New Roman" panose="02020603050405020304" pitchFamily="18" charset="0"/>
            </a:endParaRPr>
          </a:p>
          <a:p>
            <a:pPr>
              <a:spcBef>
                <a:spcPct val="0"/>
              </a:spcBef>
              <a:buClrTx/>
              <a:buSzTx/>
              <a:buFontTx/>
              <a:buNone/>
            </a:pPr>
            <a:r>
              <a:rPr lang="tr-TR" altLang="tr-TR" sz="2400" i="1">
                <a:latin typeface="Times New Roman" panose="02020603050405020304" pitchFamily="18" charset="0"/>
              </a:rPr>
              <a:t>Almanya</a:t>
            </a:r>
            <a:endParaRPr lang="en-US" altLang="tr-TR" sz="2400" i="1">
              <a:latin typeface="Times New Roman" panose="02020603050405020304" pitchFamily="18" charset="0"/>
            </a:endParaRPr>
          </a:p>
          <a:p>
            <a:pPr>
              <a:spcBef>
                <a:spcPct val="0"/>
              </a:spcBef>
              <a:buClrTx/>
              <a:buSzTx/>
              <a:buFontTx/>
              <a:buNone/>
            </a:pPr>
            <a:r>
              <a:rPr lang="en-US" altLang="tr-TR" sz="2400" i="1">
                <a:latin typeface="Times New Roman" panose="02020603050405020304" pitchFamily="18" charset="0"/>
              </a:rPr>
              <a:t>UK</a:t>
            </a:r>
          </a:p>
          <a:p>
            <a:pPr>
              <a:spcBef>
                <a:spcPct val="0"/>
              </a:spcBef>
              <a:buClrTx/>
              <a:buSzTx/>
              <a:buFontTx/>
              <a:buNone/>
            </a:pPr>
            <a:r>
              <a:rPr lang="en-US" altLang="tr-TR" sz="2400" i="1">
                <a:latin typeface="Times New Roman" panose="02020603050405020304" pitchFamily="18" charset="0"/>
              </a:rPr>
              <a:t>US</a:t>
            </a:r>
          </a:p>
          <a:p>
            <a:pPr>
              <a:spcBef>
                <a:spcPct val="0"/>
              </a:spcBef>
              <a:buClrTx/>
              <a:buSzTx/>
              <a:buFontTx/>
              <a:buNone/>
            </a:pPr>
            <a:r>
              <a:rPr lang="tr-TR" altLang="tr-TR" sz="2400" i="1">
                <a:latin typeface="Times New Roman" panose="02020603050405020304" pitchFamily="18" charset="0"/>
              </a:rPr>
              <a:t>Arabistan</a:t>
            </a:r>
            <a:endParaRPr lang="en-US" altLang="tr-TR" sz="2400" i="1">
              <a:latin typeface="Times New Roman" panose="02020603050405020304" pitchFamily="18" charset="0"/>
            </a:endParaRPr>
          </a:p>
          <a:p>
            <a:pPr>
              <a:spcBef>
                <a:spcPct val="0"/>
              </a:spcBef>
              <a:buClrTx/>
              <a:buSzTx/>
              <a:buFontTx/>
              <a:buNone/>
            </a:pPr>
            <a:r>
              <a:rPr lang="en-US" altLang="tr-TR" sz="2400" i="1">
                <a:latin typeface="Times New Roman" panose="02020603050405020304" pitchFamily="18" charset="0"/>
              </a:rPr>
              <a:t>Fran</a:t>
            </a:r>
            <a:r>
              <a:rPr lang="tr-TR" altLang="tr-TR" sz="2400" i="1">
                <a:latin typeface="Times New Roman" panose="02020603050405020304" pitchFamily="18" charset="0"/>
              </a:rPr>
              <a:t>sa</a:t>
            </a:r>
            <a:endParaRPr lang="en-US" altLang="tr-TR" sz="2400" i="1">
              <a:latin typeface="Times New Roman" panose="02020603050405020304" pitchFamily="18" charset="0"/>
            </a:endParaRPr>
          </a:p>
          <a:p>
            <a:pPr>
              <a:spcBef>
                <a:spcPct val="0"/>
              </a:spcBef>
              <a:buClrTx/>
              <a:buSzTx/>
              <a:buFontTx/>
              <a:buNone/>
            </a:pPr>
            <a:r>
              <a:rPr lang="en-US" altLang="tr-TR" sz="2400" i="1">
                <a:latin typeface="Times New Roman" panose="02020603050405020304" pitchFamily="18" charset="0"/>
              </a:rPr>
              <a:t>Kore</a:t>
            </a:r>
          </a:p>
          <a:p>
            <a:pPr>
              <a:spcBef>
                <a:spcPct val="0"/>
              </a:spcBef>
              <a:buClrTx/>
              <a:buSzTx/>
              <a:buFontTx/>
              <a:buNone/>
            </a:pPr>
            <a:r>
              <a:rPr lang="tr-TR" altLang="tr-TR" sz="2400" i="1">
                <a:latin typeface="Times New Roman" panose="02020603050405020304" pitchFamily="18" charset="0"/>
              </a:rPr>
              <a:t>Portekiz</a:t>
            </a:r>
            <a:r>
              <a:rPr lang="en-US" altLang="tr-TR" sz="2400" i="1">
                <a:latin typeface="Times New Roman" panose="02020603050405020304" pitchFamily="18" charset="0"/>
              </a:rPr>
              <a:t/>
            </a:r>
            <a:br>
              <a:rPr lang="en-US" altLang="tr-TR" sz="2400" i="1">
                <a:latin typeface="Times New Roman" panose="02020603050405020304" pitchFamily="18" charset="0"/>
              </a:rPr>
            </a:br>
            <a:r>
              <a:rPr lang="tr-TR" altLang="tr-TR" sz="2400" i="1">
                <a:latin typeface="Times New Roman" panose="02020603050405020304" pitchFamily="18" charset="0"/>
              </a:rPr>
              <a:t>Danimarka</a:t>
            </a:r>
            <a:endParaRPr lang="en-US" altLang="tr-TR" sz="2400" i="1">
              <a:latin typeface="Times New Roman" panose="02020603050405020304" pitchFamily="18" charset="0"/>
            </a:endParaRPr>
          </a:p>
          <a:p>
            <a:pPr>
              <a:spcBef>
                <a:spcPct val="0"/>
              </a:spcBef>
              <a:buClrTx/>
              <a:buSzTx/>
              <a:buFontTx/>
              <a:buNone/>
            </a:pPr>
            <a:r>
              <a:rPr lang="tr-TR" altLang="tr-TR" sz="2400" i="1">
                <a:latin typeface="Times New Roman" panose="02020603050405020304" pitchFamily="18" charset="0"/>
              </a:rPr>
              <a:t>İsveç</a:t>
            </a:r>
            <a:endParaRPr lang="en-US" altLang="tr-TR" sz="2400" i="1">
              <a:latin typeface="Times New Roman" panose="02020603050405020304" pitchFamily="18" charset="0"/>
            </a:endParaRPr>
          </a:p>
        </p:txBody>
      </p:sp>
      <p:pic>
        <p:nvPicPr>
          <p:cNvPr id="20" name="Picture 19" descr="200566432-002.jpg"/>
          <p:cNvPicPr>
            <a:picLocks noChangeAspect="1"/>
          </p:cNvPicPr>
          <p:nvPr/>
        </p:nvPicPr>
        <p:blipFill>
          <a:blip r:embed="rId2"/>
          <a:stretch>
            <a:fillRect/>
          </a:stretch>
        </p:blipFill>
        <p:spPr>
          <a:xfrm>
            <a:off x="8229600" y="2743200"/>
            <a:ext cx="1727200" cy="2159000"/>
          </a:xfrm>
          <a:prstGeom prst="rect">
            <a:avLst/>
          </a:prstGeom>
          <a:ln>
            <a:noFill/>
          </a:ln>
          <a:effectLst>
            <a:softEdge rad="112500"/>
          </a:effectLst>
        </p:spPr>
      </p:pic>
    </p:spTree>
    <p:extLst>
      <p:ext uri="{BB962C8B-B14F-4D97-AF65-F5344CB8AC3E}">
        <p14:creationId xmlns:p14="http://schemas.microsoft.com/office/powerpoint/2010/main" val="2798504042"/>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tr-TR" sz="2800" dirty="0"/>
              <a:t>Uzun Dönem Yönelimli Olma</a:t>
            </a:r>
            <a:endParaRPr lang="en-US" sz="2800" dirty="0"/>
          </a:p>
        </p:txBody>
      </p:sp>
      <p:sp>
        <p:nvSpPr>
          <p:cNvPr id="58371" name="Content Placeholder 2"/>
          <p:cNvSpPr>
            <a:spLocks noGrp="1"/>
          </p:cNvSpPr>
          <p:nvPr>
            <p:ph idx="1"/>
          </p:nvPr>
        </p:nvSpPr>
        <p:spPr>
          <a:xfrm>
            <a:off x="3276600" y="1676400"/>
            <a:ext cx="6781800" cy="3124200"/>
          </a:xfrm>
        </p:spPr>
        <p:txBody>
          <a:bodyPr/>
          <a:lstStyle/>
          <a:p>
            <a:pPr>
              <a:buFont typeface="Wingdings" panose="05000000000000000000" pitchFamily="2" charset="2"/>
              <a:buNone/>
            </a:pPr>
            <a:endParaRPr lang="en-US" altLang="tr-TR" sz="2000" dirty="0"/>
          </a:p>
          <a:p>
            <a:pPr>
              <a:buFont typeface="Wingdings" panose="05000000000000000000" pitchFamily="2" charset="2"/>
              <a:buNone/>
            </a:pPr>
            <a:r>
              <a:rPr lang="tr-TR" altLang="tr-TR" sz="2400" b="1" i="1" dirty="0"/>
              <a:t>Uzun zaman yönelimi</a:t>
            </a:r>
            <a:r>
              <a:rPr lang="en-US" altLang="tr-TR" sz="2400" i="1" dirty="0"/>
              <a:t>– </a:t>
            </a:r>
            <a:r>
              <a:rPr lang="tr-TR" altLang="tr-TR" sz="2400" i="1" dirty="0"/>
              <a:t>Sabretmeye değer veren temel bir zaman eğilimidir. </a:t>
            </a:r>
            <a:endParaRPr lang="en-US" altLang="tr-TR" sz="2400" i="1" dirty="0"/>
          </a:p>
        </p:txBody>
      </p:sp>
      <p:sp>
        <p:nvSpPr>
          <p:cNvPr id="58372" name="Slide Number Placeholder 3"/>
          <p:cNvSpPr>
            <a:spLocks noGrp="1"/>
          </p:cNvSpPr>
          <p:nvPr>
            <p:ph type="sldNum" sz="quarter" idx="4294967295"/>
          </p:nvPr>
        </p:nvSpPr>
        <p:spPr bwMode="auto">
          <a:xfrm>
            <a:off x="10210800" y="6492876"/>
            <a:ext cx="381000" cy="365125"/>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2"/>
              </a:buClr>
              <a:buSzPct val="65000"/>
              <a:buFont typeface="Wingdings" panose="05000000000000000000" pitchFamily="2" charset="2"/>
              <a:buChar char="l"/>
              <a:defRPr sz="3200">
                <a:solidFill>
                  <a:schemeClr val="tx1"/>
                </a:solidFill>
                <a:latin typeface="Arial" panose="020B0604020202020204" pitchFamily="34" charset="0"/>
              </a:defRPr>
            </a:lvl1pPr>
            <a:lvl2pPr marL="742950" indent="-285750">
              <a:spcBef>
                <a:spcPct val="20000"/>
              </a:spcBef>
              <a:buClr>
                <a:schemeClr val="hlink"/>
              </a:buClr>
              <a:buSzPct val="65000"/>
              <a:buFont typeface="Wingdings" panose="05000000000000000000" pitchFamily="2" charset="2"/>
              <a:buChar char="l"/>
              <a:defRPr sz="2800">
                <a:solidFill>
                  <a:schemeClr val="tx1"/>
                </a:solidFill>
                <a:latin typeface="Arial" panose="020B0604020202020204" pitchFamily="34" charset="0"/>
              </a:defRPr>
            </a:lvl2pPr>
            <a:lvl3pPr marL="1143000" indent="-228600">
              <a:spcBef>
                <a:spcPct val="20000"/>
              </a:spcBef>
              <a:buClr>
                <a:srgbClr val="808080"/>
              </a:buClr>
              <a:buSzPct val="65000"/>
              <a:buFont typeface="Wingdings" panose="05000000000000000000" pitchFamily="2" charset="2"/>
              <a:buChar char="l"/>
              <a:defRPr sz="2400">
                <a:solidFill>
                  <a:schemeClr val="tx1"/>
                </a:solidFill>
                <a:latin typeface="Arial" panose="020B0604020202020204" pitchFamily="34" charset="0"/>
              </a:defRPr>
            </a:lvl3pPr>
            <a:lvl4pPr marL="1600200" indent="-228600">
              <a:spcBef>
                <a:spcPct val="20000"/>
              </a:spcBef>
              <a:buClr>
                <a:schemeClr val="accent1"/>
              </a:buClr>
              <a:buSzPct val="65000"/>
              <a:buFont typeface="Wingdings" panose="05000000000000000000" pitchFamily="2" charset="2"/>
              <a:buChar char="l"/>
              <a:defRPr sz="2200">
                <a:solidFill>
                  <a:schemeClr val="tx1"/>
                </a:solidFill>
                <a:latin typeface="Arial" panose="020B0604020202020204" pitchFamily="34" charset="0"/>
              </a:defRPr>
            </a:lvl4pPr>
            <a:lvl5pPr marL="2057400" indent="-228600">
              <a:spcBef>
                <a:spcPct val="20000"/>
              </a:spcBef>
              <a:buClr>
                <a:schemeClr val="accent2"/>
              </a:buClr>
              <a:buSzPct val="65000"/>
              <a:buFont typeface="Wingdings" panose="05000000000000000000" pitchFamily="2" charset="2"/>
              <a:buChar char="l"/>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2"/>
              </a:buClr>
              <a:buSzPct val="65000"/>
              <a:buFont typeface="Wingdings" panose="05000000000000000000" pitchFamily="2" charset="2"/>
              <a:buChar char="l"/>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2"/>
              </a:buClr>
              <a:buSzPct val="65000"/>
              <a:buFont typeface="Wingdings" panose="05000000000000000000" pitchFamily="2" charset="2"/>
              <a:buChar char="l"/>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2"/>
              </a:buClr>
              <a:buSzPct val="65000"/>
              <a:buFont typeface="Wingdings" panose="05000000000000000000" pitchFamily="2" charset="2"/>
              <a:buChar char="l"/>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2"/>
              </a:buClr>
              <a:buSzPct val="65000"/>
              <a:buFont typeface="Wingdings" panose="05000000000000000000" pitchFamily="2" charset="2"/>
              <a:buChar char="l"/>
              <a:defRPr sz="2000">
                <a:solidFill>
                  <a:schemeClr val="tx1"/>
                </a:solidFill>
                <a:latin typeface="Arial" panose="020B0604020202020204" pitchFamily="34" charset="0"/>
              </a:defRPr>
            </a:lvl9pPr>
          </a:lstStyle>
          <a:p>
            <a:pPr>
              <a:spcBef>
                <a:spcPct val="0"/>
              </a:spcBef>
              <a:buClrTx/>
              <a:buSzTx/>
              <a:buFontTx/>
              <a:buNone/>
            </a:pPr>
            <a:fld id="{30B2CC54-A836-4CAD-A713-453410299425}" type="slidenum">
              <a:rPr lang="en-US" altLang="tr-TR" sz="2400">
                <a:latin typeface="Times New Roman" panose="02020603050405020304" pitchFamily="18" charset="0"/>
              </a:rPr>
              <a:pPr>
                <a:spcBef>
                  <a:spcPct val="0"/>
                </a:spcBef>
                <a:buClrTx/>
                <a:buSzTx/>
                <a:buFontTx/>
                <a:buNone/>
              </a:pPr>
              <a:t>18</a:t>
            </a:fld>
            <a:endParaRPr lang="en-US" altLang="tr-TR" sz="2400">
              <a:latin typeface="Times New Roman" panose="02020603050405020304" pitchFamily="18" charset="0"/>
            </a:endParaRPr>
          </a:p>
        </p:txBody>
      </p:sp>
    </p:spTree>
    <p:extLst>
      <p:ext uri="{BB962C8B-B14F-4D97-AF65-F5344CB8AC3E}">
        <p14:creationId xmlns:p14="http://schemas.microsoft.com/office/powerpoint/2010/main" val="2104687642"/>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tr-TR" sz="2800" dirty="0"/>
              <a:t>Uzun Dönem Yönelimli Olma</a:t>
            </a:r>
            <a:endParaRPr lang="en-US" sz="2800" dirty="0"/>
          </a:p>
        </p:txBody>
      </p:sp>
      <p:sp>
        <p:nvSpPr>
          <p:cNvPr id="60419" name="Slide Number Placeholder 3"/>
          <p:cNvSpPr>
            <a:spLocks noGrp="1"/>
          </p:cNvSpPr>
          <p:nvPr>
            <p:ph type="sldNum" sz="quarter" idx="4294967295"/>
          </p:nvPr>
        </p:nvSpPr>
        <p:spPr bwMode="auto">
          <a:xfrm>
            <a:off x="10210799" y="6492876"/>
            <a:ext cx="780473" cy="83415"/>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2"/>
              </a:buClr>
              <a:buSzPct val="65000"/>
              <a:buFont typeface="Wingdings" panose="05000000000000000000" pitchFamily="2" charset="2"/>
              <a:buChar char="l"/>
              <a:defRPr sz="3200">
                <a:solidFill>
                  <a:schemeClr val="tx1"/>
                </a:solidFill>
                <a:latin typeface="Arial" panose="020B0604020202020204" pitchFamily="34" charset="0"/>
              </a:defRPr>
            </a:lvl1pPr>
            <a:lvl2pPr marL="742950" indent="-285750">
              <a:spcBef>
                <a:spcPct val="20000"/>
              </a:spcBef>
              <a:buClr>
                <a:schemeClr val="hlink"/>
              </a:buClr>
              <a:buSzPct val="65000"/>
              <a:buFont typeface="Wingdings" panose="05000000000000000000" pitchFamily="2" charset="2"/>
              <a:buChar char="l"/>
              <a:defRPr sz="2800">
                <a:solidFill>
                  <a:schemeClr val="tx1"/>
                </a:solidFill>
                <a:latin typeface="Arial" panose="020B0604020202020204" pitchFamily="34" charset="0"/>
              </a:defRPr>
            </a:lvl2pPr>
            <a:lvl3pPr marL="1143000" indent="-228600">
              <a:spcBef>
                <a:spcPct val="20000"/>
              </a:spcBef>
              <a:buClr>
                <a:srgbClr val="808080"/>
              </a:buClr>
              <a:buSzPct val="65000"/>
              <a:buFont typeface="Wingdings" panose="05000000000000000000" pitchFamily="2" charset="2"/>
              <a:buChar char="l"/>
              <a:defRPr sz="2400">
                <a:solidFill>
                  <a:schemeClr val="tx1"/>
                </a:solidFill>
                <a:latin typeface="Arial" panose="020B0604020202020204" pitchFamily="34" charset="0"/>
              </a:defRPr>
            </a:lvl3pPr>
            <a:lvl4pPr marL="1600200" indent="-228600">
              <a:spcBef>
                <a:spcPct val="20000"/>
              </a:spcBef>
              <a:buClr>
                <a:schemeClr val="accent1"/>
              </a:buClr>
              <a:buSzPct val="65000"/>
              <a:buFont typeface="Wingdings" panose="05000000000000000000" pitchFamily="2" charset="2"/>
              <a:buChar char="l"/>
              <a:defRPr sz="2200">
                <a:solidFill>
                  <a:schemeClr val="tx1"/>
                </a:solidFill>
                <a:latin typeface="Arial" panose="020B0604020202020204" pitchFamily="34" charset="0"/>
              </a:defRPr>
            </a:lvl4pPr>
            <a:lvl5pPr marL="2057400" indent="-228600">
              <a:spcBef>
                <a:spcPct val="20000"/>
              </a:spcBef>
              <a:buClr>
                <a:schemeClr val="accent2"/>
              </a:buClr>
              <a:buSzPct val="65000"/>
              <a:buFont typeface="Wingdings" panose="05000000000000000000" pitchFamily="2" charset="2"/>
              <a:buChar char="l"/>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2"/>
              </a:buClr>
              <a:buSzPct val="65000"/>
              <a:buFont typeface="Wingdings" panose="05000000000000000000" pitchFamily="2" charset="2"/>
              <a:buChar char="l"/>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2"/>
              </a:buClr>
              <a:buSzPct val="65000"/>
              <a:buFont typeface="Wingdings" panose="05000000000000000000" pitchFamily="2" charset="2"/>
              <a:buChar char="l"/>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2"/>
              </a:buClr>
              <a:buSzPct val="65000"/>
              <a:buFont typeface="Wingdings" panose="05000000000000000000" pitchFamily="2" charset="2"/>
              <a:buChar char="l"/>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2"/>
              </a:buClr>
              <a:buSzPct val="65000"/>
              <a:buFont typeface="Wingdings" panose="05000000000000000000" pitchFamily="2" charset="2"/>
              <a:buChar char="l"/>
              <a:defRPr sz="2000">
                <a:solidFill>
                  <a:schemeClr val="tx1"/>
                </a:solidFill>
                <a:latin typeface="Arial" panose="020B0604020202020204" pitchFamily="34" charset="0"/>
              </a:defRPr>
            </a:lvl9pPr>
          </a:lstStyle>
          <a:p>
            <a:pPr>
              <a:spcBef>
                <a:spcPct val="0"/>
              </a:spcBef>
              <a:buClrTx/>
              <a:buSzTx/>
              <a:buFontTx/>
              <a:buNone/>
            </a:pPr>
            <a:fld id="{20278553-447A-43AC-B861-1D7CD782074D}" type="slidenum">
              <a:rPr lang="en-US" altLang="tr-TR" sz="2400">
                <a:latin typeface="Times New Roman" panose="02020603050405020304" pitchFamily="18" charset="0"/>
              </a:rPr>
              <a:pPr>
                <a:spcBef>
                  <a:spcPct val="0"/>
                </a:spcBef>
                <a:buClrTx/>
                <a:buSzTx/>
                <a:buFontTx/>
                <a:buNone/>
              </a:pPr>
              <a:t>19</a:t>
            </a:fld>
            <a:endParaRPr lang="en-US" altLang="tr-TR" sz="2400" dirty="0">
              <a:latin typeface="Times New Roman" panose="02020603050405020304" pitchFamily="18" charset="0"/>
            </a:endParaRPr>
          </a:p>
        </p:txBody>
      </p:sp>
      <p:sp>
        <p:nvSpPr>
          <p:cNvPr id="13" name="Content Placeholder 2"/>
          <p:cNvSpPr txBox="1">
            <a:spLocks/>
          </p:cNvSpPr>
          <p:nvPr/>
        </p:nvSpPr>
        <p:spPr>
          <a:xfrm>
            <a:off x="7000875" y="1936750"/>
            <a:ext cx="2895600" cy="609600"/>
          </a:xfrm>
          <a:prstGeom prst="rect">
            <a:avLst/>
          </a:prstGeom>
          <a:solidFill>
            <a:schemeClr val="accent2"/>
          </a:solidFill>
        </p:spPr>
        <p:txBody>
          <a:bodyPr>
            <a:normAutofit lnSpcReduction="10000"/>
          </a:bodyPr>
          <a:lstStyle/>
          <a:p>
            <a:pPr marL="342900" indent="-342900">
              <a:spcBef>
                <a:spcPct val="20000"/>
              </a:spcBef>
              <a:defRPr/>
            </a:pPr>
            <a:r>
              <a:rPr lang="en-US" b="1" i="1" dirty="0">
                <a:solidFill>
                  <a:schemeClr val="accent1">
                    <a:lumMod val="50000"/>
                  </a:schemeClr>
                </a:solidFill>
              </a:rPr>
              <a:t>      </a:t>
            </a:r>
            <a:r>
              <a:rPr lang="tr-TR" b="1" i="1" dirty="0">
                <a:solidFill>
                  <a:schemeClr val="accent1">
                    <a:lumMod val="50000"/>
                  </a:schemeClr>
                </a:solidFill>
              </a:rPr>
              <a:t>Uzun Döneme Odaklanma</a:t>
            </a:r>
            <a:endParaRPr lang="en-US" b="1" i="1" dirty="0">
              <a:solidFill>
                <a:schemeClr val="accent1">
                  <a:lumMod val="50000"/>
                </a:schemeClr>
              </a:solidFill>
            </a:endParaRPr>
          </a:p>
          <a:p>
            <a:pPr marL="342900" indent="-342900">
              <a:spcBef>
                <a:spcPct val="20000"/>
              </a:spcBef>
              <a:defRPr/>
            </a:pPr>
            <a:endParaRPr lang="en-US" sz="2000" dirty="0">
              <a:solidFill>
                <a:schemeClr val="accent1">
                  <a:lumMod val="50000"/>
                </a:schemeClr>
              </a:solidFill>
            </a:endParaRPr>
          </a:p>
        </p:txBody>
      </p:sp>
      <p:sp>
        <p:nvSpPr>
          <p:cNvPr id="16" name="TextBox 15"/>
          <p:cNvSpPr txBox="1">
            <a:spLocks noChangeArrowheads="1"/>
          </p:cNvSpPr>
          <p:nvPr/>
        </p:nvSpPr>
        <p:spPr bwMode="auto">
          <a:xfrm>
            <a:off x="2286000" y="2747964"/>
            <a:ext cx="3124200" cy="3216275"/>
          </a:xfrm>
          <a:prstGeom prst="rect">
            <a:avLst/>
          </a:prstGeom>
          <a:ln/>
        </p:spPr>
        <p:style>
          <a:lnRef idx="2">
            <a:schemeClr val="dk1"/>
          </a:lnRef>
          <a:fillRef idx="1">
            <a:schemeClr val="lt1"/>
          </a:fillRef>
          <a:effectRef idx="0">
            <a:schemeClr val="dk1"/>
          </a:effectRef>
          <a:fontRef idx="minor">
            <a:schemeClr val="dk1"/>
          </a:fontRef>
        </p:style>
        <p:txBody>
          <a:bodyPr>
            <a:spAutoFit/>
          </a:bodyPr>
          <a:lstStyle>
            <a:lvl1pPr>
              <a:spcBef>
                <a:spcPct val="20000"/>
              </a:spcBef>
              <a:buClr>
                <a:schemeClr val="accent2"/>
              </a:buClr>
              <a:buSzPct val="65000"/>
              <a:buFont typeface="Wingdings" panose="05000000000000000000" pitchFamily="2" charset="2"/>
              <a:buChar char="l"/>
              <a:defRPr sz="3200">
                <a:solidFill>
                  <a:schemeClr val="tx1"/>
                </a:solidFill>
                <a:latin typeface="Arial" panose="020B0604020202020204" pitchFamily="34" charset="0"/>
              </a:defRPr>
            </a:lvl1pPr>
            <a:lvl2pPr marL="742950" indent="-285750">
              <a:spcBef>
                <a:spcPct val="20000"/>
              </a:spcBef>
              <a:buClr>
                <a:schemeClr val="hlink"/>
              </a:buClr>
              <a:buSzPct val="65000"/>
              <a:buFont typeface="Wingdings" panose="05000000000000000000" pitchFamily="2" charset="2"/>
              <a:buChar char="l"/>
              <a:defRPr sz="2800">
                <a:solidFill>
                  <a:schemeClr val="tx1"/>
                </a:solidFill>
                <a:latin typeface="Arial" panose="020B0604020202020204" pitchFamily="34" charset="0"/>
              </a:defRPr>
            </a:lvl2pPr>
            <a:lvl3pPr marL="1143000" indent="-228600">
              <a:spcBef>
                <a:spcPct val="20000"/>
              </a:spcBef>
              <a:buClr>
                <a:srgbClr val="808080"/>
              </a:buClr>
              <a:buSzPct val="65000"/>
              <a:buFont typeface="Wingdings" panose="05000000000000000000" pitchFamily="2" charset="2"/>
              <a:buChar char="l"/>
              <a:defRPr sz="2400">
                <a:solidFill>
                  <a:schemeClr val="tx1"/>
                </a:solidFill>
                <a:latin typeface="Arial" panose="020B0604020202020204" pitchFamily="34" charset="0"/>
              </a:defRPr>
            </a:lvl3pPr>
            <a:lvl4pPr marL="1600200" indent="-228600">
              <a:spcBef>
                <a:spcPct val="20000"/>
              </a:spcBef>
              <a:buClr>
                <a:schemeClr val="accent1"/>
              </a:buClr>
              <a:buSzPct val="65000"/>
              <a:buFont typeface="Wingdings" panose="05000000000000000000" pitchFamily="2" charset="2"/>
              <a:buChar char="l"/>
              <a:defRPr sz="2200">
                <a:solidFill>
                  <a:schemeClr val="tx1"/>
                </a:solidFill>
                <a:latin typeface="Arial" panose="020B0604020202020204" pitchFamily="34" charset="0"/>
              </a:defRPr>
            </a:lvl4pPr>
            <a:lvl5pPr marL="2057400" indent="-228600">
              <a:spcBef>
                <a:spcPct val="20000"/>
              </a:spcBef>
              <a:buClr>
                <a:schemeClr val="accent2"/>
              </a:buClr>
              <a:buSzPct val="65000"/>
              <a:buFont typeface="Wingdings" panose="05000000000000000000" pitchFamily="2" charset="2"/>
              <a:buChar char="l"/>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2"/>
              </a:buClr>
              <a:buSzPct val="65000"/>
              <a:buFont typeface="Wingdings" panose="05000000000000000000" pitchFamily="2" charset="2"/>
              <a:buChar char="l"/>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2"/>
              </a:buClr>
              <a:buSzPct val="65000"/>
              <a:buFont typeface="Wingdings" panose="05000000000000000000" pitchFamily="2" charset="2"/>
              <a:buChar char="l"/>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2"/>
              </a:buClr>
              <a:buSzPct val="65000"/>
              <a:buFont typeface="Wingdings" panose="05000000000000000000" pitchFamily="2" charset="2"/>
              <a:buChar char="l"/>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2"/>
              </a:buClr>
              <a:buSzPct val="65000"/>
              <a:buFont typeface="Wingdings" panose="05000000000000000000" pitchFamily="2" charset="2"/>
              <a:buChar char="l"/>
              <a:defRPr sz="2000">
                <a:solidFill>
                  <a:schemeClr val="tx1"/>
                </a:solidFill>
                <a:latin typeface="Arial" panose="020B0604020202020204" pitchFamily="34" charset="0"/>
              </a:defRPr>
            </a:lvl9pPr>
          </a:lstStyle>
          <a:p>
            <a:pPr>
              <a:spcBef>
                <a:spcPct val="0"/>
              </a:spcBef>
              <a:buClrTx/>
              <a:buSzTx/>
              <a:buFontTx/>
              <a:buNone/>
            </a:pPr>
            <a:r>
              <a:rPr lang="tr-TR" altLang="tr-TR" sz="1600" b="1" dirty="0">
                <a:latin typeface="Times New Roman" panose="02020603050405020304" pitchFamily="18" charset="0"/>
              </a:rPr>
              <a:t>Geleneklere saygı</a:t>
            </a:r>
            <a:endParaRPr lang="en-US" altLang="tr-TR" sz="1600" b="1" dirty="0">
              <a:latin typeface="Times New Roman" panose="02020603050405020304" pitchFamily="18" charset="0"/>
            </a:endParaRPr>
          </a:p>
          <a:p>
            <a:pPr>
              <a:spcBef>
                <a:spcPct val="0"/>
              </a:spcBef>
              <a:buClrTx/>
              <a:buSzTx/>
              <a:buFontTx/>
              <a:buNone/>
            </a:pPr>
            <a:endParaRPr lang="en-US" altLang="tr-TR" sz="700" b="1" dirty="0">
              <a:latin typeface="Times New Roman" panose="02020603050405020304" pitchFamily="18" charset="0"/>
            </a:endParaRPr>
          </a:p>
          <a:p>
            <a:pPr>
              <a:spcBef>
                <a:spcPct val="0"/>
              </a:spcBef>
              <a:buClrTx/>
              <a:buSzTx/>
              <a:buFontTx/>
              <a:buNone/>
            </a:pPr>
            <a:endParaRPr lang="en-US" altLang="tr-TR" sz="1600" b="1" dirty="0">
              <a:latin typeface="Times New Roman" panose="02020603050405020304" pitchFamily="18" charset="0"/>
            </a:endParaRPr>
          </a:p>
          <a:p>
            <a:pPr>
              <a:spcBef>
                <a:spcPct val="0"/>
              </a:spcBef>
              <a:buClrTx/>
              <a:buSzTx/>
              <a:buFontTx/>
              <a:buNone/>
            </a:pPr>
            <a:r>
              <a:rPr lang="tr-TR" altLang="tr-TR" sz="1600" b="1" dirty="0">
                <a:latin typeface="Times New Roman" panose="02020603050405020304" pitchFamily="18" charset="0"/>
              </a:rPr>
              <a:t>Yatırım için az para olması</a:t>
            </a:r>
            <a:endParaRPr lang="en-US" altLang="tr-TR" sz="1600" b="1" dirty="0">
              <a:latin typeface="Times New Roman" panose="02020603050405020304" pitchFamily="18" charset="0"/>
            </a:endParaRPr>
          </a:p>
          <a:p>
            <a:pPr>
              <a:spcBef>
                <a:spcPct val="0"/>
              </a:spcBef>
              <a:buClrTx/>
              <a:buSzTx/>
              <a:buFontTx/>
              <a:buNone/>
            </a:pPr>
            <a:endParaRPr lang="en-US" altLang="tr-TR" sz="700" b="1" dirty="0">
              <a:latin typeface="Times New Roman" panose="02020603050405020304" pitchFamily="18" charset="0"/>
            </a:endParaRPr>
          </a:p>
          <a:p>
            <a:pPr>
              <a:spcBef>
                <a:spcPct val="0"/>
              </a:spcBef>
              <a:buClrTx/>
              <a:buSzTx/>
              <a:buFontTx/>
              <a:buNone/>
            </a:pPr>
            <a:r>
              <a:rPr lang="tr-TR" altLang="tr-TR" sz="1600" b="1" dirty="0">
                <a:latin typeface="Times New Roman" panose="02020603050405020304" pitchFamily="18" charset="0"/>
              </a:rPr>
              <a:t>Hızlı sonuçlar bekleme </a:t>
            </a:r>
            <a:endParaRPr lang="en-US" altLang="tr-TR" sz="1600" b="1" dirty="0">
              <a:latin typeface="Times New Roman" panose="02020603050405020304" pitchFamily="18" charset="0"/>
            </a:endParaRPr>
          </a:p>
          <a:p>
            <a:pPr>
              <a:spcBef>
                <a:spcPct val="0"/>
              </a:spcBef>
              <a:buClrTx/>
              <a:buSzTx/>
              <a:buFontTx/>
              <a:buNone/>
            </a:pPr>
            <a:endParaRPr lang="en-US" altLang="tr-TR" sz="700" b="1" dirty="0">
              <a:latin typeface="Times New Roman" panose="02020603050405020304" pitchFamily="18" charset="0"/>
            </a:endParaRPr>
          </a:p>
          <a:p>
            <a:pPr>
              <a:spcBef>
                <a:spcPct val="0"/>
              </a:spcBef>
              <a:buClrTx/>
              <a:buSzTx/>
              <a:buFontTx/>
              <a:buNone/>
            </a:pPr>
            <a:endParaRPr lang="en-US" altLang="tr-TR" sz="1600" b="1" dirty="0">
              <a:latin typeface="Times New Roman" panose="02020603050405020304" pitchFamily="18" charset="0"/>
            </a:endParaRPr>
          </a:p>
          <a:p>
            <a:pPr>
              <a:spcBef>
                <a:spcPct val="0"/>
              </a:spcBef>
              <a:buClrTx/>
              <a:buSzTx/>
              <a:buFontTx/>
              <a:buNone/>
            </a:pPr>
            <a:r>
              <a:rPr lang="tr-TR" altLang="tr-TR" sz="1600" b="1" dirty="0">
                <a:latin typeface="Times New Roman" panose="02020603050405020304" pitchFamily="18" charset="0"/>
              </a:rPr>
              <a:t>Bedeline bakılmaksızın sosyal ve statü yükümlülüklerine saygı</a:t>
            </a:r>
          </a:p>
          <a:p>
            <a:pPr>
              <a:spcBef>
                <a:spcPct val="0"/>
              </a:spcBef>
              <a:buClrTx/>
              <a:buSzTx/>
              <a:buFontTx/>
              <a:buNone/>
            </a:pPr>
            <a:endParaRPr lang="en-US" altLang="tr-TR" sz="700" b="1" dirty="0">
              <a:latin typeface="Times New Roman" panose="02020603050405020304" pitchFamily="18" charset="0"/>
            </a:endParaRPr>
          </a:p>
          <a:p>
            <a:pPr>
              <a:spcBef>
                <a:spcPct val="0"/>
              </a:spcBef>
              <a:buClrTx/>
              <a:buSzTx/>
              <a:buFontTx/>
              <a:buNone/>
            </a:pPr>
            <a:r>
              <a:rPr lang="tr-TR" altLang="tr-TR" sz="1600" b="1" dirty="0">
                <a:latin typeface="Times New Roman" panose="02020603050405020304" pitchFamily="18" charset="0"/>
              </a:rPr>
              <a:t>Gerçeğe erişme isteği</a:t>
            </a:r>
            <a:endParaRPr lang="en-US" altLang="tr-TR" sz="700" b="1" dirty="0">
              <a:latin typeface="Times New Roman" panose="02020603050405020304" pitchFamily="18" charset="0"/>
            </a:endParaRPr>
          </a:p>
          <a:p>
            <a:pPr>
              <a:spcBef>
                <a:spcPct val="0"/>
              </a:spcBef>
              <a:buClrTx/>
              <a:buSzTx/>
              <a:buFontTx/>
              <a:buNone/>
            </a:pPr>
            <a:endParaRPr lang="en-US" altLang="tr-TR" sz="1600" b="1" dirty="0">
              <a:latin typeface="Times New Roman" panose="02020603050405020304" pitchFamily="18" charset="0"/>
            </a:endParaRPr>
          </a:p>
          <a:p>
            <a:pPr>
              <a:spcBef>
                <a:spcPct val="0"/>
              </a:spcBef>
              <a:buClrTx/>
              <a:buSzTx/>
              <a:buFontTx/>
              <a:buNone/>
            </a:pPr>
            <a:endParaRPr lang="en-US" altLang="tr-TR" sz="2400" b="1" dirty="0">
              <a:latin typeface="Times New Roman" panose="02020603050405020304" pitchFamily="18" charset="0"/>
            </a:endParaRPr>
          </a:p>
        </p:txBody>
      </p:sp>
      <p:sp>
        <p:nvSpPr>
          <p:cNvPr id="17" name="TextBox 16"/>
          <p:cNvSpPr txBox="1"/>
          <p:nvPr/>
        </p:nvSpPr>
        <p:spPr>
          <a:xfrm>
            <a:off x="7038975" y="2497139"/>
            <a:ext cx="2819400" cy="3400425"/>
          </a:xfrm>
          <a:prstGeom prst="rect">
            <a:avLst/>
          </a:prstGeom>
        </p:spPr>
        <p:style>
          <a:lnRef idx="2">
            <a:schemeClr val="dk1"/>
          </a:lnRef>
          <a:fillRef idx="1">
            <a:schemeClr val="lt1"/>
          </a:fillRef>
          <a:effectRef idx="0">
            <a:schemeClr val="dk1"/>
          </a:effectRef>
          <a:fontRef idx="minor">
            <a:schemeClr val="dk1"/>
          </a:fontRef>
        </p:style>
        <p:txBody>
          <a:bodyPr>
            <a:spAutoFit/>
          </a:bodyPr>
          <a:lstStyle/>
          <a:p>
            <a:pPr>
              <a:defRPr/>
            </a:pPr>
            <a:r>
              <a:rPr lang="tr-TR" sz="1600" b="1" dirty="0"/>
              <a:t>Geleneklerin modern bağlama adaptasyonu</a:t>
            </a:r>
            <a:endParaRPr lang="en-US" sz="1600" b="1" dirty="0"/>
          </a:p>
          <a:p>
            <a:pPr>
              <a:defRPr/>
            </a:pPr>
            <a:endParaRPr lang="en-US" sz="1600" b="1" dirty="0"/>
          </a:p>
          <a:p>
            <a:pPr>
              <a:defRPr/>
            </a:pPr>
            <a:r>
              <a:rPr lang="tr-TR" sz="1600" b="1" dirty="0"/>
              <a:t>Yatırım için fonlar olması</a:t>
            </a:r>
            <a:endParaRPr lang="en-US" sz="1600" b="1" dirty="0"/>
          </a:p>
          <a:p>
            <a:pPr>
              <a:defRPr/>
            </a:pPr>
            <a:endParaRPr lang="en-US" sz="1600" b="1" dirty="0"/>
          </a:p>
          <a:p>
            <a:pPr>
              <a:defRPr/>
            </a:pPr>
            <a:r>
              <a:rPr lang="tr-TR" sz="1600" b="1" dirty="0"/>
              <a:t>Yavaş gelen sonuçlar için sebat etme</a:t>
            </a:r>
            <a:endParaRPr lang="en-US" sz="1600" b="1" dirty="0"/>
          </a:p>
          <a:p>
            <a:pPr>
              <a:defRPr/>
            </a:pPr>
            <a:endParaRPr lang="en-US" sz="1600" b="1" dirty="0"/>
          </a:p>
          <a:p>
            <a:pPr>
              <a:defRPr/>
            </a:pPr>
            <a:r>
              <a:rPr lang="tr-TR" sz="1600" b="1" dirty="0"/>
              <a:t>Sınırlar içinde sosyal ve statü yükümlülüklerine saygı</a:t>
            </a:r>
            <a:endParaRPr lang="en-US" sz="1600" b="1" dirty="0"/>
          </a:p>
          <a:p>
            <a:pPr>
              <a:defRPr/>
            </a:pPr>
            <a:endParaRPr lang="en-US" sz="1600" b="1" dirty="0"/>
          </a:p>
          <a:p>
            <a:pPr>
              <a:defRPr/>
            </a:pPr>
            <a:r>
              <a:rPr lang="tr-TR" sz="1600" b="1" dirty="0"/>
              <a:t>Faziletli isteklere saygı gösterme</a:t>
            </a:r>
            <a:endParaRPr lang="en-US" sz="700" dirty="0">
              <a:solidFill>
                <a:schemeClr val="tx2">
                  <a:lumMod val="50000"/>
                </a:schemeClr>
              </a:solidFill>
            </a:endParaRPr>
          </a:p>
        </p:txBody>
      </p:sp>
      <p:sp>
        <p:nvSpPr>
          <p:cNvPr id="18" name="Content Placeholder 2"/>
          <p:cNvSpPr txBox="1">
            <a:spLocks/>
          </p:cNvSpPr>
          <p:nvPr/>
        </p:nvSpPr>
        <p:spPr>
          <a:xfrm>
            <a:off x="1905000" y="1887539"/>
            <a:ext cx="2590800" cy="731837"/>
          </a:xfrm>
          <a:prstGeom prst="rect">
            <a:avLst/>
          </a:prstGeom>
          <a:solidFill>
            <a:schemeClr val="accent2"/>
          </a:solidFill>
        </p:spPr>
        <p:txBody>
          <a:bodyPr>
            <a:normAutofit/>
          </a:bodyPr>
          <a:lstStyle/>
          <a:p>
            <a:pPr marL="342900" indent="-342900">
              <a:spcBef>
                <a:spcPct val="20000"/>
              </a:spcBef>
              <a:defRPr/>
            </a:pPr>
            <a:r>
              <a:rPr lang="tr-TR" b="1" i="1" dirty="0">
                <a:solidFill>
                  <a:schemeClr val="accent1">
                    <a:lumMod val="50000"/>
                  </a:schemeClr>
                </a:solidFill>
              </a:rPr>
              <a:t>Kısa Döneme Odaklanma</a:t>
            </a:r>
            <a:endParaRPr lang="en-US" dirty="0">
              <a:solidFill>
                <a:schemeClr val="accent1">
                  <a:lumMod val="50000"/>
                </a:schemeClr>
              </a:solidFill>
            </a:endParaRPr>
          </a:p>
        </p:txBody>
      </p:sp>
      <p:sp>
        <p:nvSpPr>
          <p:cNvPr id="20" name="Rectangle 19"/>
          <p:cNvSpPr/>
          <p:nvPr/>
        </p:nvSpPr>
        <p:spPr>
          <a:xfrm>
            <a:off x="1905000" y="1887538"/>
            <a:ext cx="4191000" cy="458946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de-DE" b="1"/>
          </a:p>
        </p:txBody>
      </p:sp>
      <p:sp>
        <p:nvSpPr>
          <p:cNvPr id="21" name="Rectangle 20"/>
          <p:cNvSpPr/>
          <p:nvPr/>
        </p:nvSpPr>
        <p:spPr>
          <a:xfrm>
            <a:off x="6924675" y="1952626"/>
            <a:ext cx="2971800" cy="4371975"/>
          </a:xfrm>
          <a:prstGeom prst="rect">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de-DE" b="1"/>
          </a:p>
        </p:txBody>
      </p:sp>
    </p:spTree>
    <p:extLst>
      <p:ext uri="{BB962C8B-B14F-4D97-AF65-F5344CB8AC3E}">
        <p14:creationId xmlns:p14="http://schemas.microsoft.com/office/powerpoint/2010/main" val="713845397"/>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0"/>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8"/>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6"/>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1"/>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3"/>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animBg="1"/>
      <p:bldP spid="16" grpId="0" animBg="1"/>
      <p:bldP spid="17" grpId="0" animBg="1"/>
      <p:bldP spid="18" grpId="0" animBg="1"/>
      <p:bldP spid="20" grpId="0" animBg="1"/>
      <p:bldP spid="21"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82964" y="480291"/>
            <a:ext cx="6019800" cy="457200"/>
          </a:xfrm>
        </p:spPr>
        <p:txBody>
          <a:bodyPr>
            <a:normAutofit fontScale="90000"/>
          </a:bodyPr>
          <a:lstStyle/>
          <a:p>
            <a:pPr>
              <a:defRPr/>
            </a:pPr>
            <a:r>
              <a:rPr lang="en-US" sz="2800" dirty="0"/>
              <a:t>			</a:t>
            </a:r>
            <a:r>
              <a:rPr lang="tr-TR" sz="3600" b="1" dirty="0">
                <a:solidFill>
                  <a:srgbClr val="FF0000"/>
                </a:solidFill>
              </a:rPr>
              <a:t>KÜLTÜR NEDİR?</a:t>
            </a:r>
            <a:endParaRPr lang="en-US" sz="3600" b="1" dirty="0">
              <a:solidFill>
                <a:srgbClr val="FF0000"/>
              </a:solidFill>
            </a:endParaRPr>
          </a:p>
        </p:txBody>
      </p:sp>
      <p:sp>
        <p:nvSpPr>
          <p:cNvPr id="3" name="Content Placeholder 2"/>
          <p:cNvSpPr>
            <a:spLocks noGrp="1"/>
          </p:cNvSpPr>
          <p:nvPr>
            <p:ph idx="1"/>
          </p:nvPr>
        </p:nvSpPr>
        <p:spPr>
          <a:xfrm>
            <a:off x="804864" y="2927639"/>
            <a:ext cx="4746191" cy="2320925"/>
          </a:xfrm>
        </p:spPr>
        <p:txBody>
          <a:bodyPr>
            <a:normAutofit fontScale="92500" lnSpcReduction="10000"/>
          </a:bodyPr>
          <a:lstStyle/>
          <a:p>
            <a:pPr>
              <a:buFont typeface="Wingdings" panose="05000000000000000000" pitchFamily="2" charset="2"/>
              <a:buNone/>
              <a:defRPr/>
            </a:pPr>
            <a:endParaRPr lang="en-US" dirty="0" smtClean="0"/>
          </a:p>
          <a:p>
            <a:pPr>
              <a:defRPr/>
            </a:pPr>
            <a:r>
              <a:rPr lang="tr-TR" sz="3500" dirty="0" smtClean="0"/>
              <a:t>Kültürün </a:t>
            </a:r>
            <a:r>
              <a:rPr lang="tr-TR" sz="3500" dirty="0" smtClean="0"/>
              <a:t>Temel Boyutları</a:t>
            </a:r>
            <a:r>
              <a:rPr lang="en-US" sz="3500" dirty="0" smtClean="0"/>
              <a:t>:</a:t>
            </a:r>
          </a:p>
          <a:p>
            <a:pPr lvl="1">
              <a:defRPr/>
            </a:pPr>
            <a:r>
              <a:rPr lang="tr-TR" sz="3000" i="1" dirty="0" smtClean="0"/>
              <a:t>Paylaşılır</a:t>
            </a:r>
            <a:endParaRPr lang="en-US" sz="3000" i="1" dirty="0" smtClean="0"/>
          </a:p>
          <a:p>
            <a:pPr lvl="1">
              <a:defRPr/>
            </a:pPr>
            <a:r>
              <a:rPr lang="tr-TR" sz="3000" i="1" dirty="0" smtClean="0"/>
              <a:t>Soyuttur</a:t>
            </a:r>
            <a:endParaRPr lang="en-US" sz="3000" i="1" dirty="0" smtClean="0"/>
          </a:p>
          <a:p>
            <a:pPr lvl="1">
              <a:defRPr/>
            </a:pPr>
            <a:r>
              <a:rPr lang="tr-TR" sz="3000" i="1" dirty="0" smtClean="0"/>
              <a:t>Başkalarınca onaylanır</a:t>
            </a:r>
            <a:endParaRPr lang="en-US" sz="3000" dirty="0" smtClean="0"/>
          </a:p>
          <a:p>
            <a:pPr>
              <a:buFont typeface="Wingdings" panose="05000000000000000000" pitchFamily="2" charset="2"/>
              <a:buNone/>
              <a:defRPr/>
            </a:pPr>
            <a:endParaRPr lang="en-US" dirty="0" smtClean="0"/>
          </a:p>
          <a:p>
            <a:pPr>
              <a:defRPr/>
            </a:pPr>
            <a:endParaRPr lang="en-US" dirty="0" smtClean="0"/>
          </a:p>
          <a:p>
            <a:pPr>
              <a:defRPr/>
            </a:pPr>
            <a:endParaRPr lang="en-US" dirty="0" smtClean="0"/>
          </a:p>
          <a:p>
            <a:pPr>
              <a:defRPr/>
            </a:pPr>
            <a:endParaRPr lang="en-US" dirty="0"/>
          </a:p>
        </p:txBody>
      </p:sp>
      <p:graphicFrame>
        <p:nvGraphicFramePr>
          <p:cNvPr id="5" name="Diagram 4"/>
          <p:cNvGraphicFramePr/>
          <p:nvPr>
            <p:extLst>
              <p:ext uri="{D42A27DB-BD31-4B8C-83A1-F6EECF244321}">
                <p14:modId xmlns:p14="http://schemas.microsoft.com/office/powerpoint/2010/main" val="2452235405"/>
              </p:ext>
            </p:extLst>
          </p:nvPr>
        </p:nvGraphicFramePr>
        <p:xfrm>
          <a:off x="5105400" y="1676400"/>
          <a:ext cx="5867400" cy="3302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31749" name="Slide Number Placeholder 5"/>
          <p:cNvSpPr>
            <a:spLocks noGrp="1"/>
          </p:cNvSpPr>
          <p:nvPr>
            <p:ph type="sldNum" sz="quarter" idx="4294967295"/>
          </p:nvPr>
        </p:nvSpPr>
        <p:spPr bwMode="auto">
          <a:xfrm>
            <a:off x="10210800" y="6492876"/>
            <a:ext cx="381000" cy="365125"/>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2"/>
              </a:buClr>
              <a:buSzPct val="65000"/>
              <a:buFont typeface="Wingdings" panose="05000000000000000000" pitchFamily="2" charset="2"/>
              <a:buChar char="l"/>
              <a:defRPr sz="3200">
                <a:solidFill>
                  <a:schemeClr val="tx1"/>
                </a:solidFill>
                <a:latin typeface="Arial" panose="020B0604020202020204" pitchFamily="34" charset="0"/>
              </a:defRPr>
            </a:lvl1pPr>
            <a:lvl2pPr marL="742950" indent="-285750">
              <a:spcBef>
                <a:spcPct val="20000"/>
              </a:spcBef>
              <a:buClr>
                <a:schemeClr val="hlink"/>
              </a:buClr>
              <a:buSzPct val="65000"/>
              <a:buFont typeface="Wingdings" panose="05000000000000000000" pitchFamily="2" charset="2"/>
              <a:buChar char="l"/>
              <a:defRPr sz="2800">
                <a:solidFill>
                  <a:schemeClr val="tx1"/>
                </a:solidFill>
                <a:latin typeface="Arial" panose="020B0604020202020204" pitchFamily="34" charset="0"/>
              </a:defRPr>
            </a:lvl2pPr>
            <a:lvl3pPr marL="1143000" indent="-228600">
              <a:spcBef>
                <a:spcPct val="20000"/>
              </a:spcBef>
              <a:buClr>
                <a:srgbClr val="808080"/>
              </a:buClr>
              <a:buSzPct val="65000"/>
              <a:buFont typeface="Wingdings" panose="05000000000000000000" pitchFamily="2" charset="2"/>
              <a:buChar char="l"/>
              <a:defRPr sz="2400">
                <a:solidFill>
                  <a:schemeClr val="tx1"/>
                </a:solidFill>
                <a:latin typeface="Arial" panose="020B0604020202020204" pitchFamily="34" charset="0"/>
              </a:defRPr>
            </a:lvl3pPr>
            <a:lvl4pPr marL="1600200" indent="-228600">
              <a:spcBef>
                <a:spcPct val="20000"/>
              </a:spcBef>
              <a:buClr>
                <a:schemeClr val="accent1"/>
              </a:buClr>
              <a:buSzPct val="65000"/>
              <a:buFont typeface="Wingdings" panose="05000000000000000000" pitchFamily="2" charset="2"/>
              <a:buChar char="l"/>
              <a:defRPr sz="2200">
                <a:solidFill>
                  <a:schemeClr val="tx1"/>
                </a:solidFill>
                <a:latin typeface="Arial" panose="020B0604020202020204" pitchFamily="34" charset="0"/>
              </a:defRPr>
            </a:lvl4pPr>
            <a:lvl5pPr marL="2057400" indent="-228600">
              <a:spcBef>
                <a:spcPct val="20000"/>
              </a:spcBef>
              <a:buClr>
                <a:schemeClr val="accent2"/>
              </a:buClr>
              <a:buSzPct val="65000"/>
              <a:buFont typeface="Wingdings" panose="05000000000000000000" pitchFamily="2" charset="2"/>
              <a:buChar char="l"/>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2"/>
              </a:buClr>
              <a:buSzPct val="65000"/>
              <a:buFont typeface="Wingdings" panose="05000000000000000000" pitchFamily="2" charset="2"/>
              <a:buChar char="l"/>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2"/>
              </a:buClr>
              <a:buSzPct val="65000"/>
              <a:buFont typeface="Wingdings" panose="05000000000000000000" pitchFamily="2" charset="2"/>
              <a:buChar char="l"/>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2"/>
              </a:buClr>
              <a:buSzPct val="65000"/>
              <a:buFont typeface="Wingdings" panose="05000000000000000000" pitchFamily="2" charset="2"/>
              <a:buChar char="l"/>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2"/>
              </a:buClr>
              <a:buSzPct val="65000"/>
              <a:buFont typeface="Wingdings" panose="05000000000000000000" pitchFamily="2" charset="2"/>
              <a:buChar char="l"/>
              <a:defRPr sz="2000">
                <a:solidFill>
                  <a:schemeClr val="tx1"/>
                </a:solidFill>
                <a:latin typeface="Arial" panose="020B0604020202020204" pitchFamily="34" charset="0"/>
              </a:defRPr>
            </a:lvl9pPr>
          </a:lstStyle>
          <a:p>
            <a:pPr>
              <a:spcBef>
                <a:spcPct val="0"/>
              </a:spcBef>
              <a:buClrTx/>
              <a:buSzTx/>
              <a:buFontTx/>
              <a:buNone/>
            </a:pPr>
            <a:fld id="{6F05FE85-7455-4097-B549-6365462F9D00}" type="slidenum">
              <a:rPr lang="en-US" altLang="tr-TR" sz="2400">
                <a:latin typeface="Times New Roman" panose="02020603050405020304" pitchFamily="18" charset="0"/>
              </a:rPr>
              <a:pPr>
                <a:spcBef>
                  <a:spcPct val="0"/>
                </a:spcBef>
                <a:buClrTx/>
                <a:buSzTx/>
                <a:buFontTx/>
                <a:buNone/>
              </a:pPr>
              <a:t>2</a:t>
            </a:fld>
            <a:endParaRPr lang="en-US" altLang="tr-TR" sz="2400">
              <a:latin typeface="Times New Roman" panose="02020603050405020304" pitchFamily="18" charset="0"/>
            </a:endParaRPr>
          </a:p>
        </p:txBody>
      </p:sp>
    </p:spTree>
    <p:extLst>
      <p:ext uri="{BB962C8B-B14F-4D97-AF65-F5344CB8AC3E}">
        <p14:creationId xmlns:p14="http://schemas.microsoft.com/office/powerpoint/2010/main" val="3188016103"/>
      </p:ext>
    </p:extLst>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İçerik Yer Tutucusu 2"/>
          <p:cNvSpPr>
            <a:spLocks noGrp="1"/>
          </p:cNvSpPr>
          <p:nvPr>
            <p:ph idx="1"/>
          </p:nvPr>
        </p:nvSpPr>
        <p:spPr>
          <a:xfrm>
            <a:off x="646545" y="381000"/>
            <a:ext cx="11000509" cy="5077691"/>
          </a:xfrm>
        </p:spPr>
        <p:style>
          <a:lnRef idx="2">
            <a:schemeClr val="accent1"/>
          </a:lnRef>
          <a:fillRef idx="1">
            <a:schemeClr val="lt1"/>
          </a:fillRef>
          <a:effectRef idx="0">
            <a:schemeClr val="accent1"/>
          </a:effectRef>
          <a:fontRef idx="minor">
            <a:schemeClr val="dk1"/>
          </a:fontRef>
        </p:style>
        <p:txBody>
          <a:bodyPr/>
          <a:lstStyle/>
          <a:p>
            <a:r>
              <a:rPr lang="en-US" altLang="tr-TR" sz="2400" dirty="0"/>
              <a:t>Norm</a:t>
            </a:r>
            <a:r>
              <a:rPr lang="tr-TR" altLang="tr-TR" sz="2400" dirty="0" err="1"/>
              <a:t>lar</a:t>
            </a:r>
            <a:r>
              <a:rPr lang="en-US" altLang="tr-TR" sz="2400" dirty="0"/>
              <a:t> + </a:t>
            </a:r>
            <a:r>
              <a:rPr lang="tr-TR" altLang="tr-TR" sz="2400" dirty="0"/>
              <a:t>Değerler</a:t>
            </a:r>
            <a:r>
              <a:rPr lang="en-US" altLang="tr-TR" sz="2400" dirty="0"/>
              <a:t>+ </a:t>
            </a:r>
            <a:r>
              <a:rPr lang="tr-TR" altLang="tr-TR" sz="2400" dirty="0"/>
              <a:t>İnançlar</a:t>
            </a:r>
            <a:r>
              <a:rPr lang="en-US" altLang="tr-TR" sz="2400" dirty="0"/>
              <a:t>= </a:t>
            </a:r>
            <a:r>
              <a:rPr lang="tr-TR" altLang="tr-TR" sz="2400" dirty="0"/>
              <a:t>Kültür</a:t>
            </a:r>
            <a:endParaRPr lang="en-US" altLang="tr-TR" sz="2400" dirty="0"/>
          </a:p>
          <a:p>
            <a:r>
              <a:rPr lang="tr-TR" altLang="tr-TR" sz="2400" dirty="0"/>
              <a:t>Kültür</a:t>
            </a:r>
            <a:r>
              <a:rPr lang="en-US" altLang="tr-TR" sz="2400" dirty="0"/>
              <a:t>= </a:t>
            </a:r>
            <a:r>
              <a:rPr lang="tr-TR" altLang="tr-TR" sz="2400" dirty="0"/>
              <a:t>Bir grubun günlük yaşamına rehberlik eden yaygın ve paylaşılan inançlar, normlar ve değerlerdir. </a:t>
            </a:r>
            <a:endParaRPr lang="en-US" altLang="tr-TR" sz="2400" dirty="0"/>
          </a:p>
          <a:p>
            <a:r>
              <a:rPr lang="tr-TR" altLang="tr-TR" sz="2400" dirty="0"/>
              <a:t>Kültürel </a:t>
            </a:r>
            <a:r>
              <a:rPr lang="en-US" altLang="tr-TR" sz="2400" dirty="0"/>
              <a:t>norm</a:t>
            </a:r>
            <a:r>
              <a:rPr lang="tr-TR" altLang="tr-TR" sz="2400" dirty="0" err="1"/>
              <a:t>lar</a:t>
            </a:r>
            <a:r>
              <a:rPr lang="en-US" altLang="tr-TR" sz="2400" dirty="0"/>
              <a:t> = </a:t>
            </a:r>
            <a:r>
              <a:rPr lang="tr-TR" altLang="tr-TR" sz="2400" dirty="0"/>
              <a:t>Ne yapabileceğimizi ve ne yapamayacağımızı bize söyleyen kurallarla belirlenmiş ve yasaklanmış davranışlardır. </a:t>
            </a:r>
            <a:endParaRPr lang="en-US" altLang="tr-TR" sz="2400" dirty="0"/>
          </a:p>
          <a:p>
            <a:r>
              <a:rPr lang="tr-TR" altLang="tr-TR" sz="2400" dirty="0"/>
              <a:t>Kültürel Değerler</a:t>
            </a:r>
            <a:r>
              <a:rPr lang="en-US" altLang="tr-TR" sz="2400" dirty="0"/>
              <a:t> = </a:t>
            </a:r>
            <a:r>
              <a:rPr lang="tr-TR" altLang="tr-TR" sz="2400" dirty="0"/>
              <a:t>neyin iyi, güzel ve kutsal olduğunu ve yaşamın nihai amacının ne olduğunu bize söyleyen değerlerdir. </a:t>
            </a:r>
            <a:endParaRPr lang="en-US" altLang="tr-TR" sz="2400" dirty="0"/>
          </a:p>
          <a:p>
            <a:r>
              <a:rPr lang="tr-TR" altLang="tr-TR" sz="2400" dirty="0"/>
              <a:t>Kültürel inançlar</a:t>
            </a:r>
            <a:r>
              <a:rPr lang="en-US" altLang="tr-TR" sz="2400" dirty="0"/>
              <a:t>= </a:t>
            </a:r>
            <a:r>
              <a:rPr lang="tr-TR" altLang="tr-TR" sz="2400" dirty="0"/>
              <a:t>Doğru olana dair bizim kavrayışımızdır.</a:t>
            </a:r>
            <a:endParaRPr lang="en-US" altLang="tr-TR" sz="2400" dirty="0"/>
          </a:p>
          <a:p>
            <a:r>
              <a:rPr lang="tr-TR" altLang="tr-TR" sz="2400" dirty="0"/>
              <a:t>Kültürel semboller</a:t>
            </a:r>
            <a:r>
              <a:rPr lang="en-US" altLang="tr-TR" sz="2400" dirty="0"/>
              <a:t>= </a:t>
            </a:r>
            <a:r>
              <a:rPr lang="tr-TR" altLang="tr-TR" sz="2400" dirty="0"/>
              <a:t>Fiziksel olabilirler: ulus bayrağı, kutsal objeler/ofis büyüklüğü gibi. </a:t>
            </a:r>
          </a:p>
          <a:p>
            <a:r>
              <a:rPr lang="tr-TR" altLang="tr-TR" sz="2400" dirty="0"/>
              <a:t>Kültürel Ritüeller </a:t>
            </a:r>
            <a:r>
              <a:rPr lang="en-US" altLang="tr-TR" sz="2400" dirty="0"/>
              <a:t>= </a:t>
            </a:r>
            <a:r>
              <a:rPr lang="tr-TR" altLang="tr-TR" sz="2400" dirty="0"/>
              <a:t>seremoniler (mezuniyet-vaftiz törenleri, yeni işçilere yapılan şakalar, sosyal gruplara üyelik yeminleri gibi).</a:t>
            </a:r>
            <a:endParaRPr lang="en-US" altLang="tr-TR" sz="2400" dirty="0"/>
          </a:p>
          <a:p>
            <a:r>
              <a:rPr lang="tr-TR" altLang="tr-TR" sz="2400" dirty="0"/>
              <a:t>Kültürel öyküler</a:t>
            </a:r>
            <a:r>
              <a:rPr lang="en-US" altLang="tr-TR" sz="2400" dirty="0"/>
              <a:t>= </a:t>
            </a:r>
            <a:r>
              <a:rPr lang="tr-TR" altLang="tr-TR" sz="2400" dirty="0"/>
              <a:t>çocuk şarkıları, geleneksel efsaneler gibi şeyler. </a:t>
            </a:r>
            <a:endParaRPr lang="en-US" altLang="tr-TR" sz="2400" dirty="0"/>
          </a:p>
          <a:p>
            <a:endParaRPr lang="tr-TR" altLang="tr-TR" sz="1800" dirty="0"/>
          </a:p>
        </p:txBody>
      </p:sp>
    </p:spTree>
    <p:extLst>
      <p:ext uri="{BB962C8B-B14F-4D97-AF65-F5344CB8AC3E}">
        <p14:creationId xmlns:p14="http://schemas.microsoft.com/office/powerpoint/2010/main" val="3063879284"/>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a:pPr>
            <a:r>
              <a:rPr lang="en-US" sz="3600" b="1" dirty="0" err="1"/>
              <a:t>Hofstede</a:t>
            </a:r>
            <a:r>
              <a:rPr lang="en-US" sz="3600" b="1" dirty="0"/>
              <a:t>’</a:t>
            </a:r>
            <a:r>
              <a:rPr lang="tr-TR" sz="3600" b="1" dirty="0"/>
              <a:t>in Kültür Boyutları</a:t>
            </a:r>
            <a:endParaRPr lang="en-US" sz="3600" b="1" dirty="0"/>
          </a:p>
        </p:txBody>
      </p:sp>
      <p:sp>
        <p:nvSpPr>
          <p:cNvPr id="3" name="Content Placeholder 2"/>
          <p:cNvSpPr>
            <a:spLocks noGrp="1"/>
          </p:cNvSpPr>
          <p:nvPr>
            <p:ph idx="1"/>
          </p:nvPr>
        </p:nvSpPr>
        <p:spPr>
          <a:xfrm>
            <a:off x="2895600" y="4343400"/>
            <a:ext cx="7391400" cy="1752600"/>
          </a:xfrm>
        </p:spPr>
        <p:txBody>
          <a:bodyPr>
            <a:normAutofit fontScale="70000" lnSpcReduction="20000"/>
          </a:bodyPr>
          <a:lstStyle/>
          <a:p>
            <a:pPr>
              <a:buFont typeface="Wingdings" panose="05000000000000000000" pitchFamily="2" charset="2"/>
              <a:buNone/>
              <a:defRPr/>
            </a:pPr>
            <a:r>
              <a:rPr lang="en-US" i="1" dirty="0">
                <a:latin typeface="Brush Script MT" pitchFamily="66" charset="0"/>
              </a:rPr>
              <a:t>“</a:t>
            </a:r>
            <a:r>
              <a:rPr lang="tr-TR" sz="4600" i="1" dirty="0">
                <a:latin typeface="Brush Script MT" pitchFamily="66" charset="0"/>
              </a:rPr>
              <a:t>Kültür</a:t>
            </a:r>
            <a:r>
              <a:rPr lang="en-US" i="1" dirty="0"/>
              <a:t> </a:t>
            </a:r>
            <a:r>
              <a:rPr lang="tr-TR" sz="3600" i="1" dirty="0"/>
              <a:t>bir sinerji olmaktan çok, çatışma kaynağıdır. </a:t>
            </a:r>
            <a:endParaRPr lang="en-US" sz="3600" i="1" dirty="0"/>
          </a:p>
          <a:p>
            <a:pPr>
              <a:buFont typeface="Wingdings" panose="05000000000000000000" pitchFamily="2" charset="2"/>
              <a:buNone/>
              <a:defRPr/>
            </a:pPr>
            <a:r>
              <a:rPr lang="tr-TR" sz="3600" i="1" dirty="0"/>
              <a:t>Kültürel farklılıklar en iyi koşullarda can sıkıcı sonuçlar yaratır ama çoğu zaman bir felaket gibi ortaya çıkabilir. </a:t>
            </a:r>
            <a:r>
              <a:rPr lang="en-US" sz="3600" i="1" dirty="0">
                <a:latin typeface="Brush Script MT" pitchFamily="66" charset="0"/>
              </a:rPr>
              <a:t>”</a:t>
            </a:r>
            <a:r>
              <a:rPr lang="en-US" sz="3600" dirty="0">
                <a:latin typeface="Brush Script MT" pitchFamily="66" charset="0"/>
              </a:rPr>
              <a:t> </a:t>
            </a:r>
            <a:r>
              <a:rPr lang="en-US" sz="2900" dirty="0">
                <a:latin typeface="Brush Script MT" pitchFamily="66" charset="0"/>
              </a:rPr>
              <a:t>  </a:t>
            </a:r>
          </a:p>
          <a:p>
            <a:pPr>
              <a:buFont typeface="Wingdings" panose="05000000000000000000" pitchFamily="2" charset="2"/>
              <a:buNone/>
              <a:defRPr/>
            </a:pPr>
            <a:endParaRPr lang="en-US" sz="2000" dirty="0"/>
          </a:p>
        </p:txBody>
      </p:sp>
      <p:sp>
        <p:nvSpPr>
          <p:cNvPr id="14" name="TextBox 13"/>
          <p:cNvSpPr txBox="1"/>
          <p:nvPr/>
        </p:nvSpPr>
        <p:spPr>
          <a:xfrm>
            <a:off x="5334000" y="2514600"/>
            <a:ext cx="2667000" cy="369888"/>
          </a:xfrm>
          <a:prstGeom prst="rect">
            <a:avLst/>
          </a:prstGeom>
          <a:noFill/>
        </p:spPr>
        <p:txBody>
          <a:bodyPr>
            <a:spAutoFit/>
          </a:bodyPr>
          <a:lstStyle/>
          <a:p>
            <a:pPr>
              <a:defRPr/>
            </a:pPr>
            <a:r>
              <a:rPr lang="en-US" dirty="0">
                <a:solidFill>
                  <a:schemeClr val="accent1">
                    <a:lumMod val="50000"/>
                  </a:schemeClr>
                </a:solidFill>
              </a:rPr>
              <a:t>Prof. Geert Hofstede</a:t>
            </a:r>
          </a:p>
        </p:txBody>
      </p:sp>
      <p:grpSp>
        <p:nvGrpSpPr>
          <p:cNvPr id="35845" name="Group 15"/>
          <p:cNvGrpSpPr>
            <a:grpSpLocks/>
          </p:cNvGrpSpPr>
          <p:nvPr/>
        </p:nvGrpSpPr>
        <p:grpSpPr bwMode="auto">
          <a:xfrm>
            <a:off x="2057400" y="1981200"/>
            <a:ext cx="2133600" cy="2057400"/>
            <a:chOff x="3200400" y="3200400"/>
            <a:chExt cx="2133600" cy="2057400"/>
          </a:xfrm>
        </p:grpSpPr>
        <p:pic>
          <p:nvPicPr>
            <p:cNvPr id="13" name="Picture 12" descr="FotoHofstede_1.0.0.27.jpg"/>
            <p:cNvPicPr>
              <a:picLocks noChangeAspect="1"/>
            </p:cNvPicPr>
            <p:nvPr/>
          </p:nvPicPr>
          <p:blipFill>
            <a:blip r:embed="rId3"/>
            <a:stretch>
              <a:fillRect/>
            </a:stretch>
          </p:blipFill>
          <p:spPr>
            <a:xfrm>
              <a:off x="3352800" y="3352800"/>
              <a:ext cx="1798320" cy="1792224"/>
            </a:xfrm>
            <a:prstGeom prst="roundRect">
              <a:avLst>
                <a:gd name="adj" fmla="val 16667"/>
              </a:avLst>
            </a:prstGeom>
            <a:ln>
              <a:no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p:spPr>
        </p:pic>
        <p:sp>
          <p:nvSpPr>
            <p:cNvPr id="15" name="Rounded Rectangle 14"/>
            <p:cNvSpPr/>
            <p:nvPr/>
          </p:nvSpPr>
          <p:spPr>
            <a:xfrm>
              <a:off x="3200400" y="3200400"/>
              <a:ext cx="2133600" cy="2057400"/>
            </a:xfrm>
            <a:prstGeom prst="roundRect">
              <a:avLst/>
            </a:prstGeom>
            <a:no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grpSp>
      <p:sp>
        <p:nvSpPr>
          <p:cNvPr id="35846" name="Slide Number Placeholder 7"/>
          <p:cNvSpPr>
            <a:spLocks noGrp="1"/>
          </p:cNvSpPr>
          <p:nvPr>
            <p:ph type="sldNum" sz="quarter" idx="4294967295"/>
          </p:nvPr>
        </p:nvSpPr>
        <p:spPr bwMode="auto">
          <a:xfrm>
            <a:off x="10210800" y="6492876"/>
            <a:ext cx="381000" cy="365125"/>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2"/>
              </a:buClr>
              <a:buSzPct val="65000"/>
              <a:buFont typeface="Wingdings" panose="05000000000000000000" pitchFamily="2" charset="2"/>
              <a:buChar char="l"/>
              <a:defRPr sz="3200">
                <a:solidFill>
                  <a:schemeClr val="tx1"/>
                </a:solidFill>
                <a:latin typeface="Arial" panose="020B0604020202020204" pitchFamily="34" charset="0"/>
              </a:defRPr>
            </a:lvl1pPr>
            <a:lvl2pPr marL="742950" indent="-285750">
              <a:spcBef>
                <a:spcPct val="20000"/>
              </a:spcBef>
              <a:buClr>
                <a:schemeClr val="hlink"/>
              </a:buClr>
              <a:buSzPct val="65000"/>
              <a:buFont typeface="Wingdings" panose="05000000000000000000" pitchFamily="2" charset="2"/>
              <a:buChar char="l"/>
              <a:defRPr sz="2800">
                <a:solidFill>
                  <a:schemeClr val="tx1"/>
                </a:solidFill>
                <a:latin typeface="Arial" panose="020B0604020202020204" pitchFamily="34" charset="0"/>
              </a:defRPr>
            </a:lvl2pPr>
            <a:lvl3pPr marL="1143000" indent="-228600">
              <a:spcBef>
                <a:spcPct val="20000"/>
              </a:spcBef>
              <a:buClr>
                <a:srgbClr val="808080"/>
              </a:buClr>
              <a:buSzPct val="65000"/>
              <a:buFont typeface="Wingdings" panose="05000000000000000000" pitchFamily="2" charset="2"/>
              <a:buChar char="l"/>
              <a:defRPr sz="2400">
                <a:solidFill>
                  <a:schemeClr val="tx1"/>
                </a:solidFill>
                <a:latin typeface="Arial" panose="020B0604020202020204" pitchFamily="34" charset="0"/>
              </a:defRPr>
            </a:lvl3pPr>
            <a:lvl4pPr marL="1600200" indent="-228600">
              <a:spcBef>
                <a:spcPct val="20000"/>
              </a:spcBef>
              <a:buClr>
                <a:schemeClr val="accent1"/>
              </a:buClr>
              <a:buSzPct val="65000"/>
              <a:buFont typeface="Wingdings" panose="05000000000000000000" pitchFamily="2" charset="2"/>
              <a:buChar char="l"/>
              <a:defRPr sz="2200">
                <a:solidFill>
                  <a:schemeClr val="tx1"/>
                </a:solidFill>
                <a:latin typeface="Arial" panose="020B0604020202020204" pitchFamily="34" charset="0"/>
              </a:defRPr>
            </a:lvl4pPr>
            <a:lvl5pPr marL="2057400" indent="-228600">
              <a:spcBef>
                <a:spcPct val="20000"/>
              </a:spcBef>
              <a:buClr>
                <a:schemeClr val="accent2"/>
              </a:buClr>
              <a:buSzPct val="65000"/>
              <a:buFont typeface="Wingdings" panose="05000000000000000000" pitchFamily="2" charset="2"/>
              <a:buChar char="l"/>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2"/>
              </a:buClr>
              <a:buSzPct val="65000"/>
              <a:buFont typeface="Wingdings" panose="05000000000000000000" pitchFamily="2" charset="2"/>
              <a:buChar char="l"/>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2"/>
              </a:buClr>
              <a:buSzPct val="65000"/>
              <a:buFont typeface="Wingdings" panose="05000000000000000000" pitchFamily="2" charset="2"/>
              <a:buChar char="l"/>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2"/>
              </a:buClr>
              <a:buSzPct val="65000"/>
              <a:buFont typeface="Wingdings" panose="05000000000000000000" pitchFamily="2" charset="2"/>
              <a:buChar char="l"/>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2"/>
              </a:buClr>
              <a:buSzPct val="65000"/>
              <a:buFont typeface="Wingdings" panose="05000000000000000000" pitchFamily="2" charset="2"/>
              <a:buChar char="l"/>
              <a:defRPr sz="2000">
                <a:solidFill>
                  <a:schemeClr val="tx1"/>
                </a:solidFill>
                <a:latin typeface="Arial" panose="020B0604020202020204" pitchFamily="34" charset="0"/>
              </a:defRPr>
            </a:lvl9pPr>
          </a:lstStyle>
          <a:p>
            <a:pPr>
              <a:spcBef>
                <a:spcPct val="0"/>
              </a:spcBef>
              <a:buClrTx/>
              <a:buSzTx/>
              <a:buFontTx/>
              <a:buNone/>
            </a:pPr>
            <a:fld id="{AD808F63-F97C-420E-AFA3-B611EABEC533}" type="slidenum">
              <a:rPr lang="en-US" altLang="tr-TR" sz="2400">
                <a:latin typeface="Times New Roman" panose="02020603050405020304" pitchFamily="18" charset="0"/>
              </a:rPr>
              <a:pPr>
                <a:spcBef>
                  <a:spcPct val="0"/>
                </a:spcBef>
                <a:buClrTx/>
                <a:buSzTx/>
                <a:buFontTx/>
                <a:buNone/>
              </a:pPr>
              <a:t>4</a:t>
            </a:fld>
            <a:endParaRPr lang="en-US" altLang="tr-TR" sz="2400">
              <a:latin typeface="Times New Roman" panose="02020603050405020304" pitchFamily="18" charset="0"/>
            </a:endParaRPr>
          </a:p>
        </p:txBody>
      </p:sp>
    </p:spTree>
    <p:extLst>
      <p:ext uri="{BB962C8B-B14F-4D97-AF65-F5344CB8AC3E}">
        <p14:creationId xmlns:p14="http://schemas.microsoft.com/office/powerpoint/2010/main" val="235323782"/>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sz="2800" dirty="0" err="1"/>
              <a:t>Hofstede</a:t>
            </a:r>
            <a:r>
              <a:rPr lang="en-US" sz="2800" dirty="0"/>
              <a:t>’</a:t>
            </a:r>
            <a:r>
              <a:rPr lang="tr-TR" sz="2800" dirty="0"/>
              <a:t>in Kültür Boyutları</a:t>
            </a:r>
            <a:endParaRPr lang="en-US" sz="2800" dirty="0"/>
          </a:p>
        </p:txBody>
      </p:sp>
      <p:sp>
        <p:nvSpPr>
          <p:cNvPr id="3" name="Content Placeholder 2"/>
          <p:cNvSpPr>
            <a:spLocks noGrp="1"/>
          </p:cNvSpPr>
          <p:nvPr>
            <p:ph idx="1"/>
          </p:nvPr>
        </p:nvSpPr>
        <p:spPr>
          <a:xfrm>
            <a:off x="665018" y="1302327"/>
            <a:ext cx="11018982" cy="4793673"/>
          </a:xfrm>
        </p:spPr>
        <p:txBody>
          <a:bodyPr>
            <a:normAutofit fontScale="92500" lnSpcReduction="10000"/>
          </a:bodyPr>
          <a:lstStyle/>
          <a:p>
            <a:pPr>
              <a:buFont typeface="Wingdings" panose="05000000000000000000" pitchFamily="2" charset="2"/>
              <a:buNone/>
              <a:defRPr/>
            </a:pPr>
            <a:endParaRPr lang="en-US" sz="2600" dirty="0"/>
          </a:p>
          <a:p>
            <a:pPr>
              <a:defRPr/>
            </a:pPr>
            <a:r>
              <a:rPr lang="tr-TR" sz="2600" dirty="0"/>
              <a:t>Bu model işyerindeki değerlerin kültür tarafından nasıl etkilendiğini inceleyen belki de en kapsamlı çalışmadır. </a:t>
            </a:r>
          </a:p>
          <a:p>
            <a:pPr>
              <a:defRPr/>
            </a:pPr>
            <a:endParaRPr lang="tr-TR" sz="2600" dirty="0"/>
          </a:p>
          <a:p>
            <a:pPr>
              <a:defRPr/>
            </a:pPr>
            <a:r>
              <a:rPr lang="tr-TR" sz="2600" dirty="0" err="1"/>
              <a:t>Hofstede</a:t>
            </a:r>
            <a:r>
              <a:rPr lang="tr-TR" sz="2600" dirty="0"/>
              <a:t> IBM işçilerinden toplanmış değer puanları veri tabanını incelemiştir. </a:t>
            </a:r>
            <a:endParaRPr lang="en-US" sz="2600" dirty="0"/>
          </a:p>
          <a:p>
            <a:pPr lvl="1">
              <a:defRPr/>
            </a:pPr>
            <a:r>
              <a:rPr lang="en-US" sz="1900" dirty="0"/>
              <a:t>1967 – 1973 </a:t>
            </a:r>
          </a:p>
          <a:p>
            <a:pPr lvl="1">
              <a:defRPr/>
            </a:pPr>
            <a:r>
              <a:rPr lang="tr-TR" sz="1900" dirty="0"/>
              <a:t>50 den fazla ülke</a:t>
            </a:r>
            <a:endParaRPr lang="en-US" sz="1200" dirty="0"/>
          </a:p>
          <a:p>
            <a:pPr>
              <a:defRPr/>
            </a:pPr>
            <a:r>
              <a:rPr lang="tr-TR" sz="2600" dirty="0"/>
              <a:t>Kültürleri ayrıştırmaya yardım eden dört birincil boyut </a:t>
            </a:r>
            <a:r>
              <a:rPr lang="tr-TR" sz="2600" dirty="0" err="1"/>
              <a:t>kimliklemiştir</a:t>
            </a:r>
            <a:r>
              <a:rPr lang="tr-TR" sz="2600" dirty="0"/>
              <a:t>: </a:t>
            </a:r>
            <a:r>
              <a:rPr lang="en-US" sz="2600" dirty="0"/>
              <a:t> </a:t>
            </a:r>
          </a:p>
          <a:p>
            <a:pPr marL="800100" lvl="1" indent="-342900">
              <a:buFont typeface="+mj-lt"/>
              <a:buAutoNum type="arabicParenR"/>
              <a:defRPr/>
            </a:pPr>
            <a:r>
              <a:rPr lang="tr-TR" sz="1900" i="1" dirty="0"/>
              <a:t>Güç Aralığı</a:t>
            </a:r>
            <a:endParaRPr lang="en-US" sz="1900" i="1" dirty="0"/>
          </a:p>
          <a:p>
            <a:pPr marL="800100" lvl="1" indent="-342900">
              <a:buFont typeface="+mj-lt"/>
              <a:buAutoNum type="arabicParenR"/>
              <a:defRPr/>
            </a:pPr>
            <a:r>
              <a:rPr lang="tr-TR" sz="1900" i="1" dirty="0"/>
              <a:t>Belirsizlikten Kaçma</a:t>
            </a:r>
            <a:endParaRPr lang="en-US" sz="1900" i="1" dirty="0"/>
          </a:p>
          <a:p>
            <a:pPr marL="800100" lvl="1" indent="-342900">
              <a:buFont typeface="+mj-lt"/>
              <a:buAutoNum type="arabicParenR"/>
              <a:defRPr/>
            </a:pPr>
            <a:r>
              <a:rPr lang="tr-TR" sz="1900" i="1" dirty="0"/>
              <a:t>Bireycilik</a:t>
            </a:r>
            <a:endParaRPr lang="en-US" sz="1900" i="1" dirty="0"/>
          </a:p>
          <a:p>
            <a:pPr marL="800100" lvl="1" indent="-342900">
              <a:buFont typeface="+mj-lt"/>
              <a:buAutoNum type="arabicParenR"/>
              <a:defRPr/>
            </a:pPr>
            <a:r>
              <a:rPr lang="tr-TR" sz="1900" i="1" dirty="0"/>
              <a:t>Erillik</a:t>
            </a:r>
            <a:endParaRPr lang="en-US" sz="1900" i="1" dirty="0"/>
          </a:p>
          <a:p>
            <a:pPr lvl="1">
              <a:defRPr/>
            </a:pPr>
            <a:endParaRPr lang="en-US" sz="1100" i="1" dirty="0"/>
          </a:p>
          <a:p>
            <a:pPr lvl="1">
              <a:buFont typeface="Wingdings" panose="05000000000000000000" pitchFamily="2" charset="2"/>
              <a:buNone/>
              <a:defRPr/>
            </a:pPr>
            <a:r>
              <a:rPr lang="en-US" sz="1900" i="1" dirty="0"/>
              <a:t>+ </a:t>
            </a:r>
            <a:r>
              <a:rPr lang="tr-TR" sz="1900" i="1" dirty="0"/>
              <a:t>Uzun dönem Yönelimi </a:t>
            </a:r>
            <a:r>
              <a:rPr lang="en-US" sz="1900" i="1" dirty="0"/>
              <a:t>(</a:t>
            </a:r>
            <a:r>
              <a:rPr lang="tr-TR" sz="1900" i="1" dirty="0"/>
              <a:t>daha sonra eklemiştir.</a:t>
            </a:r>
            <a:r>
              <a:rPr lang="en-US" sz="1900" i="1" dirty="0"/>
              <a:t>)</a:t>
            </a:r>
          </a:p>
          <a:p>
            <a:pPr lvl="1">
              <a:defRPr/>
            </a:pPr>
            <a:endParaRPr lang="en-US" sz="1200" dirty="0"/>
          </a:p>
          <a:p>
            <a:pPr>
              <a:defRPr/>
            </a:pPr>
            <a:endParaRPr lang="en-US" sz="2600" dirty="0"/>
          </a:p>
          <a:p>
            <a:pPr>
              <a:defRPr/>
            </a:pPr>
            <a:endParaRPr lang="en-US" sz="2600" dirty="0"/>
          </a:p>
          <a:p>
            <a:pPr lvl="1">
              <a:defRPr/>
            </a:pPr>
            <a:endParaRPr lang="en-US" sz="1900" dirty="0"/>
          </a:p>
          <a:p>
            <a:pPr lvl="1">
              <a:buFont typeface="Wingdings" panose="05000000000000000000" pitchFamily="2" charset="2"/>
              <a:buNone/>
              <a:defRPr/>
            </a:pPr>
            <a:endParaRPr lang="en-US" sz="2000" dirty="0"/>
          </a:p>
          <a:p>
            <a:pPr>
              <a:defRPr/>
            </a:pPr>
            <a:endParaRPr lang="en-US" sz="2000" dirty="0"/>
          </a:p>
          <a:p>
            <a:pPr>
              <a:defRPr/>
            </a:pPr>
            <a:endParaRPr lang="en-US" sz="2000" dirty="0"/>
          </a:p>
        </p:txBody>
      </p:sp>
      <p:sp>
        <p:nvSpPr>
          <p:cNvPr id="37892" name="Slide Number Placeholder 4"/>
          <p:cNvSpPr>
            <a:spLocks noGrp="1"/>
          </p:cNvSpPr>
          <p:nvPr>
            <p:ph type="sldNum" sz="quarter" idx="4294967295"/>
          </p:nvPr>
        </p:nvSpPr>
        <p:spPr bwMode="auto">
          <a:xfrm>
            <a:off x="10210800" y="6492876"/>
            <a:ext cx="381000" cy="365125"/>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2"/>
              </a:buClr>
              <a:buSzPct val="65000"/>
              <a:buFont typeface="Wingdings" panose="05000000000000000000" pitchFamily="2" charset="2"/>
              <a:buChar char="l"/>
              <a:defRPr sz="3200">
                <a:solidFill>
                  <a:schemeClr val="tx1"/>
                </a:solidFill>
                <a:latin typeface="Arial" panose="020B0604020202020204" pitchFamily="34" charset="0"/>
              </a:defRPr>
            </a:lvl1pPr>
            <a:lvl2pPr marL="742950" indent="-285750">
              <a:spcBef>
                <a:spcPct val="20000"/>
              </a:spcBef>
              <a:buClr>
                <a:schemeClr val="hlink"/>
              </a:buClr>
              <a:buSzPct val="65000"/>
              <a:buFont typeface="Wingdings" panose="05000000000000000000" pitchFamily="2" charset="2"/>
              <a:buChar char="l"/>
              <a:defRPr sz="2800">
                <a:solidFill>
                  <a:schemeClr val="tx1"/>
                </a:solidFill>
                <a:latin typeface="Arial" panose="020B0604020202020204" pitchFamily="34" charset="0"/>
              </a:defRPr>
            </a:lvl2pPr>
            <a:lvl3pPr marL="1143000" indent="-228600">
              <a:spcBef>
                <a:spcPct val="20000"/>
              </a:spcBef>
              <a:buClr>
                <a:srgbClr val="808080"/>
              </a:buClr>
              <a:buSzPct val="65000"/>
              <a:buFont typeface="Wingdings" panose="05000000000000000000" pitchFamily="2" charset="2"/>
              <a:buChar char="l"/>
              <a:defRPr sz="2400">
                <a:solidFill>
                  <a:schemeClr val="tx1"/>
                </a:solidFill>
                <a:latin typeface="Arial" panose="020B0604020202020204" pitchFamily="34" charset="0"/>
              </a:defRPr>
            </a:lvl3pPr>
            <a:lvl4pPr marL="1600200" indent="-228600">
              <a:spcBef>
                <a:spcPct val="20000"/>
              </a:spcBef>
              <a:buClr>
                <a:schemeClr val="accent1"/>
              </a:buClr>
              <a:buSzPct val="65000"/>
              <a:buFont typeface="Wingdings" panose="05000000000000000000" pitchFamily="2" charset="2"/>
              <a:buChar char="l"/>
              <a:defRPr sz="2200">
                <a:solidFill>
                  <a:schemeClr val="tx1"/>
                </a:solidFill>
                <a:latin typeface="Arial" panose="020B0604020202020204" pitchFamily="34" charset="0"/>
              </a:defRPr>
            </a:lvl4pPr>
            <a:lvl5pPr marL="2057400" indent="-228600">
              <a:spcBef>
                <a:spcPct val="20000"/>
              </a:spcBef>
              <a:buClr>
                <a:schemeClr val="accent2"/>
              </a:buClr>
              <a:buSzPct val="65000"/>
              <a:buFont typeface="Wingdings" panose="05000000000000000000" pitchFamily="2" charset="2"/>
              <a:buChar char="l"/>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2"/>
              </a:buClr>
              <a:buSzPct val="65000"/>
              <a:buFont typeface="Wingdings" panose="05000000000000000000" pitchFamily="2" charset="2"/>
              <a:buChar char="l"/>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2"/>
              </a:buClr>
              <a:buSzPct val="65000"/>
              <a:buFont typeface="Wingdings" panose="05000000000000000000" pitchFamily="2" charset="2"/>
              <a:buChar char="l"/>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2"/>
              </a:buClr>
              <a:buSzPct val="65000"/>
              <a:buFont typeface="Wingdings" panose="05000000000000000000" pitchFamily="2" charset="2"/>
              <a:buChar char="l"/>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2"/>
              </a:buClr>
              <a:buSzPct val="65000"/>
              <a:buFont typeface="Wingdings" panose="05000000000000000000" pitchFamily="2" charset="2"/>
              <a:buChar char="l"/>
              <a:defRPr sz="2000">
                <a:solidFill>
                  <a:schemeClr val="tx1"/>
                </a:solidFill>
                <a:latin typeface="Arial" panose="020B0604020202020204" pitchFamily="34" charset="0"/>
              </a:defRPr>
            </a:lvl9pPr>
          </a:lstStyle>
          <a:p>
            <a:pPr>
              <a:spcBef>
                <a:spcPct val="0"/>
              </a:spcBef>
              <a:buClrTx/>
              <a:buSzTx/>
              <a:buFontTx/>
              <a:buNone/>
            </a:pPr>
            <a:fld id="{9CC7A723-312D-4F1A-9277-683F75D941B0}" type="slidenum">
              <a:rPr lang="en-US" altLang="tr-TR" sz="2400">
                <a:latin typeface="Times New Roman" panose="02020603050405020304" pitchFamily="18" charset="0"/>
              </a:rPr>
              <a:pPr>
                <a:spcBef>
                  <a:spcPct val="0"/>
                </a:spcBef>
                <a:buClrTx/>
                <a:buSzTx/>
                <a:buFontTx/>
                <a:buNone/>
              </a:pPr>
              <a:t>5</a:t>
            </a:fld>
            <a:endParaRPr lang="en-US" altLang="tr-TR" sz="2400">
              <a:latin typeface="Times New Roman" panose="02020603050405020304" pitchFamily="18" charset="0"/>
            </a:endParaRPr>
          </a:p>
        </p:txBody>
      </p:sp>
    </p:spTree>
    <p:extLst>
      <p:ext uri="{BB962C8B-B14F-4D97-AF65-F5344CB8AC3E}">
        <p14:creationId xmlns:p14="http://schemas.microsoft.com/office/powerpoint/2010/main" val="3204516482"/>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76400" y="228601"/>
            <a:ext cx="8624888" cy="1082675"/>
          </a:xfrm>
        </p:spPr>
        <p:txBody>
          <a:bodyPr/>
          <a:lstStyle/>
          <a:p>
            <a:pPr>
              <a:defRPr/>
            </a:pPr>
            <a:r>
              <a:rPr lang="tr-TR" sz="2800" dirty="0"/>
              <a:t>Güç Aralığı</a:t>
            </a:r>
            <a:endParaRPr lang="en-US" sz="2800" dirty="0"/>
          </a:p>
        </p:txBody>
      </p:sp>
      <p:sp>
        <p:nvSpPr>
          <p:cNvPr id="3" name="Content Placeholder 2"/>
          <p:cNvSpPr>
            <a:spLocks noGrp="1"/>
          </p:cNvSpPr>
          <p:nvPr>
            <p:ph idx="1"/>
          </p:nvPr>
        </p:nvSpPr>
        <p:spPr>
          <a:xfrm>
            <a:off x="4419600" y="1676400"/>
            <a:ext cx="5410200" cy="1447800"/>
          </a:xfrm>
        </p:spPr>
        <p:txBody>
          <a:bodyPr>
            <a:normAutofit fontScale="70000" lnSpcReduction="20000"/>
          </a:bodyPr>
          <a:lstStyle/>
          <a:p>
            <a:pPr>
              <a:lnSpc>
                <a:spcPct val="150000"/>
              </a:lnSpc>
              <a:buFont typeface="Wingdings" panose="05000000000000000000" pitchFamily="2" charset="2"/>
              <a:buNone/>
              <a:defRPr/>
            </a:pPr>
            <a:r>
              <a:rPr lang="tr-TR" b="1" i="1" dirty="0"/>
              <a:t>Güç Aralığı</a:t>
            </a:r>
            <a:r>
              <a:rPr lang="en-US" i="1" dirty="0"/>
              <a:t>- </a:t>
            </a:r>
            <a:r>
              <a:rPr lang="tr-TR" i="1" dirty="0"/>
              <a:t>bir ülkedeki örgütler ya da kurumlarda en güçsüz üyenin, gücün eşitsiz dağılımına ilişkin beklenti ve kabulünü ifade eder. </a:t>
            </a:r>
            <a:r>
              <a:rPr lang="en-US" i="1" dirty="0"/>
              <a:t> </a:t>
            </a:r>
            <a:endParaRPr lang="en-US" sz="2000" dirty="0"/>
          </a:p>
        </p:txBody>
      </p:sp>
      <p:sp>
        <p:nvSpPr>
          <p:cNvPr id="5" name="Dikdörtgen 4"/>
          <p:cNvSpPr/>
          <p:nvPr/>
        </p:nvSpPr>
        <p:spPr>
          <a:xfrm>
            <a:off x="2209800" y="3276600"/>
            <a:ext cx="7772400" cy="1754326"/>
          </a:xfrm>
          <a:prstGeom prst="rect">
            <a:avLst/>
          </a:prstGeom>
        </p:spPr>
        <p:style>
          <a:lnRef idx="2">
            <a:schemeClr val="accent2"/>
          </a:lnRef>
          <a:fillRef idx="1">
            <a:schemeClr val="lt1"/>
          </a:fillRef>
          <a:effectRef idx="0">
            <a:schemeClr val="accent2"/>
          </a:effectRef>
          <a:fontRef idx="minor">
            <a:schemeClr val="dk1"/>
          </a:fontRef>
        </p:style>
        <p:txBody>
          <a:bodyPr>
            <a:spAutoFit/>
          </a:bodyPr>
          <a:lstStyle/>
          <a:p>
            <a:pPr>
              <a:defRPr/>
            </a:pPr>
            <a:r>
              <a:rPr lang="tr-TR" dirty="0"/>
              <a:t>Temel soru=</a:t>
            </a:r>
            <a:r>
              <a:rPr lang="en-US" dirty="0"/>
              <a:t>&gt; </a:t>
            </a:r>
            <a:r>
              <a:rPr lang="tr-TR" dirty="0"/>
              <a:t>İnsanların eşit olmadığı sorunsalı ile nasıl baş edileceğidir. </a:t>
            </a:r>
          </a:p>
          <a:p>
            <a:pPr>
              <a:defRPr/>
            </a:pPr>
            <a:endParaRPr lang="en-US" dirty="0"/>
          </a:p>
          <a:p>
            <a:pPr>
              <a:defRPr/>
            </a:pPr>
            <a:r>
              <a:rPr lang="tr-TR" dirty="0"/>
              <a:t>Güç ve eşitsizlik her toplum için oldukça temel bir gerçektir ve diğer ülkeleri gören birisi şunun farkına kolayca varacaktır: </a:t>
            </a:r>
          </a:p>
          <a:p>
            <a:pPr>
              <a:defRPr/>
            </a:pPr>
            <a:r>
              <a:rPr lang="en-US" b="1" dirty="0"/>
              <a:t>‘</a:t>
            </a:r>
            <a:r>
              <a:rPr lang="tr-TR" b="1" dirty="0"/>
              <a:t>Her ülkede eşitsizlik vardır ama bazılarındaki eşitsizlik diğerlerinden çok daha fazladır</a:t>
            </a:r>
            <a:r>
              <a:rPr lang="en-US" b="1" dirty="0"/>
              <a:t>'.</a:t>
            </a:r>
            <a:endParaRPr lang="tr-TR" dirty="0"/>
          </a:p>
        </p:txBody>
      </p:sp>
    </p:spTree>
    <p:extLst>
      <p:ext uri="{BB962C8B-B14F-4D97-AF65-F5344CB8AC3E}">
        <p14:creationId xmlns:p14="http://schemas.microsoft.com/office/powerpoint/2010/main" val="3737144619"/>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tr-TR" sz="2800" dirty="0"/>
              <a:t>Güç Aralığı</a:t>
            </a:r>
            <a:endParaRPr lang="en-US" sz="2800" dirty="0"/>
          </a:p>
        </p:txBody>
      </p:sp>
      <p:sp>
        <p:nvSpPr>
          <p:cNvPr id="3" name="Content Placeholder 2"/>
          <p:cNvSpPr>
            <a:spLocks noGrp="1"/>
          </p:cNvSpPr>
          <p:nvPr>
            <p:ph idx="1"/>
          </p:nvPr>
        </p:nvSpPr>
        <p:spPr>
          <a:xfrm>
            <a:off x="7308850" y="1274763"/>
            <a:ext cx="2667000" cy="411162"/>
          </a:xfrm>
        </p:spPr>
        <p:txBody>
          <a:bodyPr>
            <a:normAutofit/>
          </a:bodyPr>
          <a:lstStyle/>
          <a:p>
            <a:pPr>
              <a:buFont typeface="Wingdings" panose="05000000000000000000" pitchFamily="2" charset="2"/>
              <a:buNone/>
              <a:defRPr/>
            </a:pPr>
            <a:r>
              <a:rPr lang="tr-TR" sz="1800" b="1" i="1" dirty="0"/>
              <a:t>Yüksek Güç Aralığı</a:t>
            </a:r>
            <a:endParaRPr lang="en-US" sz="1800" b="1" i="1" dirty="0"/>
          </a:p>
          <a:p>
            <a:pPr>
              <a:buFont typeface="Wingdings" panose="05000000000000000000" pitchFamily="2" charset="2"/>
              <a:buNone/>
              <a:defRPr/>
            </a:pPr>
            <a:endParaRPr lang="en-US" sz="2000" dirty="0"/>
          </a:p>
        </p:txBody>
      </p:sp>
      <p:sp>
        <p:nvSpPr>
          <p:cNvPr id="41988" name="Slide Number Placeholder 3"/>
          <p:cNvSpPr>
            <a:spLocks noGrp="1"/>
          </p:cNvSpPr>
          <p:nvPr>
            <p:ph type="sldNum" sz="quarter" idx="4294967295"/>
          </p:nvPr>
        </p:nvSpPr>
        <p:spPr bwMode="auto">
          <a:xfrm>
            <a:off x="10210800" y="6492876"/>
            <a:ext cx="381000" cy="365125"/>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2"/>
              </a:buClr>
              <a:buSzPct val="65000"/>
              <a:buFont typeface="Wingdings" panose="05000000000000000000" pitchFamily="2" charset="2"/>
              <a:buChar char="l"/>
              <a:defRPr sz="3200">
                <a:solidFill>
                  <a:schemeClr val="tx1"/>
                </a:solidFill>
                <a:latin typeface="Arial" panose="020B0604020202020204" pitchFamily="34" charset="0"/>
              </a:defRPr>
            </a:lvl1pPr>
            <a:lvl2pPr marL="742950" indent="-285750">
              <a:spcBef>
                <a:spcPct val="20000"/>
              </a:spcBef>
              <a:buClr>
                <a:schemeClr val="hlink"/>
              </a:buClr>
              <a:buSzPct val="65000"/>
              <a:buFont typeface="Wingdings" panose="05000000000000000000" pitchFamily="2" charset="2"/>
              <a:buChar char="l"/>
              <a:defRPr sz="2800">
                <a:solidFill>
                  <a:schemeClr val="tx1"/>
                </a:solidFill>
                <a:latin typeface="Arial" panose="020B0604020202020204" pitchFamily="34" charset="0"/>
              </a:defRPr>
            </a:lvl2pPr>
            <a:lvl3pPr marL="1143000" indent="-228600">
              <a:spcBef>
                <a:spcPct val="20000"/>
              </a:spcBef>
              <a:buClr>
                <a:srgbClr val="808080"/>
              </a:buClr>
              <a:buSzPct val="65000"/>
              <a:buFont typeface="Wingdings" panose="05000000000000000000" pitchFamily="2" charset="2"/>
              <a:buChar char="l"/>
              <a:defRPr sz="2400">
                <a:solidFill>
                  <a:schemeClr val="tx1"/>
                </a:solidFill>
                <a:latin typeface="Arial" panose="020B0604020202020204" pitchFamily="34" charset="0"/>
              </a:defRPr>
            </a:lvl3pPr>
            <a:lvl4pPr marL="1600200" indent="-228600">
              <a:spcBef>
                <a:spcPct val="20000"/>
              </a:spcBef>
              <a:buClr>
                <a:schemeClr val="accent1"/>
              </a:buClr>
              <a:buSzPct val="65000"/>
              <a:buFont typeface="Wingdings" panose="05000000000000000000" pitchFamily="2" charset="2"/>
              <a:buChar char="l"/>
              <a:defRPr sz="2200">
                <a:solidFill>
                  <a:schemeClr val="tx1"/>
                </a:solidFill>
                <a:latin typeface="Arial" panose="020B0604020202020204" pitchFamily="34" charset="0"/>
              </a:defRPr>
            </a:lvl4pPr>
            <a:lvl5pPr marL="2057400" indent="-228600">
              <a:spcBef>
                <a:spcPct val="20000"/>
              </a:spcBef>
              <a:buClr>
                <a:schemeClr val="accent2"/>
              </a:buClr>
              <a:buSzPct val="65000"/>
              <a:buFont typeface="Wingdings" panose="05000000000000000000" pitchFamily="2" charset="2"/>
              <a:buChar char="l"/>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2"/>
              </a:buClr>
              <a:buSzPct val="65000"/>
              <a:buFont typeface="Wingdings" panose="05000000000000000000" pitchFamily="2" charset="2"/>
              <a:buChar char="l"/>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2"/>
              </a:buClr>
              <a:buSzPct val="65000"/>
              <a:buFont typeface="Wingdings" panose="05000000000000000000" pitchFamily="2" charset="2"/>
              <a:buChar char="l"/>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2"/>
              </a:buClr>
              <a:buSzPct val="65000"/>
              <a:buFont typeface="Wingdings" panose="05000000000000000000" pitchFamily="2" charset="2"/>
              <a:buChar char="l"/>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2"/>
              </a:buClr>
              <a:buSzPct val="65000"/>
              <a:buFont typeface="Wingdings" panose="05000000000000000000" pitchFamily="2" charset="2"/>
              <a:buChar char="l"/>
              <a:defRPr sz="2000">
                <a:solidFill>
                  <a:schemeClr val="tx1"/>
                </a:solidFill>
                <a:latin typeface="Arial" panose="020B0604020202020204" pitchFamily="34" charset="0"/>
              </a:defRPr>
            </a:lvl9pPr>
          </a:lstStyle>
          <a:p>
            <a:pPr>
              <a:spcBef>
                <a:spcPct val="0"/>
              </a:spcBef>
              <a:buClrTx/>
              <a:buSzTx/>
              <a:buFontTx/>
              <a:buNone/>
            </a:pPr>
            <a:fld id="{A0D34849-3983-4E0F-BDBB-7A7059716D90}" type="slidenum">
              <a:rPr lang="en-US" altLang="tr-TR" sz="2400">
                <a:latin typeface="Times New Roman" panose="02020603050405020304" pitchFamily="18" charset="0"/>
              </a:rPr>
              <a:pPr>
                <a:spcBef>
                  <a:spcPct val="0"/>
                </a:spcBef>
                <a:buClrTx/>
                <a:buSzTx/>
                <a:buFontTx/>
                <a:buNone/>
              </a:pPr>
              <a:t>7</a:t>
            </a:fld>
            <a:endParaRPr lang="en-US" altLang="tr-TR" sz="2400">
              <a:latin typeface="Times New Roman" panose="02020603050405020304" pitchFamily="18" charset="0"/>
            </a:endParaRPr>
          </a:p>
        </p:txBody>
      </p:sp>
      <p:sp>
        <p:nvSpPr>
          <p:cNvPr id="17" name="TextBox 16"/>
          <p:cNvSpPr txBox="1"/>
          <p:nvPr/>
        </p:nvSpPr>
        <p:spPr>
          <a:xfrm>
            <a:off x="1943100" y="1849438"/>
            <a:ext cx="3695700" cy="4355038"/>
          </a:xfrm>
          <a:prstGeom prst="rect">
            <a:avLst/>
          </a:prstGeom>
        </p:spPr>
        <p:style>
          <a:lnRef idx="2">
            <a:schemeClr val="accent2"/>
          </a:lnRef>
          <a:fillRef idx="1">
            <a:schemeClr val="lt1"/>
          </a:fillRef>
          <a:effectRef idx="0">
            <a:schemeClr val="accent2"/>
          </a:effectRef>
          <a:fontRef idx="minor">
            <a:schemeClr val="dk1"/>
          </a:fontRef>
        </p:style>
        <p:txBody>
          <a:bodyPr>
            <a:spAutoFit/>
          </a:bodyPr>
          <a:lstStyle/>
          <a:p>
            <a:pPr>
              <a:defRPr/>
            </a:pPr>
            <a:r>
              <a:rPr lang="tr-TR" sz="1600" b="1" dirty="0">
                <a:solidFill>
                  <a:schemeClr val="tx1">
                    <a:lumMod val="65000"/>
                    <a:lumOff val="35000"/>
                  </a:schemeClr>
                </a:solidFill>
              </a:rPr>
              <a:t>İnsanlar arasındaki eşitsizlik en aza indirilmelidir. </a:t>
            </a:r>
            <a:endParaRPr lang="en-US" sz="1600" b="1" dirty="0">
              <a:solidFill>
                <a:schemeClr val="tx1">
                  <a:lumMod val="65000"/>
                  <a:lumOff val="35000"/>
                </a:schemeClr>
              </a:solidFill>
            </a:endParaRPr>
          </a:p>
          <a:p>
            <a:pPr>
              <a:defRPr/>
            </a:pPr>
            <a:endParaRPr lang="en-US" sz="700" b="1" dirty="0">
              <a:solidFill>
                <a:schemeClr val="tx1">
                  <a:lumMod val="65000"/>
                  <a:lumOff val="35000"/>
                </a:schemeClr>
              </a:solidFill>
            </a:endParaRPr>
          </a:p>
          <a:p>
            <a:pPr>
              <a:defRPr/>
            </a:pPr>
            <a:r>
              <a:rPr lang="tr-TR" sz="1600" b="1" dirty="0">
                <a:solidFill>
                  <a:schemeClr val="tx1">
                    <a:lumMod val="65000"/>
                    <a:lumOff val="35000"/>
                  </a:schemeClr>
                </a:solidFill>
              </a:rPr>
              <a:t>En zayıf ve en güçlü üye arasında birbirine bağımlılık vardır. </a:t>
            </a:r>
          </a:p>
          <a:p>
            <a:pPr>
              <a:defRPr/>
            </a:pPr>
            <a:endParaRPr lang="tr-TR" sz="1600" b="1" dirty="0">
              <a:solidFill>
                <a:schemeClr val="tx1">
                  <a:lumMod val="65000"/>
                  <a:lumOff val="35000"/>
                </a:schemeClr>
              </a:solidFill>
            </a:endParaRPr>
          </a:p>
          <a:p>
            <a:pPr>
              <a:defRPr/>
            </a:pPr>
            <a:r>
              <a:rPr lang="tr-TR" sz="1600" b="1" dirty="0">
                <a:solidFill>
                  <a:schemeClr val="tx1">
                    <a:lumMod val="65000"/>
                    <a:lumOff val="35000"/>
                  </a:schemeClr>
                </a:solidFill>
              </a:rPr>
              <a:t>Örgütlerdeki hiyerarşi rollerin eşitsizliği anlamına gelir. </a:t>
            </a:r>
          </a:p>
          <a:p>
            <a:pPr>
              <a:defRPr/>
            </a:pPr>
            <a:endParaRPr lang="tr-TR" sz="1600" b="1" dirty="0">
              <a:solidFill>
                <a:schemeClr val="tx1">
                  <a:lumMod val="65000"/>
                  <a:lumOff val="35000"/>
                </a:schemeClr>
              </a:solidFill>
            </a:endParaRPr>
          </a:p>
          <a:p>
            <a:pPr>
              <a:defRPr/>
            </a:pPr>
            <a:r>
              <a:rPr lang="tr-TR" sz="1600" b="1" dirty="0">
                <a:solidFill>
                  <a:schemeClr val="tx1">
                    <a:lumMod val="65000"/>
                    <a:lumOff val="35000"/>
                  </a:schemeClr>
                </a:solidFill>
              </a:rPr>
              <a:t>Merkezileşmeme popülerdir. </a:t>
            </a:r>
          </a:p>
          <a:p>
            <a:pPr>
              <a:defRPr/>
            </a:pPr>
            <a:endParaRPr lang="en-US" sz="700" b="1" dirty="0">
              <a:solidFill>
                <a:schemeClr val="tx1">
                  <a:lumMod val="65000"/>
                  <a:lumOff val="35000"/>
                </a:schemeClr>
              </a:solidFill>
            </a:endParaRPr>
          </a:p>
          <a:p>
            <a:pPr>
              <a:defRPr/>
            </a:pPr>
            <a:r>
              <a:rPr lang="tr-TR" sz="1600" b="1" dirty="0">
                <a:solidFill>
                  <a:schemeClr val="tx1">
                    <a:lumMod val="65000"/>
                    <a:lumOff val="35000"/>
                  </a:schemeClr>
                </a:solidFill>
              </a:rPr>
              <a:t>Gelir </a:t>
            </a:r>
            <a:r>
              <a:rPr lang="tr-TR" sz="1600" b="1" dirty="0" err="1">
                <a:solidFill>
                  <a:schemeClr val="tx1">
                    <a:lumMod val="65000"/>
                    <a:lumOff val="35000"/>
                  </a:schemeClr>
                </a:solidFill>
              </a:rPr>
              <a:t>ranjı</a:t>
            </a:r>
            <a:r>
              <a:rPr lang="tr-TR" sz="1600" b="1" dirty="0">
                <a:solidFill>
                  <a:schemeClr val="tx1">
                    <a:lumMod val="65000"/>
                    <a:lumOff val="35000"/>
                  </a:schemeClr>
                </a:solidFill>
              </a:rPr>
              <a:t> dardır. </a:t>
            </a:r>
          </a:p>
          <a:p>
            <a:pPr>
              <a:defRPr/>
            </a:pPr>
            <a:endParaRPr lang="tr-TR" sz="1600" b="1" dirty="0">
              <a:solidFill>
                <a:schemeClr val="tx1">
                  <a:lumMod val="65000"/>
                  <a:lumOff val="35000"/>
                </a:schemeClr>
              </a:solidFill>
            </a:endParaRPr>
          </a:p>
          <a:p>
            <a:pPr>
              <a:defRPr/>
            </a:pPr>
            <a:r>
              <a:rPr lang="tr-TR" sz="1600" b="1" dirty="0">
                <a:solidFill>
                  <a:schemeClr val="tx1">
                    <a:lumMod val="65000"/>
                    <a:lumOff val="35000"/>
                  </a:schemeClr>
                </a:solidFill>
              </a:rPr>
              <a:t>Astlar onlara yol gösterilmesini beklerler. </a:t>
            </a:r>
          </a:p>
          <a:p>
            <a:pPr>
              <a:defRPr/>
            </a:pPr>
            <a:endParaRPr lang="en-US" sz="700" b="1" dirty="0">
              <a:solidFill>
                <a:schemeClr val="tx1">
                  <a:lumMod val="65000"/>
                  <a:lumOff val="35000"/>
                </a:schemeClr>
              </a:solidFill>
            </a:endParaRPr>
          </a:p>
          <a:p>
            <a:pPr>
              <a:defRPr/>
            </a:pPr>
            <a:r>
              <a:rPr lang="tr-TR" sz="1600" b="1" dirty="0">
                <a:solidFill>
                  <a:schemeClr val="tx1">
                    <a:lumMod val="65000"/>
                    <a:lumOff val="35000"/>
                  </a:schemeClr>
                </a:solidFill>
              </a:rPr>
              <a:t>İdeal yönetici güçlü, donanımlı bir demokrattır. </a:t>
            </a:r>
            <a:endParaRPr lang="en-US" sz="700" b="1" dirty="0">
              <a:solidFill>
                <a:schemeClr val="tx1">
                  <a:lumMod val="65000"/>
                  <a:lumOff val="35000"/>
                </a:schemeClr>
              </a:solidFill>
            </a:endParaRPr>
          </a:p>
          <a:p>
            <a:pPr>
              <a:defRPr/>
            </a:pPr>
            <a:endParaRPr lang="tr-TR" sz="1600" b="1" dirty="0">
              <a:solidFill>
                <a:schemeClr val="tx1">
                  <a:lumMod val="65000"/>
                  <a:lumOff val="35000"/>
                </a:schemeClr>
              </a:solidFill>
            </a:endParaRPr>
          </a:p>
          <a:p>
            <a:pPr>
              <a:defRPr/>
            </a:pPr>
            <a:r>
              <a:rPr lang="tr-TR" sz="1600" b="1" dirty="0">
                <a:solidFill>
                  <a:schemeClr val="tx1">
                    <a:lumMod val="65000"/>
                    <a:lumOff val="35000"/>
                  </a:schemeClr>
                </a:solidFill>
              </a:rPr>
              <a:t>Ayrıcalıklar ve statüler kabul görmez. </a:t>
            </a:r>
            <a:endParaRPr lang="en-US" dirty="0">
              <a:solidFill>
                <a:schemeClr val="tx1">
                  <a:lumMod val="65000"/>
                  <a:lumOff val="35000"/>
                </a:schemeClr>
              </a:solidFill>
            </a:endParaRPr>
          </a:p>
        </p:txBody>
      </p:sp>
      <p:sp>
        <p:nvSpPr>
          <p:cNvPr id="18" name="TextBox 17"/>
          <p:cNvSpPr txBox="1"/>
          <p:nvPr/>
        </p:nvSpPr>
        <p:spPr>
          <a:xfrm>
            <a:off x="6477001" y="1981200"/>
            <a:ext cx="3717925" cy="4294188"/>
          </a:xfrm>
          <a:prstGeom prst="rect">
            <a:avLst/>
          </a:prstGeom>
        </p:spPr>
        <p:style>
          <a:lnRef idx="1">
            <a:schemeClr val="accent6"/>
          </a:lnRef>
          <a:fillRef idx="2">
            <a:schemeClr val="accent6"/>
          </a:fillRef>
          <a:effectRef idx="1">
            <a:schemeClr val="accent6"/>
          </a:effectRef>
          <a:fontRef idx="minor">
            <a:schemeClr val="dk1"/>
          </a:fontRef>
        </p:style>
        <p:txBody>
          <a:bodyPr>
            <a:spAutoFit/>
          </a:bodyPr>
          <a:lstStyle/>
          <a:p>
            <a:pPr>
              <a:defRPr/>
            </a:pPr>
            <a:r>
              <a:rPr lang="tr-TR" sz="1600" b="1" dirty="0">
                <a:solidFill>
                  <a:schemeClr val="tx1">
                    <a:lumMod val="65000"/>
                    <a:lumOff val="35000"/>
                  </a:schemeClr>
                </a:solidFill>
              </a:rPr>
              <a:t>İnsanlar arasında eşitsizlik hem beklenir hem de istenir. </a:t>
            </a:r>
            <a:endParaRPr lang="en-US" sz="1600" b="1" dirty="0">
              <a:solidFill>
                <a:schemeClr val="tx1">
                  <a:lumMod val="65000"/>
                  <a:lumOff val="35000"/>
                </a:schemeClr>
              </a:solidFill>
            </a:endParaRPr>
          </a:p>
          <a:p>
            <a:pPr>
              <a:defRPr/>
            </a:pPr>
            <a:endParaRPr lang="en-US" sz="700" b="1" dirty="0">
              <a:solidFill>
                <a:schemeClr val="tx1">
                  <a:lumMod val="65000"/>
                  <a:lumOff val="35000"/>
                </a:schemeClr>
              </a:solidFill>
            </a:endParaRPr>
          </a:p>
          <a:p>
            <a:pPr>
              <a:defRPr/>
            </a:pPr>
            <a:r>
              <a:rPr lang="tr-TR" sz="1600" b="1" dirty="0">
                <a:solidFill>
                  <a:schemeClr val="tx1">
                    <a:lumMod val="65000"/>
                    <a:lumOff val="35000"/>
                  </a:schemeClr>
                </a:solidFill>
              </a:rPr>
              <a:t>Az güce sahip insanlar daha güçlü olanlara bağımlı olmak zorundadır. </a:t>
            </a:r>
            <a:endParaRPr lang="en-US" sz="1600" b="1" dirty="0">
              <a:solidFill>
                <a:schemeClr val="tx1">
                  <a:lumMod val="65000"/>
                  <a:lumOff val="35000"/>
                </a:schemeClr>
              </a:solidFill>
            </a:endParaRPr>
          </a:p>
          <a:p>
            <a:pPr>
              <a:defRPr/>
            </a:pPr>
            <a:endParaRPr lang="en-US" sz="700" b="1" dirty="0">
              <a:solidFill>
                <a:schemeClr val="tx1">
                  <a:lumMod val="65000"/>
                  <a:lumOff val="35000"/>
                </a:schemeClr>
              </a:solidFill>
            </a:endParaRPr>
          </a:p>
          <a:p>
            <a:pPr>
              <a:defRPr/>
            </a:pPr>
            <a:r>
              <a:rPr lang="tr-TR" sz="1600" b="1" dirty="0">
                <a:solidFill>
                  <a:schemeClr val="tx1">
                    <a:lumMod val="65000"/>
                    <a:lumOff val="35000"/>
                  </a:schemeClr>
                </a:solidFill>
              </a:rPr>
              <a:t>Örgütlerdeki hiyerarşi mevcut eşitsizliği yansıtır. </a:t>
            </a:r>
          </a:p>
          <a:p>
            <a:pPr>
              <a:defRPr/>
            </a:pPr>
            <a:endParaRPr lang="en-US" sz="700" b="1" dirty="0">
              <a:solidFill>
                <a:schemeClr val="tx1">
                  <a:lumMod val="65000"/>
                  <a:lumOff val="35000"/>
                </a:schemeClr>
              </a:solidFill>
            </a:endParaRPr>
          </a:p>
          <a:p>
            <a:pPr>
              <a:defRPr/>
            </a:pPr>
            <a:r>
              <a:rPr lang="tr-TR" sz="1600" b="1" dirty="0">
                <a:solidFill>
                  <a:schemeClr val="tx1">
                    <a:lumMod val="65000"/>
                    <a:lumOff val="35000"/>
                  </a:schemeClr>
                </a:solidFill>
              </a:rPr>
              <a:t>Merkezileşme esastır. </a:t>
            </a:r>
            <a:endParaRPr lang="en-US" sz="1600" b="1" dirty="0">
              <a:solidFill>
                <a:schemeClr val="tx1">
                  <a:lumMod val="65000"/>
                  <a:lumOff val="35000"/>
                </a:schemeClr>
              </a:solidFill>
            </a:endParaRPr>
          </a:p>
          <a:p>
            <a:pPr>
              <a:defRPr/>
            </a:pPr>
            <a:endParaRPr lang="en-US" sz="700" b="1" dirty="0">
              <a:solidFill>
                <a:schemeClr val="tx1">
                  <a:lumMod val="65000"/>
                  <a:lumOff val="35000"/>
                </a:schemeClr>
              </a:solidFill>
            </a:endParaRPr>
          </a:p>
          <a:p>
            <a:pPr>
              <a:defRPr/>
            </a:pPr>
            <a:r>
              <a:rPr lang="tr-TR" sz="1600" b="1" dirty="0">
                <a:solidFill>
                  <a:schemeClr val="tx1">
                    <a:lumMod val="65000"/>
                    <a:lumOff val="35000"/>
                  </a:schemeClr>
                </a:solidFill>
              </a:rPr>
              <a:t>Gelir </a:t>
            </a:r>
            <a:r>
              <a:rPr lang="tr-TR" sz="1600" b="1" dirty="0" err="1">
                <a:solidFill>
                  <a:schemeClr val="tx1">
                    <a:lumMod val="65000"/>
                    <a:lumOff val="35000"/>
                  </a:schemeClr>
                </a:solidFill>
              </a:rPr>
              <a:t>ranjı</a:t>
            </a:r>
            <a:r>
              <a:rPr lang="tr-TR" sz="1600" b="1" dirty="0">
                <a:solidFill>
                  <a:schemeClr val="tx1">
                    <a:lumMod val="65000"/>
                    <a:lumOff val="35000"/>
                  </a:schemeClr>
                </a:solidFill>
              </a:rPr>
              <a:t> geniştir. </a:t>
            </a:r>
            <a:endParaRPr lang="en-US" sz="1600" b="1" dirty="0">
              <a:solidFill>
                <a:schemeClr val="tx1">
                  <a:lumMod val="65000"/>
                  <a:lumOff val="35000"/>
                </a:schemeClr>
              </a:solidFill>
            </a:endParaRPr>
          </a:p>
          <a:p>
            <a:pPr>
              <a:defRPr/>
            </a:pPr>
            <a:endParaRPr lang="en-US" sz="700" b="1" dirty="0">
              <a:solidFill>
                <a:schemeClr val="tx1">
                  <a:lumMod val="65000"/>
                  <a:lumOff val="35000"/>
                </a:schemeClr>
              </a:solidFill>
            </a:endParaRPr>
          </a:p>
          <a:p>
            <a:pPr>
              <a:defRPr/>
            </a:pPr>
            <a:r>
              <a:rPr lang="tr-TR" sz="1600" b="1" dirty="0">
                <a:solidFill>
                  <a:schemeClr val="tx1">
                    <a:lumMod val="65000"/>
                    <a:lumOff val="35000"/>
                  </a:schemeClr>
                </a:solidFill>
              </a:rPr>
              <a:t>Astlar onlara ne yapmaları gerektiğinin söylenmesini beklerler. </a:t>
            </a:r>
          </a:p>
          <a:p>
            <a:pPr>
              <a:defRPr/>
            </a:pPr>
            <a:endParaRPr lang="en-US" sz="700" b="1" dirty="0">
              <a:solidFill>
                <a:schemeClr val="tx1">
                  <a:lumMod val="65000"/>
                  <a:lumOff val="35000"/>
                </a:schemeClr>
              </a:solidFill>
            </a:endParaRPr>
          </a:p>
          <a:p>
            <a:pPr>
              <a:defRPr/>
            </a:pPr>
            <a:r>
              <a:rPr lang="tr-TR" sz="1600" b="1" dirty="0">
                <a:solidFill>
                  <a:schemeClr val="tx1">
                    <a:lumMod val="65000"/>
                    <a:lumOff val="35000"/>
                  </a:schemeClr>
                </a:solidFill>
              </a:rPr>
              <a:t>İdeal yönetici dengeli bir otokrat ya da iyi bir babadır. </a:t>
            </a:r>
            <a:endParaRPr lang="en-US" sz="1600" b="1" dirty="0">
              <a:solidFill>
                <a:schemeClr val="tx1">
                  <a:lumMod val="65000"/>
                  <a:lumOff val="35000"/>
                </a:schemeClr>
              </a:solidFill>
            </a:endParaRPr>
          </a:p>
          <a:p>
            <a:pPr>
              <a:defRPr/>
            </a:pPr>
            <a:endParaRPr lang="en-US" sz="700" b="1" dirty="0">
              <a:solidFill>
                <a:schemeClr val="tx1">
                  <a:lumMod val="65000"/>
                  <a:lumOff val="35000"/>
                </a:schemeClr>
              </a:solidFill>
            </a:endParaRPr>
          </a:p>
          <a:p>
            <a:pPr>
              <a:defRPr/>
            </a:pPr>
            <a:r>
              <a:rPr lang="tr-TR" sz="1600" b="1" dirty="0">
                <a:solidFill>
                  <a:schemeClr val="tx1">
                    <a:lumMod val="65000"/>
                    <a:lumOff val="35000"/>
                  </a:schemeClr>
                </a:solidFill>
              </a:rPr>
              <a:t>İmtiyazlar ve statüler hem beklenir hem de istenir. </a:t>
            </a:r>
            <a:endParaRPr lang="en-US" b="1" dirty="0">
              <a:solidFill>
                <a:schemeClr val="tx1">
                  <a:lumMod val="65000"/>
                  <a:lumOff val="35000"/>
                </a:schemeClr>
              </a:solidFill>
            </a:endParaRPr>
          </a:p>
        </p:txBody>
      </p:sp>
      <p:sp>
        <p:nvSpPr>
          <p:cNvPr id="19" name="Content Placeholder 2"/>
          <p:cNvSpPr txBox="1">
            <a:spLocks/>
          </p:cNvSpPr>
          <p:nvPr/>
        </p:nvSpPr>
        <p:spPr>
          <a:xfrm>
            <a:off x="1898650" y="1274764"/>
            <a:ext cx="2590800" cy="365125"/>
          </a:xfrm>
          <a:prstGeom prst="rect">
            <a:avLst/>
          </a:prstGeom>
        </p:spPr>
        <p:style>
          <a:lnRef idx="2">
            <a:schemeClr val="accent1"/>
          </a:lnRef>
          <a:fillRef idx="1">
            <a:schemeClr val="lt1"/>
          </a:fillRef>
          <a:effectRef idx="0">
            <a:schemeClr val="accent1"/>
          </a:effectRef>
          <a:fontRef idx="minor">
            <a:schemeClr val="dk1"/>
          </a:fontRef>
        </p:style>
        <p:txBody>
          <a:bodyPr>
            <a:normAutofit lnSpcReduction="10000"/>
          </a:bodyPr>
          <a:lstStyle/>
          <a:p>
            <a:pPr marL="342900" indent="-342900">
              <a:spcBef>
                <a:spcPct val="20000"/>
              </a:spcBef>
              <a:defRPr/>
            </a:pPr>
            <a:r>
              <a:rPr lang="tr-TR" b="1" i="1" dirty="0">
                <a:solidFill>
                  <a:schemeClr val="accent1">
                    <a:lumMod val="50000"/>
                  </a:schemeClr>
                </a:solidFill>
              </a:rPr>
              <a:t>Düşük Güç Aralığı</a:t>
            </a:r>
            <a:endParaRPr lang="en-US" sz="2000" dirty="0">
              <a:solidFill>
                <a:schemeClr val="accent1">
                  <a:lumMod val="50000"/>
                </a:schemeClr>
              </a:solidFill>
            </a:endParaRPr>
          </a:p>
        </p:txBody>
      </p:sp>
      <p:sp>
        <p:nvSpPr>
          <p:cNvPr id="9" name="Rectangle 8"/>
          <p:cNvSpPr/>
          <p:nvPr/>
        </p:nvSpPr>
        <p:spPr>
          <a:xfrm>
            <a:off x="1752600" y="1143001"/>
            <a:ext cx="4038600" cy="5554663"/>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de-DE"/>
          </a:p>
        </p:txBody>
      </p:sp>
      <p:sp>
        <p:nvSpPr>
          <p:cNvPr id="10" name="Rectangle 9"/>
          <p:cNvSpPr/>
          <p:nvPr/>
        </p:nvSpPr>
        <p:spPr>
          <a:xfrm>
            <a:off x="6400800" y="1274763"/>
            <a:ext cx="3841750" cy="5422900"/>
          </a:xfrm>
          <a:prstGeom prst="rect">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de-DE"/>
          </a:p>
        </p:txBody>
      </p:sp>
    </p:spTree>
    <p:extLst>
      <p:ext uri="{BB962C8B-B14F-4D97-AF65-F5344CB8AC3E}">
        <p14:creationId xmlns:p14="http://schemas.microsoft.com/office/powerpoint/2010/main" val="921992643"/>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9"/>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7"/>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0"/>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txEl>
                                              <p:pRg st="0" end="0"/>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17" grpId="0" animBg="1"/>
      <p:bldP spid="18" grpId="0" animBg="1"/>
      <p:bldP spid="19" grpId="0" animBg="1"/>
      <p:bldP spid="9" grpId="0" animBg="1"/>
      <p:bldP spid="10"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tr-TR" sz="2800" dirty="0"/>
              <a:t>Güç Aralığı</a:t>
            </a:r>
            <a:endParaRPr lang="en-US" sz="2800" dirty="0"/>
          </a:p>
        </p:txBody>
      </p:sp>
      <p:sp>
        <p:nvSpPr>
          <p:cNvPr id="44035" name="Slide Number Placeholder 17"/>
          <p:cNvSpPr>
            <a:spLocks noGrp="1"/>
          </p:cNvSpPr>
          <p:nvPr>
            <p:ph type="sldNum" sz="quarter" idx="4294967295"/>
          </p:nvPr>
        </p:nvSpPr>
        <p:spPr bwMode="auto">
          <a:xfrm>
            <a:off x="10210800" y="6492876"/>
            <a:ext cx="381000" cy="365125"/>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2"/>
              </a:buClr>
              <a:buSzPct val="65000"/>
              <a:buFont typeface="Wingdings" panose="05000000000000000000" pitchFamily="2" charset="2"/>
              <a:buChar char="l"/>
              <a:defRPr sz="3200">
                <a:solidFill>
                  <a:schemeClr val="tx1"/>
                </a:solidFill>
                <a:latin typeface="Arial" panose="020B0604020202020204" pitchFamily="34" charset="0"/>
              </a:defRPr>
            </a:lvl1pPr>
            <a:lvl2pPr marL="742950" indent="-285750">
              <a:spcBef>
                <a:spcPct val="20000"/>
              </a:spcBef>
              <a:buClr>
                <a:schemeClr val="hlink"/>
              </a:buClr>
              <a:buSzPct val="65000"/>
              <a:buFont typeface="Wingdings" panose="05000000000000000000" pitchFamily="2" charset="2"/>
              <a:buChar char="l"/>
              <a:defRPr sz="2800">
                <a:solidFill>
                  <a:schemeClr val="tx1"/>
                </a:solidFill>
                <a:latin typeface="Arial" panose="020B0604020202020204" pitchFamily="34" charset="0"/>
              </a:defRPr>
            </a:lvl2pPr>
            <a:lvl3pPr marL="1143000" indent="-228600">
              <a:spcBef>
                <a:spcPct val="20000"/>
              </a:spcBef>
              <a:buClr>
                <a:srgbClr val="808080"/>
              </a:buClr>
              <a:buSzPct val="65000"/>
              <a:buFont typeface="Wingdings" panose="05000000000000000000" pitchFamily="2" charset="2"/>
              <a:buChar char="l"/>
              <a:defRPr sz="2400">
                <a:solidFill>
                  <a:schemeClr val="tx1"/>
                </a:solidFill>
                <a:latin typeface="Arial" panose="020B0604020202020204" pitchFamily="34" charset="0"/>
              </a:defRPr>
            </a:lvl3pPr>
            <a:lvl4pPr marL="1600200" indent="-228600">
              <a:spcBef>
                <a:spcPct val="20000"/>
              </a:spcBef>
              <a:buClr>
                <a:schemeClr val="accent1"/>
              </a:buClr>
              <a:buSzPct val="65000"/>
              <a:buFont typeface="Wingdings" panose="05000000000000000000" pitchFamily="2" charset="2"/>
              <a:buChar char="l"/>
              <a:defRPr sz="2200">
                <a:solidFill>
                  <a:schemeClr val="tx1"/>
                </a:solidFill>
                <a:latin typeface="Arial" panose="020B0604020202020204" pitchFamily="34" charset="0"/>
              </a:defRPr>
            </a:lvl4pPr>
            <a:lvl5pPr marL="2057400" indent="-228600">
              <a:spcBef>
                <a:spcPct val="20000"/>
              </a:spcBef>
              <a:buClr>
                <a:schemeClr val="accent2"/>
              </a:buClr>
              <a:buSzPct val="65000"/>
              <a:buFont typeface="Wingdings" panose="05000000000000000000" pitchFamily="2" charset="2"/>
              <a:buChar char="l"/>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2"/>
              </a:buClr>
              <a:buSzPct val="65000"/>
              <a:buFont typeface="Wingdings" panose="05000000000000000000" pitchFamily="2" charset="2"/>
              <a:buChar char="l"/>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2"/>
              </a:buClr>
              <a:buSzPct val="65000"/>
              <a:buFont typeface="Wingdings" panose="05000000000000000000" pitchFamily="2" charset="2"/>
              <a:buChar char="l"/>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2"/>
              </a:buClr>
              <a:buSzPct val="65000"/>
              <a:buFont typeface="Wingdings" panose="05000000000000000000" pitchFamily="2" charset="2"/>
              <a:buChar char="l"/>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2"/>
              </a:buClr>
              <a:buSzPct val="65000"/>
              <a:buFont typeface="Wingdings" panose="05000000000000000000" pitchFamily="2" charset="2"/>
              <a:buChar char="l"/>
              <a:defRPr sz="2000">
                <a:solidFill>
                  <a:schemeClr val="tx1"/>
                </a:solidFill>
                <a:latin typeface="Arial" panose="020B0604020202020204" pitchFamily="34" charset="0"/>
              </a:defRPr>
            </a:lvl9pPr>
          </a:lstStyle>
          <a:p>
            <a:pPr>
              <a:spcBef>
                <a:spcPct val="0"/>
              </a:spcBef>
              <a:buClrTx/>
              <a:buSzTx/>
              <a:buFontTx/>
              <a:buNone/>
            </a:pPr>
            <a:fld id="{C4401EB3-5C90-4D55-9BD2-FB4698F3119E}" type="slidenum">
              <a:rPr lang="en-US" altLang="tr-TR" sz="1200">
                <a:latin typeface="Times New Roman" panose="02020603050405020304" pitchFamily="18" charset="0"/>
              </a:rPr>
              <a:pPr>
                <a:spcBef>
                  <a:spcPct val="0"/>
                </a:spcBef>
                <a:buClrTx/>
                <a:buSzTx/>
                <a:buFontTx/>
                <a:buNone/>
              </a:pPr>
              <a:t>8</a:t>
            </a:fld>
            <a:endParaRPr lang="en-US" altLang="tr-TR" sz="2400">
              <a:latin typeface="Times New Roman" panose="02020603050405020304" pitchFamily="18" charset="0"/>
            </a:endParaRPr>
          </a:p>
        </p:txBody>
      </p:sp>
      <p:sp>
        <p:nvSpPr>
          <p:cNvPr id="12" name="Left-Right Arrow 11"/>
          <p:cNvSpPr/>
          <p:nvPr/>
        </p:nvSpPr>
        <p:spPr>
          <a:xfrm rot="5400000">
            <a:off x="762000" y="3200400"/>
            <a:ext cx="4800600" cy="1447800"/>
          </a:xfrm>
          <a:prstGeom prst="leftRightArrow">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44037" name="TextBox 12"/>
          <p:cNvSpPr txBox="1">
            <a:spLocks noChangeArrowheads="1"/>
          </p:cNvSpPr>
          <p:nvPr/>
        </p:nvSpPr>
        <p:spPr bwMode="auto">
          <a:xfrm>
            <a:off x="2633663" y="1814513"/>
            <a:ext cx="1066800"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accent2"/>
              </a:buClr>
              <a:buSzPct val="65000"/>
              <a:buFont typeface="Wingdings" panose="05000000000000000000" pitchFamily="2" charset="2"/>
              <a:buChar char="l"/>
              <a:defRPr sz="3200">
                <a:solidFill>
                  <a:schemeClr val="tx1"/>
                </a:solidFill>
                <a:latin typeface="Arial" panose="020B0604020202020204" pitchFamily="34" charset="0"/>
              </a:defRPr>
            </a:lvl1pPr>
            <a:lvl2pPr marL="742950" indent="-285750">
              <a:spcBef>
                <a:spcPct val="20000"/>
              </a:spcBef>
              <a:buClr>
                <a:schemeClr val="hlink"/>
              </a:buClr>
              <a:buSzPct val="65000"/>
              <a:buFont typeface="Wingdings" panose="05000000000000000000" pitchFamily="2" charset="2"/>
              <a:buChar char="l"/>
              <a:defRPr sz="2800">
                <a:solidFill>
                  <a:schemeClr val="tx1"/>
                </a:solidFill>
                <a:latin typeface="Arial" panose="020B0604020202020204" pitchFamily="34" charset="0"/>
              </a:defRPr>
            </a:lvl2pPr>
            <a:lvl3pPr marL="1143000" indent="-228600">
              <a:spcBef>
                <a:spcPct val="20000"/>
              </a:spcBef>
              <a:buClr>
                <a:srgbClr val="808080"/>
              </a:buClr>
              <a:buSzPct val="65000"/>
              <a:buFont typeface="Wingdings" panose="05000000000000000000" pitchFamily="2" charset="2"/>
              <a:buChar char="l"/>
              <a:defRPr sz="2400">
                <a:solidFill>
                  <a:schemeClr val="tx1"/>
                </a:solidFill>
                <a:latin typeface="Arial" panose="020B0604020202020204" pitchFamily="34" charset="0"/>
              </a:defRPr>
            </a:lvl3pPr>
            <a:lvl4pPr marL="1600200" indent="-228600">
              <a:spcBef>
                <a:spcPct val="20000"/>
              </a:spcBef>
              <a:buClr>
                <a:schemeClr val="accent1"/>
              </a:buClr>
              <a:buSzPct val="65000"/>
              <a:buFont typeface="Wingdings" panose="05000000000000000000" pitchFamily="2" charset="2"/>
              <a:buChar char="l"/>
              <a:defRPr sz="2200">
                <a:solidFill>
                  <a:schemeClr val="tx1"/>
                </a:solidFill>
                <a:latin typeface="Arial" panose="020B0604020202020204" pitchFamily="34" charset="0"/>
              </a:defRPr>
            </a:lvl4pPr>
            <a:lvl5pPr marL="2057400" indent="-228600">
              <a:spcBef>
                <a:spcPct val="20000"/>
              </a:spcBef>
              <a:buClr>
                <a:schemeClr val="accent2"/>
              </a:buClr>
              <a:buSzPct val="65000"/>
              <a:buFont typeface="Wingdings" panose="05000000000000000000" pitchFamily="2" charset="2"/>
              <a:buChar char="l"/>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2"/>
              </a:buClr>
              <a:buSzPct val="65000"/>
              <a:buFont typeface="Wingdings" panose="05000000000000000000" pitchFamily="2" charset="2"/>
              <a:buChar char="l"/>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2"/>
              </a:buClr>
              <a:buSzPct val="65000"/>
              <a:buFont typeface="Wingdings" panose="05000000000000000000" pitchFamily="2" charset="2"/>
              <a:buChar char="l"/>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2"/>
              </a:buClr>
              <a:buSzPct val="65000"/>
              <a:buFont typeface="Wingdings" panose="05000000000000000000" pitchFamily="2" charset="2"/>
              <a:buChar char="l"/>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2"/>
              </a:buClr>
              <a:buSzPct val="65000"/>
              <a:buFont typeface="Wingdings" panose="05000000000000000000" pitchFamily="2" charset="2"/>
              <a:buChar char="l"/>
              <a:defRPr sz="2000">
                <a:solidFill>
                  <a:schemeClr val="tx1"/>
                </a:solidFill>
                <a:latin typeface="Arial" panose="020B0604020202020204" pitchFamily="34" charset="0"/>
              </a:defRPr>
            </a:lvl9pPr>
          </a:lstStyle>
          <a:p>
            <a:pPr>
              <a:spcBef>
                <a:spcPct val="0"/>
              </a:spcBef>
              <a:buClrTx/>
              <a:buSzTx/>
              <a:buFontTx/>
              <a:buNone/>
            </a:pPr>
            <a:r>
              <a:rPr lang="tr-TR" altLang="tr-TR" sz="2400" i="1">
                <a:latin typeface="Times New Roman" panose="02020603050405020304" pitchFamily="18" charset="0"/>
              </a:rPr>
              <a:t>Yüksek</a:t>
            </a:r>
            <a:endParaRPr lang="en-US" altLang="tr-TR" sz="2400" i="1">
              <a:latin typeface="Times New Roman" panose="02020603050405020304" pitchFamily="18" charset="0"/>
            </a:endParaRPr>
          </a:p>
        </p:txBody>
      </p:sp>
      <p:sp>
        <p:nvSpPr>
          <p:cNvPr id="44038" name="TextBox 13"/>
          <p:cNvSpPr txBox="1">
            <a:spLocks noChangeArrowheads="1"/>
          </p:cNvSpPr>
          <p:nvPr/>
        </p:nvSpPr>
        <p:spPr bwMode="auto">
          <a:xfrm>
            <a:off x="2652713" y="5562601"/>
            <a:ext cx="10668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accent2"/>
              </a:buClr>
              <a:buSzPct val="65000"/>
              <a:buFont typeface="Wingdings" panose="05000000000000000000" pitchFamily="2" charset="2"/>
              <a:buChar char="l"/>
              <a:defRPr sz="3200">
                <a:solidFill>
                  <a:schemeClr val="tx1"/>
                </a:solidFill>
                <a:latin typeface="Arial" panose="020B0604020202020204" pitchFamily="34" charset="0"/>
              </a:defRPr>
            </a:lvl1pPr>
            <a:lvl2pPr marL="742950" indent="-285750">
              <a:spcBef>
                <a:spcPct val="20000"/>
              </a:spcBef>
              <a:buClr>
                <a:schemeClr val="hlink"/>
              </a:buClr>
              <a:buSzPct val="65000"/>
              <a:buFont typeface="Wingdings" panose="05000000000000000000" pitchFamily="2" charset="2"/>
              <a:buChar char="l"/>
              <a:defRPr sz="2800">
                <a:solidFill>
                  <a:schemeClr val="tx1"/>
                </a:solidFill>
                <a:latin typeface="Arial" panose="020B0604020202020204" pitchFamily="34" charset="0"/>
              </a:defRPr>
            </a:lvl2pPr>
            <a:lvl3pPr marL="1143000" indent="-228600">
              <a:spcBef>
                <a:spcPct val="20000"/>
              </a:spcBef>
              <a:buClr>
                <a:srgbClr val="808080"/>
              </a:buClr>
              <a:buSzPct val="65000"/>
              <a:buFont typeface="Wingdings" panose="05000000000000000000" pitchFamily="2" charset="2"/>
              <a:buChar char="l"/>
              <a:defRPr sz="2400">
                <a:solidFill>
                  <a:schemeClr val="tx1"/>
                </a:solidFill>
                <a:latin typeface="Arial" panose="020B0604020202020204" pitchFamily="34" charset="0"/>
              </a:defRPr>
            </a:lvl3pPr>
            <a:lvl4pPr marL="1600200" indent="-228600">
              <a:spcBef>
                <a:spcPct val="20000"/>
              </a:spcBef>
              <a:buClr>
                <a:schemeClr val="accent1"/>
              </a:buClr>
              <a:buSzPct val="65000"/>
              <a:buFont typeface="Wingdings" panose="05000000000000000000" pitchFamily="2" charset="2"/>
              <a:buChar char="l"/>
              <a:defRPr sz="2200">
                <a:solidFill>
                  <a:schemeClr val="tx1"/>
                </a:solidFill>
                <a:latin typeface="Arial" panose="020B0604020202020204" pitchFamily="34" charset="0"/>
              </a:defRPr>
            </a:lvl4pPr>
            <a:lvl5pPr marL="2057400" indent="-228600">
              <a:spcBef>
                <a:spcPct val="20000"/>
              </a:spcBef>
              <a:buClr>
                <a:schemeClr val="accent2"/>
              </a:buClr>
              <a:buSzPct val="65000"/>
              <a:buFont typeface="Wingdings" panose="05000000000000000000" pitchFamily="2" charset="2"/>
              <a:buChar char="l"/>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2"/>
              </a:buClr>
              <a:buSzPct val="65000"/>
              <a:buFont typeface="Wingdings" panose="05000000000000000000" pitchFamily="2" charset="2"/>
              <a:buChar char="l"/>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2"/>
              </a:buClr>
              <a:buSzPct val="65000"/>
              <a:buFont typeface="Wingdings" panose="05000000000000000000" pitchFamily="2" charset="2"/>
              <a:buChar char="l"/>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2"/>
              </a:buClr>
              <a:buSzPct val="65000"/>
              <a:buFont typeface="Wingdings" panose="05000000000000000000" pitchFamily="2" charset="2"/>
              <a:buChar char="l"/>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2"/>
              </a:buClr>
              <a:buSzPct val="65000"/>
              <a:buFont typeface="Wingdings" panose="05000000000000000000" pitchFamily="2" charset="2"/>
              <a:buChar char="l"/>
              <a:defRPr sz="2000">
                <a:solidFill>
                  <a:schemeClr val="tx1"/>
                </a:solidFill>
                <a:latin typeface="Arial" panose="020B0604020202020204" pitchFamily="34" charset="0"/>
              </a:defRPr>
            </a:lvl9pPr>
          </a:lstStyle>
          <a:p>
            <a:pPr>
              <a:spcBef>
                <a:spcPct val="0"/>
              </a:spcBef>
              <a:buClrTx/>
              <a:buSzTx/>
              <a:buFontTx/>
              <a:buNone/>
            </a:pPr>
            <a:r>
              <a:rPr lang="tr-TR" altLang="tr-TR" sz="2400" i="1">
                <a:latin typeface="Times New Roman" panose="02020603050405020304" pitchFamily="18" charset="0"/>
              </a:rPr>
              <a:t>Düşük</a:t>
            </a:r>
            <a:endParaRPr lang="en-US" altLang="tr-TR" sz="2400" i="1">
              <a:latin typeface="Times New Roman" panose="02020603050405020304" pitchFamily="18" charset="0"/>
            </a:endParaRPr>
          </a:p>
        </p:txBody>
      </p:sp>
      <p:sp>
        <p:nvSpPr>
          <p:cNvPr id="44039" name="TextBox 14"/>
          <p:cNvSpPr txBox="1">
            <a:spLocks noChangeArrowheads="1"/>
          </p:cNvSpPr>
          <p:nvPr/>
        </p:nvSpPr>
        <p:spPr bwMode="auto">
          <a:xfrm rot="16200000">
            <a:off x="1566863" y="3579813"/>
            <a:ext cx="3200400" cy="460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accent2"/>
              </a:buClr>
              <a:buSzPct val="65000"/>
              <a:buFont typeface="Wingdings" panose="05000000000000000000" pitchFamily="2" charset="2"/>
              <a:buChar char="l"/>
              <a:defRPr sz="3200">
                <a:solidFill>
                  <a:schemeClr val="tx1"/>
                </a:solidFill>
                <a:latin typeface="Arial" panose="020B0604020202020204" pitchFamily="34" charset="0"/>
              </a:defRPr>
            </a:lvl1pPr>
            <a:lvl2pPr marL="742950" indent="-285750">
              <a:spcBef>
                <a:spcPct val="20000"/>
              </a:spcBef>
              <a:buClr>
                <a:schemeClr val="hlink"/>
              </a:buClr>
              <a:buSzPct val="65000"/>
              <a:buFont typeface="Wingdings" panose="05000000000000000000" pitchFamily="2" charset="2"/>
              <a:buChar char="l"/>
              <a:defRPr sz="2800">
                <a:solidFill>
                  <a:schemeClr val="tx1"/>
                </a:solidFill>
                <a:latin typeface="Arial" panose="020B0604020202020204" pitchFamily="34" charset="0"/>
              </a:defRPr>
            </a:lvl2pPr>
            <a:lvl3pPr marL="1143000" indent="-228600">
              <a:spcBef>
                <a:spcPct val="20000"/>
              </a:spcBef>
              <a:buClr>
                <a:srgbClr val="808080"/>
              </a:buClr>
              <a:buSzPct val="65000"/>
              <a:buFont typeface="Wingdings" panose="05000000000000000000" pitchFamily="2" charset="2"/>
              <a:buChar char="l"/>
              <a:defRPr sz="2400">
                <a:solidFill>
                  <a:schemeClr val="tx1"/>
                </a:solidFill>
                <a:latin typeface="Arial" panose="020B0604020202020204" pitchFamily="34" charset="0"/>
              </a:defRPr>
            </a:lvl3pPr>
            <a:lvl4pPr marL="1600200" indent="-228600">
              <a:spcBef>
                <a:spcPct val="20000"/>
              </a:spcBef>
              <a:buClr>
                <a:schemeClr val="accent1"/>
              </a:buClr>
              <a:buSzPct val="65000"/>
              <a:buFont typeface="Wingdings" panose="05000000000000000000" pitchFamily="2" charset="2"/>
              <a:buChar char="l"/>
              <a:defRPr sz="2200">
                <a:solidFill>
                  <a:schemeClr val="tx1"/>
                </a:solidFill>
                <a:latin typeface="Arial" panose="020B0604020202020204" pitchFamily="34" charset="0"/>
              </a:defRPr>
            </a:lvl4pPr>
            <a:lvl5pPr marL="2057400" indent="-228600">
              <a:spcBef>
                <a:spcPct val="20000"/>
              </a:spcBef>
              <a:buClr>
                <a:schemeClr val="accent2"/>
              </a:buClr>
              <a:buSzPct val="65000"/>
              <a:buFont typeface="Wingdings" panose="05000000000000000000" pitchFamily="2" charset="2"/>
              <a:buChar char="l"/>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2"/>
              </a:buClr>
              <a:buSzPct val="65000"/>
              <a:buFont typeface="Wingdings" panose="05000000000000000000" pitchFamily="2" charset="2"/>
              <a:buChar char="l"/>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2"/>
              </a:buClr>
              <a:buSzPct val="65000"/>
              <a:buFont typeface="Wingdings" panose="05000000000000000000" pitchFamily="2" charset="2"/>
              <a:buChar char="l"/>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2"/>
              </a:buClr>
              <a:buSzPct val="65000"/>
              <a:buFont typeface="Wingdings" panose="05000000000000000000" pitchFamily="2" charset="2"/>
              <a:buChar char="l"/>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2"/>
              </a:buClr>
              <a:buSzPct val="65000"/>
              <a:buFont typeface="Wingdings" panose="05000000000000000000" pitchFamily="2" charset="2"/>
              <a:buChar char="l"/>
              <a:defRPr sz="2000">
                <a:solidFill>
                  <a:schemeClr val="tx1"/>
                </a:solidFill>
                <a:latin typeface="Arial" panose="020B0604020202020204" pitchFamily="34" charset="0"/>
              </a:defRPr>
            </a:lvl9pPr>
          </a:lstStyle>
          <a:p>
            <a:pPr>
              <a:spcBef>
                <a:spcPct val="0"/>
              </a:spcBef>
              <a:buClrTx/>
              <a:buSzTx/>
              <a:buFontTx/>
              <a:buNone/>
            </a:pPr>
            <a:r>
              <a:rPr lang="tr-TR" altLang="tr-TR" sz="2400">
                <a:latin typeface="Times New Roman" panose="02020603050405020304" pitchFamily="18" charset="0"/>
              </a:rPr>
              <a:t>Otoriteye Yönelim</a:t>
            </a:r>
            <a:endParaRPr lang="en-US" altLang="tr-TR" sz="2400">
              <a:latin typeface="Times New Roman" panose="02020603050405020304" pitchFamily="18" charset="0"/>
            </a:endParaRPr>
          </a:p>
        </p:txBody>
      </p:sp>
      <p:sp>
        <p:nvSpPr>
          <p:cNvPr id="44040" name="TextBox 31"/>
          <p:cNvSpPr txBox="1">
            <a:spLocks noChangeArrowheads="1"/>
          </p:cNvSpPr>
          <p:nvPr/>
        </p:nvSpPr>
        <p:spPr bwMode="auto">
          <a:xfrm>
            <a:off x="4800600" y="1420814"/>
            <a:ext cx="2057400" cy="4708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accent2"/>
              </a:buClr>
              <a:buSzPct val="65000"/>
              <a:buFont typeface="Wingdings" panose="05000000000000000000" pitchFamily="2" charset="2"/>
              <a:buChar char="l"/>
              <a:defRPr sz="3200">
                <a:solidFill>
                  <a:schemeClr val="tx1"/>
                </a:solidFill>
                <a:latin typeface="Arial" panose="020B0604020202020204" pitchFamily="34" charset="0"/>
              </a:defRPr>
            </a:lvl1pPr>
            <a:lvl2pPr marL="742950" indent="-285750">
              <a:spcBef>
                <a:spcPct val="20000"/>
              </a:spcBef>
              <a:buClr>
                <a:schemeClr val="hlink"/>
              </a:buClr>
              <a:buSzPct val="65000"/>
              <a:buFont typeface="Wingdings" panose="05000000000000000000" pitchFamily="2" charset="2"/>
              <a:buChar char="l"/>
              <a:defRPr sz="2800">
                <a:solidFill>
                  <a:schemeClr val="tx1"/>
                </a:solidFill>
                <a:latin typeface="Arial" panose="020B0604020202020204" pitchFamily="34" charset="0"/>
              </a:defRPr>
            </a:lvl2pPr>
            <a:lvl3pPr marL="1143000" indent="-228600">
              <a:spcBef>
                <a:spcPct val="20000"/>
              </a:spcBef>
              <a:buClr>
                <a:srgbClr val="808080"/>
              </a:buClr>
              <a:buSzPct val="65000"/>
              <a:buFont typeface="Wingdings" panose="05000000000000000000" pitchFamily="2" charset="2"/>
              <a:buChar char="l"/>
              <a:defRPr sz="2400">
                <a:solidFill>
                  <a:schemeClr val="tx1"/>
                </a:solidFill>
                <a:latin typeface="Arial" panose="020B0604020202020204" pitchFamily="34" charset="0"/>
              </a:defRPr>
            </a:lvl3pPr>
            <a:lvl4pPr marL="1600200" indent="-228600">
              <a:spcBef>
                <a:spcPct val="20000"/>
              </a:spcBef>
              <a:buClr>
                <a:schemeClr val="accent1"/>
              </a:buClr>
              <a:buSzPct val="65000"/>
              <a:buFont typeface="Wingdings" panose="05000000000000000000" pitchFamily="2" charset="2"/>
              <a:buChar char="l"/>
              <a:defRPr sz="2200">
                <a:solidFill>
                  <a:schemeClr val="tx1"/>
                </a:solidFill>
                <a:latin typeface="Arial" panose="020B0604020202020204" pitchFamily="34" charset="0"/>
              </a:defRPr>
            </a:lvl4pPr>
            <a:lvl5pPr marL="2057400" indent="-228600">
              <a:spcBef>
                <a:spcPct val="20000"/>
              </a:spcBef>
              <a:buClr>
                <a:schemeClr val="accent2"/>
              </a:buClr>
              <a:buSzPct val="65000"/>
              <a:buFont typeface="Wingdings" panose="05000000000000000000" pitchFamily="2" charset="2"/>
              <a:buChar char="l"/>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2"/>
              </a:buClr>
              <a:buSzPct val="65000"/>
              <a:buFont typeface="Wingdings" panose="05000000000000000000" pitchFamily="2" charset="2"/>
              <a:buChar char="l"/>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2"/>
              </a:buClr>
              <a:buSzPct val="65000"/>
              <a:buFont typeface="Wingdings" panose="05000000000000000000" pitchFamily="2" charset="2"/>
              <a:buChar char="l"/>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2"/>
              </a:buClr>
              <a:buSzPct val="65000"/>
              <a:buFont typeface="Wingdings" panose="05000000000000000000" pitchFamily="2" charset="2"/>
              <a:buChar char="l"/>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2"/>
              </a:buClr>
              <a:buSzPct val="65000"/>
              <a:buFont typeface="Wingdings" panose="05000000000000000000" pitchFamily="2" charset="2"/>
              <a:buChar char="l"/>
              <a:defRPr sz="2000">
                <a:solidFill>
                  <a:schemeClr val="tx1"/>
                </a:solidFill>
                <a:latin typeface="Arial" panose="020B0604020202020204" pitchFamily="34" charset="0"/>
              </a:defRPr>
            </a:lvl9pPr>
          </a:lstStyle>
          <a:p>
            <a:pPr>
              <a:spcBef>
                <a:spcPct val="0"/>
              </a:spcBef>
              <a:buClrTx/>
              <a:buSzTx/>
              <a:buFontTx/>
              <a:buNone/>
            </a:pPr>
            <a:r>
              <a:rPr lang="en-US" altLang="tr-TR" sz="2000" b="1" i="1">
                <a:latin typeface="Times New Roman" panose="02020603050405020304" pitchFamily="18" charset="0"/>
              </a:rPr>
              <a:t>Mal</a:t>
            </a:r>
            <a:r>
              <a:rPr lang="tr-TR" altLang="tr-TR" sz="2000" b="1" i="1">
                <a:latin typeface="Times New Roman" panose="02020603050405020304" pitchFamily="18" charset="0"/>
              </a:rPr>
              <a:t>ezya</a:t>
            </a:r>
            <a:endParaRPr lang="en-US" altLang="tr-TR" sz="800" b="1" i="1">
              <a:latin typeface="Times New Roman" panose="02020603050405020304" pitchFamily="18" charset="0"/>
            </a:endParaRPr>
          </a:p>
          <a:p>
            <a:pPr>
              <a:spcBef>
                <a:spcPct val="0"/>
              </a:spcBef>
              <a:buClrTx/>
              <a:buSzTx/>
              <a:buFontTx/>
              <a:buNone/>
            </a:pPr>
            <a:r>
              <a:rPr lang="tr-TR" altLang="tr-TR" sz="2000" b="1" i="1">
                <a:latin typeface="Times New Roman" panose="02020603050405020304" pitchFamily="18" charset="0"/>
              </a:rPr>
              <a:t>Arap Ülkeleri</a:t>
            </a:r>
            <a:endParaRPr lang="en-US" altLang="tr-TR" sz="2000" b="1" i="1">
              <a:latin typeface="Times New Roman" panose="02020603050405020304" pitchFamily="18" charset="0"/>
            </a:endParaRPr>
          </a:p>
          <a:p>
            <a:pPr>
              <a:spcBef>
                <a:spcPct val="0"/>
              </a:spcBef>
              <a:buClrTx/>
              <a:buSzTx/>
              <a:buFontTx/>
              <a:buNone/>
            </a:pPr>
            <a:r>
              <a:rPr lang="en-US" altLang="tr-TR" sz="2000" b="1" i="1">
                <a:latin typeface="Times New Roman" panose="02020603050405020304" pitchFamily="18" charset="0"/>
              </a:rPr>
              <a:t>Me</a:t>
            </a:r>
            <a:r>
              <a:rPr lang="tr-TR" altLang="tr-TR" sz="2000" b="1" i="1">
                <a:latin typeface="Times New Roman" panose="02020603050405020304" pitchFamily="18" charset="0"/>
              </a:rPr>
              <a:t>ksika</a:t>
            </a:r>
            <a:endParaRPr lang="en-US" altLang="tr-TR" sz="2000" b="1" i="1">
              <a:latin typeface="Times New Roman" panose="02020603050405020304" pitchFamily="18" charset="0"/>
            </a:endParaRPr>
          </a:p>
          <a:p>
            <a:pPr>
              <a:spcBef>
                <a:spcPct val="0"/>
              </a:spcBef>
              <a:buClrTx/>
              <a:buSzTx/>
              <a:buFontTx/>
              <a:buNone/>
            </a:pPr>
            <a:r>
              <a:rPr lang="tr-TR" altLang="tr-TR" sz="2000" b="1" i="1">
                <a:latin typeface="Times New Roman" panose="02020603050405020304" pitchFamily="18" charset="0"/>
              </a:rPr>
              <a:t>Hindistan</a:t>
            </a:r>
            <a:endParaRPr lang="en-US" altLang="tr-TR" sz="2000" b="1" i="1">
              <a:latin typeface="Times New Roman" panose="02020603050405020304" pitchFamily="18" charset="0"/>
            </a:endParaRPr>
          </a:p>
          <a:p>
            <a:pPr>
              <a:spcBef>
                <a:spcPct val="0"/>
              </a:spcBef>
              <a:buClrTx/>
              <a:buSzTx/>
              <a:buFontTx/>
              <a:buNone/>
            </a:pPr>
            <a:r>
              <a:rPr lang="en-US" altLang="tr-TR" sz="2000" b="1" i="1">
                <a:latin typeface="Times New Roman" panose="02020603050405020304" pitchFamily="18" charset="0"/>
              </a:rPr>
              <a:t>Fran</a:t>
            </a:r>
            <a:r>
              <a:rPr lang="tr-TR" altLang="tr-TR" sz="2000" b="1" i="1">
                <a:latin typeface="Times New Roman" panose="02020603050405020304" pitchFamily="18" charset="0"/>
              </a:rPr>
              <a:t>sa</a:t>
            </a:r>
            <a:endParaRPr lang="en-US" altLang="tr-TR" sz="2000" b="1" i="1">
              <a:latin typeface="Times New Roman" panose="02020603050405020304" pitchFamily="18" charset="0"/>
            </a:endParaRPr>
          </a:p>
          <a:p>
            <a:pPr>
              <a:spcBef>
                <a:spcPct val="0"/>
              </a:spcBef>
              <a:buClrTx/>
              <a:buSzTx/>
              <a:buFontTx/>
              <a:buNone/>
            </a:pPr>
            <a:r>
              <a:rPr lang="tr-TR" altLang="tr-TR" sz="2000" b="1" i="1">
                <a:latin typeface="Times New Roman" panose="02020603050405020304" pitchFamily="18" charset="0"/>
              </a:rPr>
              <a:t>İtalya</a:t>
            </a:r>
            <a:endParaRPr lang="en-US" altLang="tr-TR" sz="2000" b="1" i="1">
              <a:latin typeface="Times New Roman" panose="02020603050405020304" pitchFamily="18" charset="0"/>
            </a:endParaRPr>
          </a:p>
          <a:p>
            <a:pPr>
              <a:spcBef>
                <a:spcPct val="0"/>
              </a:spcBef>
              <a:buClrTx/>
              <a:buSzTx/>
              <a:buFontTx/>
              <a:buNone/>
            </a:pPr>
            <a:r>
              <a:rPr lang="en-US" altLang="tr-TR" sz="2000" b="1" i="1">
                <a:latin typeface="Times New Roman" panose="02020603050405020304" pitchFamily="18" charset="0"/>
              </a:rPr>
              <a:t>Jap</a:t>
            </a:r>
            <a:r>
              <a:rPr lang="tr-TR" altLang="tr-TR" sz="2000" b="1" i="1">
                <a:latin typeface="Times New Roman" panose="02020603050405020304" pitchFamily="18" charset="0"/>
              </a:rPr>
              <a:t>onya</a:t>
            </a:r>
            <a:endParaRPr lang="en-US" altLang="tr-TR" sz="2000" b="1" i="1">
              <a:latin typeface="Times New Roman" panose="02020603050405020304" pitchFamily="18" charset="0"/>
            </a:endParaRPr>
          </a:p>
          <a:p>
            <a:pPr>
              <a:spcBef>
                <a:spcPct val="0"/>
              </a:spcBef>
              <a:buClrTx/>
              <a:buSzTx/>
              <a:buFontTx/>
              <a:buNone/>
            </a:pPr>
            <a:r>
              <a:rPr lang="tr-TR" altLang="tr-TR" sz="2000" b="1" i="1">
                <a:latin typeface="Times New Roman" panose="02020603050405020304" pitchFamily="18" charset="0"/>
              </a:rPr>
              <a:t>İspanya</a:t>
            </a:r>
            <a:endParaRPr lang="en-US" altLang="tr-TR" sz="2000" b="1" i="1">
              <a:latin typeface="Times New Roman" panose="02020603050405020304" pitchFamily="18" charset="0"/>
            </a:endParaRPr>
          </a:p>
          <a:p>
            <a:pPr>
              <a:spcBef>
                <a:spcPct val="0"/>
              </a:spcBef>
              <a:buClrTx/>
              <a:buSzTx/>
              <a:buFontTx/>
              <a:buNone/>
            </a:pPr>
            <a:r>
              <a:rPr lang="en-US" altLang="tr-TR" sz="2000" b="1" i="1">
                <a:latin typeface="Times New Roman" panose="02020603050405020304" pitchFamily="18" charset="0"/>
              </a:rPr>
              <a:t>Ar</a:t>
            </a:r>
            <a:r>
              <a:rPr lang="tr-TR" altLang="tr-TR" sz="2000" b="1" i="1">
                <a:latin typeface="Times New Roman" panose="02020603050405020304" pitchFamily="18" charset="0"/>
              </a:rPr>
              <a:t>jantin</a:t>
            </a:r>
            <a:endParaRPr lang="en-US" altLang="tr-TR" sz="2000" b="1" i="1">
              <a:latin typeface="Times New Roman" panose="02020603050405020304" pitchFamily="18" charset="0"/>
            </a:endParaRPr>
          </a:p>
          <a:p>
            <a:pPr>
              <a:spcBef>
                <a:spcPct val="0"/>
              </a:spcBef>
              <a:buClrTx/>
              <a:buSzTx/>
              <a:buFontTx/>
              <a:buNone/>
            </a:pPr>
            <a:r>
              <a:rPr lang="en-US" altLang="tr-TR" sz="2000" b="1" i="1">
                <a:latin typeface="Times New Roman" panose="02020603050405020304" pitchFamily="18" charset="0"/>
              </a:rPr>
              <a:t>US</a:t>
            </a:r>
          </a:p>
          <a:p>
            <a:pPr>
              <a:spcBef>
                <a:spcPct val="0"/>
              </a:spcBef>
              <a:buClrTx/>
              <a:buSzTx/>
              <a:buFontTx/>
              <a:buNone/>
            </a:pPr>
            <a:r>
              <a:rPr lang="tr-TR" altLang="tr-TR" sz="2000" b="1" i="1">
                <a:latin typeface="Times New Roman" panose="02020603050405020304" pitchFamily="18" charset="0"/>
              </a:rPr>
              <a:t>Almanya</a:t>
            </a:r>
            <a:endParaRPr lang="en-US" altLang="tr-TR" sz="2000" b="1" i="1">
              <a:latin typeface="Times New Roman" panose="02020603050405020304" pitchFamily="18" charset="0"/>
            </a:endParaRPr>
          </a:p>
          <a:p>
            <a:pPr>
              <a:spcBef>
                <a:spcPct val="0"/>
              </a:spcBef>
              <a:buClrTx/>
              <a:buSzTx/>
              <a:buFontTx/>
              <a:buNone/>
            </a:pPr>
            <a:r>
              <a:rPr lang="en-US" altLang="tr-TR" sz="2000" b="1" i="1">
                <a:latin typeface="Times New Roman" panose="02020603050405020304" pitchFamily="18" charset="0"/>
              </a:rPr>
              <a:t>UK</a:t>
            </a:r>
          </a:p>
          <a:p>
            <a:pPr>
              <a:spcBef>
                <a:spcPct val="0"/>
              </a:spcBef>
              <a:buClrTx/>
              <a:buSzTx/>
              <a:buFontTx/>
              <a:buNone/>
            </a:pPr>
            <a:r>
              <a:rPr lang="en-US" altLang="tr-TR" sz="2000" b="1" i="1">
                <a:latin typeface="Times New Roman" panose="02020603050405020304" pitchFamily="18" charset="0"/>
              </a:rPr>
              <a:t>D</a:t>
            </a:r>
            <a:r>
              <a:rPr lang="tr-TR" altLang="tr-TR" sz="2000" b="1" i="1">
                <a:latin typeface="Times New Roman" panose="02020603050405020304" pitchFamily="18" charset="0"/>
              </a:rPr>
              <a:t>animarka</a:t>
            </a:r>
            <a:endParaRPr lang="en-US" altLang="tr-TR" sz="2000" b="1" i="1">
              <a:latin typeface="Times New Roman" panose="02020603050405020304" pitchFamily="18" charset="0"/>
            </a:endParaRPr>
          </a:p>
          <a:p>
            <a:pPr>
              <a:spcBef>
                <a:spcPct val="0"/>
              </a:spcBef>
              <a:buClrTx/>
              <a:buSzTx/>
              <a:buFontTx/>
              <a:buNone/>
            </a:pPr>
            <a:r>
              <a:rPr lang="tr-TR" altLang="tr-TR" sz="2000" b="1" i="1">
                <a:latin typeface="Times New Roman" panose="02020603050405020304" pitchFamily="18" charset="0"/>
              </a:rPr>
              <a:t>İsrail</a:t>
            </a:r>
          </a:p>
          <a:p>
            <a:pPr>
              <a:spcBef>
                <a:spcPct val="0"/>
              </a:spcBef>
              <a:buClrTx/>
              <a:buSzTx/>
              <a:buFontTx/>
              <a:buNone/>
            </a:pPr>
            <a:r>
              <a:rPr lang="tr-TR" altLang="tr-TR" sz="2000" b="1" i="1">
                <a:latin typeface="Times New Roman" panose="02020603050405020304" pitchFamily="18" charset="0"/>
              </a:rPr>
              <a:t>Avusturya</a:t>
            </a:r>
            <a:endParaRPr lang="en-US" altLang="tr-TR" sz="2000" b="1" i="1">
              <a:latin typeface="Times New Roman" panose="02020603050405020304" pitchFamily="18" charset="0"/>
            </a:endParaRPr>
          </a:p>
        </p:txBody>
      </p:sp>
      <p:pic>
        <p:nvPicPr>
          <p:cNvPr id="34" name="Picture 33" descr="FW1JTK-500.gif"/>
          <p:cNvPicPr>
            <a:picLocks noChangeAspect="1"/>
          </p:cNvPicPr>
          <p:nvPr/>
        </p:nvPicPr>
        <p:blipFill>
          <a:blip r:embed="rId3"/>
          <a:stretch>
            <a:fillRect/>
          </a:stretch>
        </p:blipFill>
        <p:spPr>
          <a:xfrm>
            <a:off x="7391400" y="2046288"/>
            <a:ext cx="2438400" cy="2438400"/>
          </a:xfrm>
          <a:prstGeom prst="rect">
            <a:avLst/>
          </a:prstGeom>
          <a:ln>
            <a:noFill/>
          </a:ln>
          <a:effectLst>
            <a:outerShdw blurRad="292100" dist="139700" dir="2700000" algn="tl" rotWithShape="0">
              <a:srgbClr val="333333">
                <a:alpha val="65000"/>
              </a:srgbClr>
            </a:outerShdw>
          </a:effectLst>
        </p:spPr>
      </p:pic>
      <p:sp>
        <p:nvSpPr>
          <p:cNvPr id="35" name="Oval 34"/>
          <p:cNvSpPr/>
          <p:nvPr/>
        </p:nvSpPr>
        <p:spPr>
          <a:xfrm>
            <a:off x="8305800" y="2960688"/>
            <a:ext cx="609600" cy="609600"/>
          </a:xfrm>
          <a:prstGeom prst="ellipse">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Tree>
    <p:extLst>
      <p:ext uri="{BB962C8B-B14F-4D97-AF65-F5344CB8AC3E}">
        <p14:creationId xmlns:p14="http://schemas.microsoft.com/office/powerpoint/2010/main" val="1487762551"/>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52600" y="152401"/>
            <a:ext cx="8624888" cy="1082675"/>
          </a:xfrm>
        </p:spPr>
        <p:txBody>
          <a:bodyPr/>
          <a:lstStyle/>
          <a:p>
            <a:pPr>
              <a:defRPr/>
            </a:pPr>
            <a:r>
              <a:rPr lang="tr-TR" sz="2800" dirty="0"/>
              <a:t>Belirsizlikten Kaçma</a:t>
            </a:r>
            <a:endParaRPr lang="en-US" sz="2800" dirty="0"/>
          </a:p>
        </p:txBody>
      </p:sp>
      <p:sp>
        <p:nvSpPr>
          <p:cNvPr id="46083" name="Content Placeholder 2"/>
          <p:cNvSpPr>
            <a:spLocks noGrp="1"/>
          </p:cNvSpPr>
          <p:nvPr>
            <p:ph idx="1"/>
          </p:nvPr>
        </p:nvSpPr>
        <p:spPr>
          <a:xfrm>
            <a:off x="2971800" y="1371600"/>
            <a:ext cx="6324600" cy="1600200"/>
          </a:xfrm>
        </p:spPr>
        <p:txBody>
          <a:bodyPr/>
          <a:lstStyle/>
          <a:p>
            <a:pPr>
              <a:lnSpc>
                <a:spcPct val="150000"/>
              </a:lnSpc>
              <a:buFont typeface="Wingdings" panose="05000000000000000000" pitchFamily="2" charset="2"/>
              <a:buNone/>
            </a:pPr>
            <a:r>
              <a:rPr lang="tr-TR" altLang="tr-TR" sz="2000" b="1" i="1"/>
              <a:t>Belirsizlikten Kaçma</a:t>
            </a:r>
            <a:r>
              <a:rPr lang="en-US" altLang="tr-TR" sz="2000" b="1" i="1"/>
              <a:t> </a:t>
            </a:r>
            <a:r>
              <a:rPr lang="en-US" altLang="tr-TR" sz="2000" i="1"/>
              <a:t>– </a:t>
            </a:r>
            <a:r>
              <a:rPr lang="tr-TR" altLang="tr-TR" sz="2000" i="1"/>
              <a:t>Toplum üyelerinin belirsiz ve bilinmeyen durumlar tarafından ne ölçüde tehdit edilmiş hissettiği.</a:t>
            </a:r>
            <a:endParaRPr lang="en-GB" altLang="tr-TR" sz="2000" i="1"/>
          </a:p>
          <a:p>
            <a:pPr>
              <a:buFont typeface="Wingdings" panose="05000000000000000000" pitchFamily="2" charset="2"/>
              <a:buNone/>
            </a:pPr>
            <a:endParaRPr lang="en-US" altLang="tr-TR" sz="2000" i="1"/>
          </a:p>
          <a:p>
            <a:pPr lvl="1">
              <a:buFont typeface="Wingdings" panose="05000000000000000000" pitchFamily="2" charset="2"/>
              <a:buNone/>
            </a:pPr>
            <a:endParaRPr lang="en-US" altLang="tr-TR" sz="1600"/>
          </a:p>
        </p:txBody>
      </p:sp>
      <p:sp>
        <p:nvSpPr>
          <p:cNvPr id="46084" name="Slide Number Placeholder 3"/>
          <p:cNvSpPr>
            <a:spLocks noGrp="1"/>
          </p:cNvSpPr>
          <p:nvPr>
            <p:ph type="sldNum" sz="quarter" idx="4294967295"/>
          </p:nvPr>
        </p:nvSpPr>
        <p:spPr bwMode="auto">
          <a:xfrm>
            <a:off x="10210800" y="6492876"/>
            <a:ext cx="381000" cy="365125"/>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2"/>
              </a:buClr>
              <a:buSzPct val="65000"/>
              <a:buFont typeface="Wingdings" panose="05000000000000000000" pitchFamily="2" charset="2"/>
              <a:buChar char="l"/>
              <a:defRPr sz="3200">
                <a:solidFill>
                  <a:schemeClr val="tx1"/>
                </a:solidFill>
                <a:latin typeface="Arial" panose="020B0604020202020204" pitchFamily="34" charset="0"/>
              </a:defRPr>
            </a:lvl1pPr>
            <a:lvl2pPr marL="742950" indent="-285750">
              <a:spcBef>
                <a:spcPct val="20000"/>
              </a:spcBef>
              <a:buClr>
                <a:schemeClr val="hlink"/>
              </a:buClr>
              <a:buSzPct val="65000"/>
              <a:buFont typeface="Wingdings" panose="05000000000000000000" pitchFamily="2" charset="2"/>
              <a:buChar char="l"/>
              <a:defRPr sz="2800">
                <a:solidFill>
                  <a:schemeClr val="tx1"/>
                </a:solidFill>
                <a:latin typeface="Arial" panose="020B0604020202020204" pitchFamily="34" charset="0"/>
              </a:defRPr>
            </a:lvl2pPr>
            <a:lvl3pPr marL="1143000" indent="-228600">
              <a:spcBef>
                <a:spcPct val="20000"/>
              </a:spcBef>
              <a:buClr>
                <a:srgbClr val="808080"/>
              </a:buClr>
              <a:buSzPct val="65000"/>
              <a:buFont typeface="Wingdings" panose="05000000000000000000" pitchFamily="2" charset="2"/>
              <a:buChar char="l"/>
              <a:defRPr sz="2400">
                <a:solidFill>
                  <a:schemeClr val="tx1"/>
                </a:solidFill>
                <a:latin typeface="Arial" panose="020B0604020202020204" pitchFamily="34" charset="0"/>
              </a:defRPr>
            </a:lvl3pPr>
            <a:lvl4pPr marL="1600200" indent="-228600">
              <a:spcBef>
                <a:spcPct val="20000"/>
              </a:spcBef>
              <a:buClr>
                <a:schemeClr val="accent1"/>
              </a:buClr>
              <a:buSzPct val="65000"/>
              <a:buFont typeface="Wingdings" panose="05000000000000000000" pitchFamily="2" charset="2"/>
              <a:buChar char="l"/>
              <a:defRPr sz="2200">
                <a:solidFill>
                  <a:schemeClr val="tx1"/>
                </a:solidFill>
                <a:latin typeface="Arial" panose="020B0604020202020204" pitchFamily="34" charset="0"/>
              </a:defRPr>
            </a:lvl4pPr>
            <a:lvl5pPr marL="2057400" indent="-228600">
              <a:spcBef>
                <a:spcPct val="20000"/>
              </a:spcBef>
              <a:buClr>
                <a:schemeClr val="accent2"/>
              </a:buClr>
              <a:buSzPct val="65000"/>
              <a:buFont typeface="Wingdings" panose="05000000000000000000" pitchFamily="2" charset="2"/>
              <a:buChar char="l"/>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accent2"/>
              </a:buClr>
              <a:buSzPct val="65000"/>
              <a:buFont typeface="Wingdings" panose="05000000000000000000" pitchFamily="2" charset="2"/>
              <a:buChar char="l"/>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accent2"/>
              </a:buClr>
              <a:buSzPct val="65000"/>
              <a:buFont typeface="Wingdings" panose="05000000000000000000" pitchFamily="2" charset="2"/>
              <a:buChar char="l"/>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accent2"/>
              </a:buClr>
              <a:buSzPct val="65000"/>
              <a:buFont typeface="Wingdings" panose="05000000000000000000" pitchFamily="2" charset="2"/>
              <a:buChar char="l"/>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accent2"/>
              </a:buClr>
              <a:buSzPct val="65000"/>
              <a:buFont typeface="Wingdings" panose="05000000000000000000" pitchFamily="2" charset="2"/>
              <a:buChar char="l"/>
              <a:defRPr sz="2000">
                <a:solidFill>
                  <a:schemeClr val="tx1"/>
                </a:solidFill>
                <a:latin typeface="Arial" panose="020B0604020202020204" pitchFamily="34" charset="0"/>
              </a:defRPr>
            </a:lvl9pPr>
          </a:lstStyle>
          <a:p>
            <a:pPr>
              <a:spcBef>
                <a:spcPct val="0"/>
              </a:spcBef>
              <a:buClrTx/>
              <a:buSzTx/>
              <a:buFontTx/>
              <a:buNone/>
            </a:pPr>
            <a:fld id="{22DE8B3A-2339-49C0-B3A7-F30C3FD67C86}" type="slidenum">
              <a:rPr lang="en-US" altLang="tr-TR" sz="2400">
                <a:latin typeface="Times New Roman" panose="02020603050405020304" pitchFamily="18" charset="0"/>
              </a:rPr>
              <a:pPr>
                <a:spcBef>
                  <a:spcPct val="0"/>
                </a:spcBef>
                <a:buClrTx/>
                <a:buSzTx/>
                <a:buFontTx/>
                <a:buNone/>
              </a:pPr>
              <a:t>9</a:t>
            </a:fld>
            <a:endParaRPr lang="en-US" altLang="tr-TR" sz="2400">
              <a:latin typeface="Times New Roman" panose="02020603050405020304" pitchFamily="18" charset="0"/>
            </a:endParaRPr>
          </a:p>
        </p:txBody>
      </p:sp>
      <p:sp>
        <p:nvSpPr>
          <p:cNvPr id="3" name="Dikdörtgen 2"/>
          <p:cNvSpPr/>
          <p:nvPr/>
        </p:nvSpPr>
        <p:spPr>
          <a:xfrm>
            <a:off x="1752600" y="3733800"/>
            <a:ext cx="8763000" cy="1477328"/>
          </a:xfrm>
          <a:prstGeom prst="rect">
            <a:avLst/>
          </a:prstGeom>
          <a:solidFill>
            <a:schemeClr val="bg1">
              <a:lumMod val="90000"/>
            </a:schemeClr>
          </a:solidFill>
        </p:spPr>
        <p:txBody>
          <a:bodyPr>
            <a:spAutoFit/>
          </a:bodyPr>
          <a:lstStyle/>
          <a:p>
            <a:pPr>
              <a:defRPr/>
            </a:pPr>
            <a:r>
              <a:rPr lang="tr-TR" dirty="0"/>
              <a:t>İnsan yarın ne olacağını bilemez: Gelecek belirsizdir. Aşırı belirsizlik kaygı yaratır ve bu korkudan farklıdır. </a:t>
            </a:r>
            <a:endParaRPr lang="en-US" dirty="0"/>
          </a:p>
          <a:p>
            <a:pPr>
              <a:defRPr/>
            </a:pPr>
            <a:r>
              <a:rPr lang="tr-TR" dirty="0"/>
              <a:t>Belirsizlik duyguları sadece kişisel değildir; toplumun diğer üyelerince de paylaşılabilir. </a:t>
            </a:r>
            <a:endParaRPr lang="en-US" dirty="0"/>
          </a:p>
          <a:p>
            <a:pPr>
              <a:defRPr/>
            </a:pPr>
            <a:r>
              <a:rPr lang="tr-TR" dirty="0"/>
              <a:t>Bu duygular bazen öğrenilmiştir; birilerinden transfer edilmiştir ya da aile-okul-devlet gibi kurumlarca pekiştirilmiştir. </a:t>
            </a:r>
            <a:endParaRPr lang="en-US" b="1" dirty="0"/>
          </a:p>
        </p:txBody>
      </p:sp>
    </p:spTree>
    <p:extLst>
      <p:ext uri="{BB962C8B-B14F-4D97-AF65-F5344CB8AC3E}">
        <p14:creationId xmlns:p14="http://schemas.microsoft.com/office/powerpoint/2010/main" val="3497609621"/>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TotalTime>
  <Words>1717</Words>
  <Application>Microsoft Office PowerPoint</Application>
  <PresentationFormat>Geniş ekran</PresentationFormat>
  <Paragraphs>352</Paragraphs>
  <Slides>19</Slides>
  <Notes>11</Notes>
  <HiddenSlides>0</HiddenSlides>
  <MMClips>0</MMClips>
  <ScaleCrop>false</ScaleCrop>
  <HeadingPairs>
    <vt:vector size="6" baseType="variant">
      <vt:variant>
        <vt:lpstr>Kullanılan Yazı Tipleri</vt:lpstr>
      </vt:variant>
      <vt:variant>
        <vt:i4>6</vt:i4>
      </vt:variant>
      <vt:variant>
        <vt:lpstr>Tema</vt:lpstr>
      </vt:variant>
      <vt:variant>
        <vt:i4>1</vt:i4>
      </vt:variant>
      <vt:variant>
        <vt:lpstr>Slayt Başlıkları</vt:lpstr>
      </vt:variant>
      <vt:variant>
        <vt:i4>19</vt:i4>
      </vt:variant>
    </vt:vector>
  </HeadingPairs>
  <TitlesOfParts>
    <vt:vector size="26" baseType="lpstr">
      <vt:lpstr>Arial</vt:lpstr>
      <vt:lpstr>Brush Script MT</vt:lpstr>
      <vt:lpstr>Calibri</vt:lpstr>
      <vt:lpstr>Calibri Light</vt:lpstr>
      <vt:lpstr>Times New Roman</vt:lpstr>
      <vt:lpstr>Wingdings</vt:lpstr>
      <vt:lpstr>Office Teması</vt:lpstr>
      <vt:lpstr>KÜLTÜR VE ÇALIŞMA YAŞAMI</vt:lpstr>
      <vt:lpstr>   KÜLTÜR NEDİR?</vt:lpstr>
      <vt:lpstr>PowerPoint Sunusu</vt:lpstr>
      <vt:lpstr>Hofstede’in Kültür Boyutları</vt:lpstr>
      <vt:lpstr>Hofstede’in Kültür Boyutları</vt:lpstr>
      <vt:lpstr>Güç Aralığı</vt:lpstr>
      <vt:lpstr>Güç Aralığı</vt:lpstr>
      <vt:lpstr>Güç Aralığı</vt:lpstr>
      <vt:lpstr>Belirsizlikten Kaçma</vt:lpstr>
      <vt:lpstr>Belirsizlikten Kaçma</vt:lpstr>
      <vt:lpstr>Belirsizlikten Kaçma </vt:lpstr>
      <vt:lpstr>Bireycilik</vt:lpstr>
      <vt:lpstr>Bireycilik</vt:lpstr>
      <vt:lpstr>Bireycilik</vt:lpstr>
      <vt:lpstr>Erillik</vt:lpstr>
      <vt:lpstr>Erillik</vt:lpstr>
      <vt:lpstr>Erillik</vt:lpstr>
      <vt:lpstr>Uzun Dönem Yönelimli Olma</vt:lpstr>
      <vt:lpstr>Uzun Dönem Yönelimli Olma</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KÜLTÜR VE ÇALIŞMA YAŞAMI</dc:title>
  <dc:creator>User</dc:creator>
  <cp:lastModifiedBy>User</cp:lastModifiedBy>
  <cp:revision>2</cp:revision>
  <dcterms:created xsi:type="dcterms:W3CDTF">2017-11-16T07:46:50Z</dcterms:created>
  <dcterms:modified xsi:type="dcterms:W3CDTF">2017-11-16T07:47:52Z</dcterms:modified>
</cp:coreProperties>
</file>