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57" r:id="rId5"/>
    <p:sldId id="258" r:id="rId6"/>
    <p:sldId id="259" r:id="rId7"/>
    <p:sldId id="262" r:id="rId8"/>
    <p:sldId id="260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F480-1D14-47AB-A14F-0DDF4CA5C3A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124-3CF7-495D-B3B3-C8C6E4BC703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F480-1D14-47AB-A14F-0DDF4CA5C3A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124-3CF7-495D-B3B3-C8C6E4BC703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F480-1D14-47AB-A14F-0DDF4CA5C3A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124-3CF7-495D-B3B3-C8C6E4BC703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F480-1D14-47AB-A14F-0DDF4CA5C3A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124-3CF7-495D-B3B3-C8C6E4BC703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F480-1D14-47AB-A14F-0DDF4CA5C3A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124-3CF7-495D-B3B3-C8C6E4BC703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F480-1D14-47AB-A14F-0DDF4CA5C3A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124-3CF7-495D-B3B3-C8C6E4BC703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F480-1D14-47AB-A14F-0DDF4CA5C3A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124-3CF7-495D-B3B3-C8C6E4BC703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F480-1D14-47AB-A14F-0DDF4CA5C3A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124-3CF7-495D-B3B3-C8C6E4BC703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F480-1D14-47AB-A14F-0DDF4CA5C3A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124-3CF7-495D-B3B3-C8C6E4BC703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F480-1D14-47AB-A14F-0DDF4CA5C3A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124-3CF7-495D-B3B3-C8C6E4BC703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F480-1D14-47AB-A14F-0DDF4CA5C3A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124-3CF7-495D-B3B3-C8C6E4BC703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CF480-1D14-47AB-A14F-0DDF4CA5C3A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E6124-3CF7-495D-B3B3-C8C6E4BC703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Duygular: Cinsiyet, Siyaset Ve Emek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12. </a:t>
            </a:r>
            <a:r>
              <a:rPr lang="en-US" dirty="0" err="1" smtClean="0"/>
              <a:t>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İğrenme Duygusu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İğrenme </a:t>
            </a:r>
            <a:r>
              <a:rPr lang="en-US" dirty="0" smtClean="0"/>
              <a:t>d</a:t>
            </a:r>
            <a:r>
              <a:rPr lang="tr-TR" dirty="0" smtClean="0"/>
              <a:t>uygusu</a:t>
            </a:r>
            <a:r>
              <a:rPr lang="en-US" dirty="0" smtClean="0"/>
              <a:t>nun </a:t>
            </a:r>
            <a:r>
              <a:rPr lang="en-US" dirty="0" err="1" smtClean="0"/>
              <a:t>anatomisi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türleri</a:t>
            </a:r>
            <a:r>
              <a:rPr lang="en-US" dirty="0" smtClean="0"/>
              <a:t> 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Evrim sürecinde gelişen iğrenme duygusundan ahlaki karakter taşıyan iğrenme duygusuna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İğrenme Duygusu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Bedensel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olanı</a:t>
            </a:r>
            <a:r>
              <a:rPr lang="en-US" dirty="0" smtClean="0"/>
              <a:t> </a:t>
            </a:r>
            <a:r>
              <a:rPr lang="en-US" dirty="0" err="1" smtClean="0"/>
              <a:t>birleştiren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duygu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iğrenme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İğrenmenin</a:t>
            </a:r>
            <a:r>
              <a:rPr lang="en-US" dirty="0" smtClean="0"/>
              <a:t> </a:t>
            </a:r>
            <a:r>
              <a:rPr lang="en-US" dirty="0" err="1" smtClean="0"/>
              <a:t>nesneleri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çeşitliliği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İğrenme</a:t>
            </a:r>
            <a:r>
              <a:rPr lang="en-US" dirty="0" smtClean="0"/>
              <a:t>: </a:t>
            </a:r>
            <a:r>
              <a:rPr lang="en-US" dirty="0" err="1" smtClean="0"/>
              <a:t>Sınır</a:t>
            </a:r>
            <a:r>
              <a:rPr lang="en-US" dirty="0" smtClean="0"/>
              <a:t> </a:t>
            </a:r>
            <a:r>
              <a:rPr lang="en-US" dirty="0" err="1" smtClean="0"/>
              <a:t>Deneyimi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Julia </a:t>
            </a:r>
            <a:r>
              <a:rPr lang="en-US" dirty="0" err="1" smtClean="0"/>
              <a:t>Kristeva</a:t>
            </a:r>
            <a:r>
              <a:rPr lang="en-US" dirty="0" smtClean="0"/>
              <a:t>, </a:t>
            </a:r>
            <a:r>
              <a:rPr lang="en-US" i="1" dirty="0" err="1" smtClean="0"/>
              <a:t>Korkunun</a:t>
            </a:r>
            <a:r>
              <a:rPr lang="en-US" i="1" dirty="0" smtClean="0"/>
              <a:t> </a:t>
            </a:r>
            <a:r>
              <a:rPr lang="en-US" i="1" dirty="0" err="1" smtClean="0"/>
              <a:t>Güçleri</a:t>
            </a:r>
            <a:r>
              <a:rPr lang="en-US" i="1" dirty="0" smtClean="0"/>
              <a:t>: </a:t>
            </a:r>
            <a:r>
              <a:rPr lang="en-US" i="1" dirty="0" err="1" smtClean="0"/>
              <a:t>İğrençlik</a:t>
            </a:r>
            <a:r>
              <a:rPr lang="en-US" i="1" dirty="0" smtClean="0"/>
              <a:t> </a:t>
            </a:r>
            <a:r>
              <a:rPr lang="en-US" i="1" dirty="0" err="1" smtClean="0"/>
              <a:t>Üzerine</a:t>
            </a:r>
            <a:r>
              <a:rPr lang="en-US" i="1" dirty="0" smtClean="0"/>
              <a:t> </a:t>
            </a:r>
            <a:r>
              <a:rPr lang="en-US" i="1" dirty="0" err="1" smtClean="0"/>
              <a:t>Deneme</a:t>
            </a:r>
            <a:endParaRPr lang="en-US" i="1" dirty="0" smtClean="0"/>
          </a:p>
          <a:p>
            <a:r>
              <a:rPr lang="en-US" dirty="0" err="1" smtClean="0"/>
              <a:t>İğrenme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Özne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r>
              <a:rPr lang="en-US" dirty="0" smtClean="0"/>
              <a:t> </a:t>
            </a:r>
            <a:r>
              <a:rPr lang="en-US" dirty="0" err="1" smtClean="0"/>
              <a:t>çabası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Sınırda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r>
              <a:rPr lang="en-US" dirty="0" smtClean="0"/>
              <a:t> </a:t>
            </a:r>
            <a:r>
              <a:rPr lang="en-US" dirty="0" err="1" smtClean="0"/>
              <a:t>hissi</a:t>
            </a:r>
            <a:r>
              <a:rPr lang="en-US" dirty="0" smtClean="0"/>
              <a:t>: </a:t>
            </a:r>
            <a:r>
              <a:rPr lang="en-US" dirty="0" err="1" smtClean="0"/>
              <a:t>dışarı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içeri</a:t>
            </a:r>
            <a:r>
              <a:rPr lang="en-US" dirty="0" smtClean="0"/>
              <a:t>, </a:t>
            </a:r>
            <a:r>
              <a:rPr lang="en-US" dirty="0" err="1" smtClean="0"/>
              <a:t>varlık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yokluk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r>
              <a:rPr lang="en-US" dirty="0" smtClean="0"/>
              <a:t> </a:t>
            </a:r>
            <a:r>
              <a:rPr lang="en-US" dirty="0" err="1" smtClean="0"/>
              <a:t>hissi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İğrenmenin Toplumsal Etkileri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Mary Douglas, </a:t>
            </a:r>
            <a:r>
              <a:rPr lang="en-US" dirty="0"/>
              <a:t> </a:t>
            </a:r>
            <a:r>
              <a:rPr lang="tr-TR" b="1" i="1" dirty="0" smtClean="0"/>
              <a:t>Saflık </a:t>
            </a:r>
            <a:r>
              <a:rPr lang="tr-TR" b="1" i="1" dirty="0"/>
              <a:t>ve </a:t>
            </a:r>
            <a:r>
              <a:rPr lang="tr-TR" b="1" i="1" dirty="0" smtClean="0"/>
              <a:t>Tehlike</a:t>
            </a:r>
            <a:r>
              <a:rPr lang="en-US" b="1" i="1" dirty="0" smtClean="0"/>
              <a:t>: </a:t>
            </a:r>
            <a:r>
              <a:rPr lang="tr-TR" b="1" i="1" dirty="0" smtClean="0"/>
              <a:t>Kirlilik </a:t>
            </a:r>
            <a:r>
              <a:rPr lang="tr-TR" b="1" i="1" dirty="0"/>
              <a:t>ve Tabu Kavramlarının Bir </a:t>
            </a:r>
            <a:r>
              <a:rPr lang="tr-TR" b="1" i="1" dirty="0" smtClean="0"/>
              <a:t>Çözümlemesi</a:t>
            </a:r>
            <a:endParaRPr lang="en-US" b="1" i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tr-TR" dirty="0" err="1" smtClean="0"/>
              <a:t>Damg</a:t>
            </a:r>
            <a:r>
              <a:rPr lang="en-US" dirty="0" smtClean="0"/>
              <a:t>a</a:t>
            </a:r>
            <a:r>
              <a:rPr lang="tr-TR" dirty="0" err="1" smtClean="0"/>
              <a:t>lanma</a:t>
            </a:r>
            <a:r>
              <a:rPr lang="tr-TR" dirty="0" smtClean="0"/>
              <a:t> ve dışlanmada İğrenmenin rolü</a:t>
            </a:r>
            <a:endParaRPr lang="en-US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Dehşet, iğrençlik, pislik kavramlarının ritüel ve sınıflandırmalarda kullanımı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İğrenmenin Toplumsal Etkileri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Martha Nussbaum, </a:t>
            </a:r>
            <a:r>
              <a:rPr lang="tr-TR" b="1" dirty="0" err="1" smtClean="0"/>
              <a:t>Hiding</a:t>
            </a:r>
            <a:r>
              <a:rPr lang="en-US" b="1" dirty="0" smtClean="0"/>
              <a:t> </a:t>
            </a:r>
            <a:r>
              <a:rPr lang="tr-TR" b="1" dirty="0" err="1" smtClean="0"/>
              <a:t>from</a:t>
            </a:r>
            <a:r>
              <a:rPr lang="en-US" b="1" dirty="0" smtClean="0"/>
              <a:t> </a:t>
            </a:r>
            <a:r>
              <a:rPr lang="tr-TR" b="1" dirty="0" err="1" smtClean="0"/>
              <a:t>Humanity</a:t>
            </a:r>
            <a:r>
              <a:rPr lang="en-US" b="1" dirty="0"/>
              <a:t> </a:t>
            </a:r>
            <a:r>
              <a:rPr lang="tr-TR" dirty="0" err="1" smtClean="0"/>
              <a:t>Disgust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tr-TR" dirty="0" err="1" smtClean="0"/>
              <a:t>Shame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Law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Modern </a:t>
            </a:r>
            <a:r>
              <a:rPr lang="en-US" dirty="0" err="1" smtClean="0"/>
              <a:t>demokrasilerde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yasalarda</a:t>
            </a:r>
            <a:r>
              <a:rPr lang="en-US" dirty="0" smtClean="0"/>
              <a:t> </a:t>
            </a:r>
            <a:r>
              <a:rPr lang="en-US" dirty="0" err="1" smtClean="0"/>
              <a:t>iğrenmenin</a:t>
            </a:r>
            <a:r>
              <a:rPr lang="en-US" dirty="0" smtClean="0"/>
              <a:t> </a:t>
            </a:r>
            <a:r>
              <a:rPr lang="en-US" dirty="0" err="1" smtClean="0"/>
              <a:t>rolü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İğrenmenin Politik Fonksiyonu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Sara </a:t>
            </a:r>
            <a:r>
              <a:rPr lang="tr-TR" dirty="0" err="1" smtClean="0"/>
              <a:t>Ahmed</a:t>
            </a:r>
            <a:r>
              <a:rPr lang="tr-TR" dirty="0" smtClean="0"/>
              <a:t> (2015) </a:t>
            </a:r>
            <a:r>
              <a:rPr lang="tr-TR" i="1" dirty="0" smtClean="0"/>
              <a:t>Duyguların Kültürel Politikası.</a:t>
            </a:r>
            <a:r>
              <a:rPr lang="tr-TR" dirty="0" smtClean="0"/>
              <a:t> Sel Yayınları. (İğrenmenin </a:t>
            </a:r>
            <a:r>
              <a:rPr lang="tr-TR" dirty="0" err="1" smtClean="0"/>
              <a:t>Performatifliği</a:t>
            </a:r>
            <a:r>
              <a:rPr lang="tr-TR" dirty="0" smtClean="0"/>
              <a:t>)       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Saklanıp</a:t>
            </a:r>
            <a:r>
              <a:rPr lang="en-US" dirty="0" smtClean="0"/>
              <a:t> </a:t>
            </a:r>
            <a:r>
              <a:rPr lang="en-US" dirty="0" err="1" smtClean="0"/>
              <a:t>gizlenmeyi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dışlanmışlığı</a:t>
            </a:r>
            <a:r>
              <a:rPr lang="en-US" dirty="0" smtClean="0"/>
              <a:t> </a:t>
            </a:r>
            <a:r>
              <a:rPr lang="en-US" dirty="0" err="1" smtClean="0"/>
              <a:t>pekiştiren</a:t>
            </a:r>
            <a:r>
              <a:rPr lang="en-US" dirty="0" smtClean="0"/>
              <a:t> </a:t>
            </a:r>
            <a:r>
              <a:rPr lang="en-US" dirty="0" err="1" smtClean="0"/>
              <a:t>duygu</a:t>
            </a:r>
            <a:r>
              <a:rPr lang="en-US" dirty="0" smtClean="0"/>
              <a:t> </a:t>
            </a:r>
            <a:r>
              <a:rPr lang="en-US" dirty="0" err="1" smtClean="0"/>
              <a:t>iğrenme</a:t>
            </a:r>
            <a:r>
              <a:rPr lang="en-US" dirty="0" smtClean="0"/>
              <a:t>.</a:t>
            </a:r>
            <a:r>
              <a:rPr lang="tr-TR" dirty="0" smtClean="0"/>
              <a:t>    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Önerilen Okuma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Sara </a:t>
            </a:r>
            <a:r>
              <a:rPr lang="tr-TR" dirty="0" err="1"/>
              <a:t>Ahmed</a:t>
            </a:r>
            <a:r>
              <a:rPr lang="tr-TR" dirty="0"/>
              <a:t> (2015) </a:t>
            </a:r>
            <a:r>
              <a:rPr lang="tr-TR" i="1" dirty="0"/>
              <a:t>Duyguların Kültürel Politikası.</a:t>
            </a:r>
            <a:r>
              <a:rPr lang="tr-TR" dirty="0"/>
              <a:t> Sel Yayınları. (İğrenmenin </a:t>
            </a:r>
            <a:r>
              <a:rPr lang="tr-TR" dirty="0" err="1"/>
              <a:t>Performatifliği</a:t>
            </a:r>
            <a:r>
              <a:rPr lang="tr-TR" dirty="0"/>
              <a:t>)             </a:t>
            </a:r>
          </a:p>
          <a:p>
            <a:r>
              <a:rPr lang="tr-TR" dirty="0"/>
              <a:t>                                   Thomas </a:t>
            </a:r>
            <a:r>
              <a:rPr lang="tr-TR" dirty="0" err="1"/>
              <a:t>Bernhard</a:t>
            </a:r>
            <a:r>
              <a:rPr lang="tr-TR" dirty="0"/>
              <a:t>, Yok </a:t>
            </a:r>
            <a:r>
              <a:rPr lang="tr-TR" i="1" dirty="0"/>
              <a:t>Etme: Bir Parçalanma.</a:t>
            </a:r>
            <a:r>
              <a:rPr lang="tr-TR" dirty="0"/>
              <a:t> Yapı Kredi Yayınları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191</Words>
  <Application>Microsoft Office PowerPoint</Application>
  <PresentationFormat>Ekran Gösterisi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Duygular: Cinsiyet, Siyaset Ve Emek </vt:lpstr>
      <vt:lpstr>İğrenme Duygusu  </vt:lpstr>
      <vt:lpstr>İğrenme Duygusu  </vt:lpstr>
      <vt:lpstr>İğrenme: Sınır Deneyimi</vt:lpstr>
      <vt:lpstr>İğrenmenin Toplumsal Etkileri</vt:lpstr>
      <vt:lpstr>İğrenmenin Toplumsal Etkileri</vt:lpstr>
      <vt:lpstr>İğrenmenin Politik Fonksiyonu  </vt:lpstr>
      <vt:lpstr>Önerilen Okuma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Duygular: Cinsiyet, Siyaset Ve Emek</dc:title>
  <dc:creator>sony</dc:creator>
  <cp:lastModifiedBy>sony</cp:lastModifiedBy>
  <cp:revision>3</cp:revision>
  <dcterms:created xsi:type="dcterms:W3CDTF">2018-11-08T18:53:58Z</dcterms:created>
  <dcterms:modified xsi:type="dcterms:W3CDTF">2018-11-08T19:16:43Z</dcterms:modified>
</cp:coreProperties>
</file>