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01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07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36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54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82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020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45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826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246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87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29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61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63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Türkiye’de </a:t>
            </a:r>
            <a:r>
              <a:rPr lang="tr-TR" sz="3200" b="1" dirty="0"/>
              <a:t>Kooperatifçilik, </a:t>
            </a:r>
            <a:r>
              <a:rPr lang="tr-TR" sz="3200" b="1" dirty="0" smtClean="0"/>
              <a:t>Sorunları</a:t>
            </a:r>
            <a:br>
              <a:rPr lang="tr-TR" sz="3200" b="1" dirty="0" smtClean="0"/>
            </a:br>
            <a:r>
              <a:rPr lang="tr-TR" sz="3200" b="1" dirty="0" smtClean="0"/>
              <a:t>(</a:t>
            </a:r>
            <a:r>
              <a:rPr lang="tr-TR" sz="3200" b="1" dirty="0"/>
              <a:t>XIII</a:t>
            </a:r>
            <a:r>
              <a:rPr lang="tr-TR" sz="3200" b="1" dirty="0" smtClean="0"/>
              <a:t>. Hafta)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Eksik </a:t>
            </a:r>
            <a:r>
              <a:rPr lang="tr-TR" sz="2000" dirty="0"/>
              <a:t>üst örgütlenme nedeniyle, kooperatiflere yönelik eğitim, finansman</a:t>
            </a:r>
            <a:r>
              <a:rPr lang="tr-TR" sz="2000" dirty="0" smtClean="0"/>
              <a:t>, denetim</a:t>
            </a:r>
            <a:r>
              <a:rPr lang="tr-TR" sz="2000" dirty="0"/>
              <a:t>, danışmanlık, teknik ve yasal destek sunumu yetersizdir.</a:t>
            </a:r>
          </a:p>
          <a:p>
            <a:r>
              <a:rPr lang="tr-TR" sz="2000" dirty="0" smtClean="0"/>
              <a:t>Türkiye’de </a:t>
            </a:r>
            <a:r>
              <a:rPr lang="tr-TR" sz="2000" dirty="0"/>
              <a:t>kooperatiflerin, “Milli Gelir, Üretim, İstihdam, Yatırım, Dış Ticaret</a:t>
            </a:r>
            <a:r>
              <a:rPr lang="tr-TR" sz="2000" dirty="0" smtClean="0"/>
              <a:t>” rakamları </a:t>
            </a:r>
            <a:r>
              <a:rPr lang="tr-TR" sz="2000" dirty="0"/>
              <a:t>içindeki payı ile faaliyet gösterdikleri sektör içerisindeki payları </a:t>
            </a:r>
            <a:r>
              <a:rPr lang="tr-TR" sz="2000" dirty="0" smtClean="0"/>
              <a:t>yeterince bilinememektedir</a:t>
            </a:r>
            <a:r>
              <a:rPr lang="tr-TR" sz="2000" dirty="0" smtClean="0"/>
              <a:t>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6261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000" dirty="0">
                <a:solidFill>
                  <a:prstClr val="black"/>
                </a:solidFill>
              </a:rPr>
              <a:t>Türkiye’de kooperatifler ancak sayısal açıdan (kooperatif sayısı) bir gelişme gösterebilmiş, güçlü bir kooperatifçilik yapısı ve anlayışı oluşmamıştır.</a:t>
            </a:r>
          </a:p>
          <a:p>
            <a:pPr lvl="0"/>
            <a:r>
              <a:rPr lang="tr-TR" sz="2000" dirty="0">
                <a:solidFill>
                  <a:prstClr val="black"/>
                </a:solidFill>
              </a:rPr>
              <a:t>Toplumun kooperatifleşme oranı düşüktür.</a:t>
            </a:r>
          </a:p>
          <a:p>
            <a:pPr lvl="0"/>
            <a:r>
              <a:rPr lang="tr-TR" sz="2000">
                <a:solidFill>
                  <a:prstClr val="black"/>
                </a:solidFill>
              </a:rPr>
              <a:t>Türkiye’de daha çok konut yapımı ve tarım alanında yoğunlaşan kooperatifçilik, diğer ülke uygulamalarında olduğu gibi perakende, kredi-finans, sigortacılık, enerji üretimi, eğitim, sağlık gibi sektörlerde yer alamamıştır.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2546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126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Ankara Üniversitesi Siyasal Bilgiler Fakültesi 4 Siyaset Bilimi ve Kamu Yönetimi Bölümü  Kooperatifçilik ve Kırsal Gelişme Politikası Dersi  </vt:lpstr>
      <vt:lpstr>Türkiye’de Kooperatifçilik, Sorunları (XIII. Hafta)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Gokce</dc:creator>
  <cp:lastModifiedBy>Gokce</cp:lastModifiedBy>
  <cp:revision>2</cp:revision>
  <dcterms:created xsi:type="dcterms:W3CDTF">2019-12-01T13:14:20Z</dcterms:created>
  <dcterms:modified xsi:type="dcterms:W3CDTF">2019-12-01T13:28:04Z</dcterms:modified>
</cp:coreProperties>
</file>