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64" r:id="rId2"/>
    <p:sldId id="265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242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882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074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51101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130680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9026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4605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006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4773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570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69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2041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88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4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023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41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43833-A3C6-4932-85D1-39A8E63240DE}" type="datetimeFigureOut">
              <a:rPr lang="tr-TR" smtClean="0"/>
              <a:t>23.05.2020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3B9444F4-BBFC-4334-B55C-A7C9C311247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560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6B5BDE-DD79-4181-B4B1-8B673FD34C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16835"/>
            <a:ext cx="8596668" cy="55245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3600" b="1" dirty="0"/>
              <a:t>HASTA İLE HEKİM ARASINDAKİ İLİŞKİNİN NİTELİĞİ</a:t>
            </a:r>
          </a:p>
          <a:p>
            <a:pPr marL="0" indent="0">
              <a:buNone/>
            </a:pPr>
            <a:r>
              <a:rPr lang="tr-TR" sz="3600" b="1" dirty="0"/>
              <a:t>	</a:t>
            </a:r>
          </a:p>
          <a:p>
            <a:pPr marL="0" indent="0">
              <a:buNone/>
            </a:pPr>
            <a:r>
              <a:rPr lang="tr-TR" sz="3600" b="1" dirty="0"/>
              <a:t>	Bağımsız çalışan bir hekim ile hastası arasındaki hukuksal ilişki üç ayrı şekilde söz konusu olabilir. Bunlar:</a:t>
            </a:r>
          </a:p>
          <a:p>
            <a:pPr>
              <a:buFont typeface="+mj-lt"/>
              <a:buAutoNum type="arabicParenR"/>
            </a:pPr>
            <a:r>
              <a:rPr lang="tr-TR" sz="3600" b="1" dirty="0"/>
              <a:t>Sözleşme ilişkisi</a:t>
            </a:r>
          </a:p>
          <a:p>
            <a:pPr>
              <a:buFont typeface="+mj-lt"/>
              <a:buAutoNum type="arabicParenR"/>
            </a:pPr>
            <a:r>
              <a:rPr lang="tr-TR" sz="3600" b="1" dirty="0"/>
              <a:t>Vekaletsiz iş görme ilişkisi</a:t>
            </a:r>
          </a:p>
          <a:p>
            <a:pPr>
              <a:buFont typeface="+mj-lt"/>
              <a:buAutoNum type="arabicParenR"/>
            </a:pPr>
            <a:r>
              <a:rPr lang="tr-TR" sz="3600" b="1" dirty="0"/>
              <a:t>Haksız fiil ilişkisi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5266178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BCB7581-76A7-4B29-9D1A-31452F66E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48139"/>
            <a:ext cx="8596668" cy="5193223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400" b="1" dirty="0"/>
              <a:t>Aile hekimlerinin özel konumu, aile hekimi ile hasta arasındaki ilişkinin hukuksal niteliği hususunda tereddütlere yol açmaktadır.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9489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1368D9-5C5B-4388-A657-93AA0089CB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21635"/>
            <a:ext cx="8596668" cy="521972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Hastane ile hasta arasındaki ilişkinin hukuksal niteliği, özel ve kamu hastaneleri bakımından farklı incelenmelidir.</a:t>
            </a:r>
          </a:p>
          <a:p>
            <a:pPr marL="0" indent="0">
              <a:buNone/>
            </a:pPr>
            <a:r>
              <a:rPr lang="tr-TR" sz="4400" b="1" dirty="0"/>
              <a:t>	Hastane özel hastane niteliğinde ise sözleşme ilişkisi hastane ile hasta arasında kurulmuş olur.</a:t>
            </a:r>
          </a:p>
        </p:txBody>
      </p:sp>
    </p:spTree>
    <p:extLst>
      <p:ext uri="{BB962C8B-B14F-4D97-AF65-F5344CB8AC3E}">
        <p14:creationId xmlns:p14="http://schemas.microsoft.com/office/powerpoint/2010/main" val="3115095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2BC6F7-5367-4472-847B-91017F479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81879"/>
            <a:ext cx="8596668" cy="525948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800" b="1" dirty="0"/>
              <a:t>Kamu hastanesine müracaat eden hasta ile hastane arasındaki ilişki ise sözleşme ilişkisi değildir. Burada hasta kamu hizmetinden yararlanan kişi durumundadır. Burada kamu hukuku kuralları geçerlidir.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4852523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D8A02F0-981B-418E-B8B2-205BA74535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768627"/>
            <a:ext cx="8596668" cy="52727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4400" b="1" dirty="0"/>
              <a:t>	Kamu görevlisi olmayan, başka deyişle kendi muayenehanesinde veya özel bir hastanede çalışan sağlık personelinin hatalı tıbbi müdahaleleri ile ilgili olarak açılacak tazminat davalarının adli yargıda açılması gerekir.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53674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74DFF3-6A02-4BE2-9AFF-B4B2C99E0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378" y="556593"/>
            <a:ext cx="8596668" cy="5272736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</a:t>
            </a:r>
            <a:r>
              <a:rPr lang="tr-TR" sz="5400" b="1" dirty="0"/>
              <a:t>	Tıbbi müdahalenin yapıldığı hastane, hekimi istihdam eden hastane olmasa bile hastane, meydana gelen zarardan sorumlu olur.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8820855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D5F7A3E-EE8E-412A-8379-DE3D19E668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848139"/>
            <a:ext cx="8596668" cy="51932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5400" b="1" dirty="0"/>
              <a:t>Hastane, hekimin yapacağı tedavinin istenen biçimde sonuçlanacağını, bu konudaki tüm olanakları sağlayacağını vekaleten kabul etmektedir.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9174577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76C014-C019-4641-90AB-7B854023E5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/>
          <a:lstStyle/>
          <a:p>
            <a:pPr marL="0" indent="0">
              <a:buNone/>
            </a:pPr>
            <a:r>
              <a:rPr lang="tr-TR" dirty="0"/>
              <a:t>		</a:t>
            </a:r>
            <a:r>
              <a:rPr lang="tr-TR" sz="4400" b="1" dirty="0"/>
              <a:t>Görevli mahkeme;</a:t>
            </a:r>
          </a:p>
          <a:p>
            <a:pPr>
              <a:buFont typeface="+mj-lt"/>
              <a:buAutoNum type="arabicParenR"/>
            </a:pPr>
            <a:r>
              <a:rPr lang="tr-TR" sz="4400" b="1" dirty="0"/>
              <a:t>Bağımsız çalışan hekimler bakımından</a:t>
            </a:r>
          </a:p>
          <a:p>
            <a:pPr>
              <a:buFont typeface="+mj-lt"/>
              <a:buAutoNum type="arabicParenR"/>
            </a:pPr>
            <a:r>
              <a:rPr lang="tr-TR" sz="4400" b="1" dirty="0"/>
              <a:t>Özel hastaneler bakımından</a:t>
            </a:r>
          </a:p>
          <a:p>
            <a:pPr>
              <a:buFont typeface="+mj-lt"/>
              <a:buAutoNum type="arabicParenR"/>
            </a:pPr>
            <a:r>
              <a:rPr lang="tr-TR" sz="4400" b="1" dirty="0"/>
              <a:t>Kamu hastaneleri bakımından</a:t>
            </a:r>
          </a:p>
          <a:p>
            <a:pPr>
              <a:buFont typeface="+mj-lt"/>
              <a:buAutoNum type="arabicParenR"/>
            </a:pPr>
            <a:r>
              <a:rPr lang="tr-TR" sz="4400" b="1" dirty="0"/>
              <a:t>Yeni Tüketici Kanunu ile yapılan değişiklik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327748319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</TotalTime>
  <Words>213</Words>
  <Application>Microsoft Office PowerPoint</Application>
  <PresentationFormat>Geniş ekran</PresentationFormat>
  <Paragraphs>18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Yüzeyler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11</cp:revision>
  <dcterms:created xsi:type="dcterms:W3CDTF">2020-05-12T10:57:22Z</dcterms:created>
  <dcterms:modified xsi:type="dcterms:W3CDTF">2020-05-23T17:04:41Z</dcterms:modified>
</cp:coreProperties>
</file>