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89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26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91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71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839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09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58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20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92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612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311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54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Siyasal Bilgiler Fakültesi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Siyaset Bilimi ve Kamu Yönetimi Bölümü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Kooperatifçilik </a:t>
            </a: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Kırsal Gelişme Politikası</a:t>
            </a: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tr-TR" sz="2700" b="1" dirty="0" smtClean="0"/>
              <a:t>	</a:t>
            </a:r>
            <a:br>
              <a:rPr lang="tr-TR" sz="2700" b="1" dirty="0" smtClean="0"/>
            </a:br>
            <a:endParaRPr lang="tr-TR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Öğretim Yılı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Güz Dönemi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Mengi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771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Kentleşme Sürecinde Kırın </a:t>
            </a:r>
            <a:r>
              <a:rPr lang="tr-TR" sz="3600" b="1" dirty="0" smtClean="0"/>
              <a:t>Yeri</a:t>
            </a:r>
            <a:br>
              <a:rPr lang="tr-TR" sz="3600" b="1" dirty="0" smtClean="0"/>
            </a:br>
            <a:r>
              <a:rPr lang="tr-TR" sz="3600" b="1" dirty="0" smtClean="0"/>
              <a:t>(II. Hafta)</a:t>
            </a:r>
            <a:endParaRPr lang="tr-T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Kentleşme Nedir?</a:t>
            </a:r>
          </a:p>
          <a:p>
            <a:r>
              <a:rPr lang="tr-TR" sz="2000" dirty="0" smtClean="0"/>
              <a:t>Kentleşme, dar anlamda, bir ülkede kentsel nüfusun ve kent sayısının artmasıdır.</a:t>
            </a:r>
          </a:p>
          <a:p>
            <a:r>
              <a:rPr lang="tr-TR" sz="2000" dirty="0" smtClean="0"/>
              <a:t>Kentleşme Nedenleri:</a:t>
            </a:r>
          </a:p>
          <a:p>
            <a:r>
              <a:rPr lang="tr-TR" sz="2000" dirty="0" smtClean="0"/>
              <a:t>Çekici Nedenler: Kentin sahip olduğu avantajları kapsar. Daha fazla istihdam olanağı, eğitim, sağlık, sosyal ve kültürel hizmetlerin ve olanakların varlığı.</a:t>
            </a:r>
          </a:p>
          <a:p>
            <a:r>
              <a:rPr lang="tr-TR" sz="2000" dirty="0" smtClean="0"/>
              <a:t>İletici Nedenler: Kırdan kente göçü kolaylaştıran ulaşım ve iletişim olanaklarının gelişmesi.</a:t>
            </a:r>
          </a:p>
          <a:p>
            <a:r>
              <a:rPr lang="tr-TR" sz="2000" dirty="0" smtClean="0"/>
              <a:t>İtici Nedenler ve Kır: Tarımda makineleşme, kırda yaşanan işsizlik, toprak mülkiyetinin dağılımında adaletsizlik, tarımda verim düşüklüğü gibi ağırlıklı olarak ekonomik nedenler.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88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Kırsal Alan Yönetimi</a:t>
            </a:r>
            <a:br>
              <a:rPr lang="tr-TR" b="1" dirty="0" smtClean="0"/>
            </a:br>
            <a:r>
              <a:rPr lang="tr-TR" b="1" dirty="0" smtClean="0"/>
              <a:t>(II. Hafta)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000" dirty="0"/>
              <a:t>Kırsal Alan </a:t>
            </a:r>
            <a:r>
              <a:rPr lang="tr-TR" sz="2000" dirty="0" smtClean="0"/>
              <a:t>Yönetimi</a:t>
            </a:r>
          </a:p>
          <a:p>
            <a:r>
              <a:rPr lang="tr-TR" sz="2000" dirty="0" smtClean="0"/>
              <a:t>1. Yerel Yönetim Düzeyinde:</a:t>
            </a:r>
          </a:p>
          <a:p>
            <a:r>
              <a:rPr lang="tr-TR" sz="2000" dirty="0" smtClean="0"/>
              <a:t>Köy Yönetimi</a:t>
            </a:r>
          </a:p>
          <a:p>
            <a:r>
              <a:rPr lang="tr-TR" sz="2000" dirty="0" smtClean="0"/>
              <a:t>İl Özel Yönetimi</a:t>
            </a:r>
          </a:p>
          <a:p>
            <a:r>
              <a:rPr lang="tr-TR" sz="2000" dirty="0" smtClean="0"/>
              <a:t>Köylere Hizmet Götürme Birlikleri</a:t>
            </a:r>
          </a:p>
          <a:p>
            <a:r>
              <a:rPr lang="tr-TR" sz="2000" dirty="0" smtClean="0"/>
              <a:t>2. Merkezi Yönetim Düzeyinde:</a:t>
            </a:r>
          </a:p>
          <a:p>
            <a:r>
              <a:rPr lang="tr-TR" sz="2000" dirty="0" smtClean="0"/>
              <a:t>Tarım ve Orman Bakanlığı</a:t>
            </a:r>
          </a:p>
          <a:p>
            <a:r>
              <a:rPr lang="tr-TR" sz="2000" dirty="0" smtClean="0"/>
              <a:t>Çevre ve Şehircilik Bakanlığı</a:t>
            </a:r>
          </a:p>
          <a:p>
            <a:r>
              <a:rPr lang="tr-TR" sz="2000" dirty="0" smtClean="0"/>
              <a:t>İçişleri Bakanlığı</a:t>
            </a:r>
          </a:p>
          <a:p>
            <a:r>
              <a:rPr lang="tr-TR" sz="2000" dirty="0" smtClean="0"/>
              <a:t>Strateji ve Bütçe Başkanlığı</a:t>
            </a:r>
          </a:p>
          <a:p>
            <a:r>
              <a:rPr lang="tr-TR" sz="2000" dirty="0" smtClean="0"/>
              <a:t>Valilik</a:t>
            </a:r>
          </a:p>
          <a:p>
            <a:r>
              <a:rPr lang="tr-TR" sz="2000" dirty="0" smtClean="0"/>
              <a:t>Kaymakamlık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9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Ankara Üniversitesi Siyasal Bilgiler Fakültesi 4 Siyaset Bilimi ve Kamu Yönetimi Bölümü  Kooperatifçilik ve Kırsal Gelişme Politikası Dersi  </vt:lpstr>
      <vt:lpstr>Kentleşme Sürecinde Kırın Yeri (II. Hafta)</vt:lpstr>
      <vt:lpstr>Kırsal Alan Yönetimi (II. Hafta)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Siyasal Bilgiler Fakültesi 4 Siyaset Bilimi ve Kamu Yönetimi Bölümü  Kooperatifçilik ve Kırsal Gelişme Politikası Dersi  </dc:title>
  <dc:creator>Gokce</dc:creator>
  <cp:lastModifiedBy>Gokce</cp:lastModifiedBy>
  <cp:revision>1</cp:revision>
  <dcterms:created xsi:type="dcterms:W3CDTF">2019-12-01T13:00:41Z</dcterms:created>
  <dcterms:modified xsi:type="dcterms:W3CDTF">2019-12-01T13:01:20Z</dcterms:modified>
</cp:coreProperties>
</file>