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u.bbcollab.com/collab/ui/session/playback/load/dbd36884948f4d81ad348794b26276fb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1" y="4628732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1</a:t>
            </a:r>
          </a:p>
          <a:p>
            <a:r>
              <a:rPr lang="ko-KR" altLang="en-US" dirty="0"/>
              <a:t>동거 결혼 제도의 대안인가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3891576B-933F-4683-9A4B-DB9603FF48CB}"/>
              </a:ext>
            </a:extLst>
          </p:cNvPr>
          <p:cNvSpPr txBox="1"/>
          <p:nvPr/>
        </p:nvSpPr>
        <p:spPr>
          <a:xfrm>
            <a:off x="8109284" y="1063426"/>
            <a:ext cx="3769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실제 토론 수업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89C389F-D047-4EA4-BB06-315E19916560}"/>
              </a:ext>
            </a:extLst>
          </p:cNvPr>
          <p:cNvSpPr/>
          <p:nvPr/>
        </p:nvSpPr>
        <p:spPr>
          <a:xfrm>
            <a:off x="7411451" y="2382434"/>
            <a:ext cx="37698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https://eu.bbcollab.com/collab/ui/session/playback/load/dbd36884948f4d81ad348794b26276fb</a:t>
            </a:r>
            <a:endParaRPr lang="en-US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A5A4709-2833-49A0-9D42-1820D254FF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789" t="8774" r="31184" b="18129"/>
          <a:stretch/>
        </p:blipFill>
        <p:spPr>
          <a:xfrm>
            <a:off x="1042741" y="553909"/>
            <a:ext cx="5317960" cy="575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14</cp:revision>
  <dcterms:created xsi:type="dcterms:W3CDTF">2020-05-15T09:01:14Z</dcterms:created>
  <dcterms:modified xsi:type="dcterms:W3CDTF">2020-05-15T09:25:45Z</dcterms:modified>
</cp:coreProperties>
</file>